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La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3" roundtripDataSignature="AMtx7mi07PAmY4x3R29sriS9lY9ctWjc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Lato-italic.fntdata"/><Relationship Id="rId10" Type="http://schemas.openxmlformats.org/officeDocument/2006/relationships/font" Target="fonts/Lato-bold.fntdata"/><Relationship Id="rId13" Type="http://customschemas.google.com/relationships/presentationmetadata" Target="metadata"/><Relationship Id="rId12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2" name="Google Shape;112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228600" y="209550"/>
            <a:ext cx="8686800" cy="4800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295400" y="1200150"/>
            <a:ext cx="6629400" cy="27699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AD2327"/>
                </a:solidFill>
                <a:latin typeface="Lato"/>
                <a:ea typeface="Lato"/>
                <a:cs typeface="Lato"/>
                <a:sym typeface="Lato"/>
              </a:rPr>
              <a:t>2020 Annual Conference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2648C"/>
                </a:solidFill>
                <a:latin typeface="Lato"/>
                <a:ea typeface="Lato"/>
                <a:cs typeface="Lato"/>
                <a:sym typeface="Lato"/>
              </a:rPr>
              <a:t>UNITED WE STAND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42648C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Your Minds, Your Body: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S-T-R-E-T-C-H With Us!</a:t>
            </a:r>
            <a:endParaRPr/>
          </a:p>
        </p:txBody>
      </p:sp>
      <p:pic>
        <p:nvPicPr>
          <p:cNvPr descr="A close up of a sign&#10;&#10;Description automatically generated"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82519"/>
            <a:ext cx="4267200" cy="76124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2" name="Google Shape;92;p1"/>
          <p:cNvGrpSpPr/>
          <p:nvPr/>
        </p:nvGrpSpPr>
        <p:grpSpPr>
          <a:xfrm>
            <a:off x="304800" y="4194118"/>
            <a:ext cx="8534400" cy="808863"/>
            <a:chOff x="235004" y="4095750"/>
            <a:chExt cx="10043154" cy="838200"/>
          </a:xfrm>
        </p:grpSpPr>
        <p:pic>
          <p:nvPicPr>
            <p:cNvPr descr="A close up of a toy&#10;&#10;Description automatically generated" id="93" name="Google Shape;93;p1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235004" y="4095751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94" name="Google Shape;94;p1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3578962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95" name="Google Shape;95;p1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6922920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228600" y="54376"/>
            <a:ext cx="8686800" cy="492643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67400" y="3060348"/>
            <a:ext cx="2039214" cy="74771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228600" y="1288817"/>
            <a:ext cx="8686800" cy="28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00" u="none" cap="none" strike="noStrike">
              <a:solidFill>
                <a:srgbClr val="17365D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00" u="none" cap="none" strike="noStrike">
              <a:solidFill>
                <a:srgbClr val="17365D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Your Minds, Your Body: </a:t>
            </a:r>
            <a:endParaRPr>
              <a:solidFill>
                <a:schemeClr val="dk1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S-T-R-E-T-C-H With Us!</a:t>
            </a:r>
            <a:endParaRPr sz="44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0" u="none" cap="none" strike="noStrike">
                <a:solidFill>
                  <a:srgbClr val="17365D"/>
                </a:solidFill>
                <a:latin typeface="Lato"/>
                <a:ea typeface="Lato"/>
                <a:cs typeface="Lato"/>
                <a:sym typeface="Lato"/>
              </a:rPr>
              <a:t>Five-Minute Yoga Meditation: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000" u="none" cap="none" strike="noStrike">
                <a:solidFill>
                  <a:srgbClr val="17365D"/>
                </a:solidFill>
                <a:latin typeface="Lato"/>
                <a:ea typeface="Lato"/>
                <a:cs typeface="Lato"/>
                <a:sym typeface="Lato"/>
              </a:rPr>
              <a:t>Calm Your Anxiety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17365D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17365D"/>
                </a:solidFill>
                <a:latin typeface="Lato"/>
                <a:ea typeface="Lato"/>
                <a:cs typeface="Lato"/>
                <a:sym typeface="Lato"/>
              </a:rPr>
              <a:t>                    By Beyoutifulliving on </a:t>
            </a:r>
            <a:r>
              <a:rPr lang="en-US" sz="2400">
                <a:solidFill>
                  <a:srgbClr val="C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C00000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endParaRPr sz="1600">
              <a:solidFill>
                <a:srgbClr val="C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pSp>
        <p:nvGrpSpPr>
          <p:cNvPr id="104" name="Google Shape;104;p2"/>
          <p:cNvGrpSpPr/>
          <p:nvPr/>
        </p:nvGrpSpPr>
        <p:grpSpPr>
          <a:xfrm>
            <a:off x="304800" y="4171950"/>
            <a:ext cx="8534400" cy="762001"/>
            <a:chOff x="235004" y="4095750"/>
            <a:chExt cx="10043154" cy="838200"/>
          </a:xfrm>
        </p:grpSpPr>
        <p:pic>
          <p:nvPicPr>
            <p:cNvPr descr="A close up of a toy&#10;&#10;Description automatically generated" id="105" name="Google Shape;105;p2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235004" y="4095751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106" name="Google Shape;106;p2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3578962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107" name="Google Shape;107;p2"/>
            <p:cNvPicPr preferRelativeResize="0"/>
            <p:nvPr/>
          </p:nvPicPr>
          <p:blipFill rotWithShape="1">
            <a:blip r:embed="rId4">
              <a:alphaModFix/>
            </a:blip>
            <a:srcRect b="16361" l="0" r="0" t="15177"/>
            <a:stretch/>
          </p:blipFill>
          <p:spPr>
            <a:xfrm>
              <a:off x="6922920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descr="A close up of a sign&#10;&#10;Description automatically generated" id="108" name="Google Shape;10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1000" y="382519"/>
            <a:ext cx="4267200" cy="7612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"/>
          <p:cNvSpPr/>
          <p:nvPr/>
        </p:nvSpPr>
        <p:spPr>
          <a:xfrm>
            <a:off x="228600" y="32209"/>
            <a:ext cx="8686800" cy="4926435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5" name="Google Shape;115;p3"/>
          <p:cNvGrpSpPr/>
          <p:nvPr/>
        </p:nvGrpSpPr>
        <p:grpSpPr>
          <a:xfrm>
            <a:off x="304800" y="4171950"/>
            <a:ext cx="8534400" cy="762001"/>
            <a:chOff x="235004" y="4095750"/>
            <a:chExt cx="10043154" cy="838200"/>
          </a:xfrm>
        </p:grpSpPr>
        <p:pic>
          <p:nvPicPr>
            <p:cNvPr descr="A close up of a toy&#10;&#10;Description automatically generated" id="116" name="Google Shape;116;p3"/>
            <p:cNvPicPr preferRelativeResize="0"/>
            <p:nvPr/>
          </p:nvPicPr>
          <p:blipFill rotWithShape="1">
            <a:blip r:embed="rId3">
              <a:alphaModFix/>
            </a:blip>
            <a:srcRect b="16361" l="0" r="0" t="15177"/>
            <a:stretch/>
          </p:blipFill>
          <p:spPr>
            <a:xfrm>
              <a:off x="235004" y="4095751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117" name="Google Shape;117;p3"/>
            <p:cNvPicPr preferRelativeResize="0"/>
            <p:nvPr/>
          </p:nvPicPr>
          <p:blipFill rotWithShape="1">
            <a:blip r:embed="rId3">
              <a:alphaModFix/>
            </a:blip>
            <a:srcRect b="16361" l="0" r="0" t="15177"/>
            <a:stretch/>
          </p:blipFill>
          <p:spPr>
            <a:xfrm>
              <a:off x="3578962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A close up of a toy&#10;&#10;Description automatically generated" id="118" name="Google Shape;118;p3"/>
            <p:cNvPicPr preferRelativeResize="0"/>
            <p:nvPr/>
          </p:nvPicPr>
          <p:blipFill rotWithShape="1">
            <a:blip r:embed="rId3">
              <a:alphaModFix/>
            </a:blip>
            <a:srcRect b="16361" l="0" r="0" t="15177"/>
            <a:stretch/>
          </p:blipFill>
          <p:spPr>
            <a:xfrm>
              <a:off x="6922920" y="4095750"/>
              <a:ext cx="3355238" cy="838199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9" name="Google Shape;119;p3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00200" y="220670"/>
            <a:ext cx="6052526" cy="38909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2020-06-16T14:12:15Z</dcterms:created>
  <dc:creator>katrina metzler</dc:creator>
</cp:coreProperties>
</file>