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 id="2147483730" r:id="rId7"/>
    <p:sldMasterId id="2147483742"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Lst>
  <p:sldSz cy="6858000" cx="9144000"/>
  <p:notesSz cx="6858000" cy="9144000"/>
  <p:embeddedFontLst>
    <p:embeddedFont>
      <p:font typeface="Lato"/>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2D200454-40CA-4A62-9FC3-DE9A4176ACB9}">
      <p15:notesGuideLst>
        <p15:guide id="1" orient="horz" pos="2880">
          <p15:clr>
            <a:srgbClr val="A4A3A4"/>
          </p15:clr>
        </p15:guide>
        <p15:guide id="2" pos="2160">
          <p15:clr>
            <a:srgbClr val="A4A3A4"/>
          </p15:clr>
        </p15:guide>
      </p15:notesGuideLst>
    </p:ext>
    <p:ext uri="http://customooxmlschemas.google.com/">
      <go:slidesCustomData xmlns:go="http://customooxmlschemas.google.com/" r:id="rId63" roundtripDataSignature="AMtx7mixvdOJ9DBrl53USDAOSuvZ1gB6j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BD5BF0C-D7CD-4E33-8EA1-E2DA665FCFBC}">
  <a:tblStyle styleId="{8BD5BF0C-D7CD-4E33-8EA1-E2DA665FCFBC}"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62" Type="http://schemas.openxmlformats.org/officeDocument/2006/relationships/font" Target="fonts/Lato-boldItalic.fntdata"/><Relationship Id="rId61" Type="http://schemas.openxmlformats.org/officeDocument/2006/relationships/font" Target="fonts/Lato-italic.fntdata"/><Relationship Id="rId20" Type="http://schemas.openxmlformats.org/officeDocument/2006/relationships/slide" Target="slides/slide11.xml"/><Relationship Id="rId63" Type="http://customschemas.google.com/relationships/presentationmetadata" Target="metadata"/><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60" Type="http://schemas.openxmlformats.org/officeDocument/2006/relationships/font" Target="fonts/Lato-bold.fntdata"/><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11" Type="http://schemas.openxmlformats.org/officeDocument/2006/relationships/slide" Target="slides/slide2.xml"/><Relationship Id="rId55" Type="http://schemas.openxmlformats.org/officeDocument/2006/relationships/slide" Target="slides/slide46.xml"/><Relationship Id="rId10" Type="http://schemas.openxmlformats.org/officeDocument/2006/relationships/slide" Target="slides/slide1.xml"/><Relationship Id="rId54" Type="http://schemas.openxmlformats.org/officeDocument/2006/relationships/slide" Target="slides/slide45.xml"/><Relationship Id="rId13" Type="http://schemas.openxmlformats.org/officeDocument/2006/relationships/slide" Target="slides/slide4.xml"/><Relationship Id="rId57" Type="http://schemas.openxmlformats.org/officeDocument/2006/relationships/slide" Target="slides/slide48.xml"/><Relationship Id="rId12" Type="http://schemas.openxmlformats.org/officeDocument/2006/relationships/slide" Target="slides/slide3.xml"/><Relationship Id="rId56" Type="http://schemas.openxmlformats.org/officeDocument/2006/relationships/slide" Target="slides/slide47.xml"/><Relationship Id="rId15" Type="http://schemas.openxmlformats.org/officeDocument/2006/relationships/slide" Target="slides/slide6.xml"/><Relationship Id="rId59" Type="http://schemas.openxmlformats.org/officeDocument/2006/relationships/font" Target="fonts/Lato-regular.fntdata"/><Relationship Id="rId14" Type="http://schemas.openxmlformats.org/officeDocument/2006/relationships/slide" Target="slides/slide5.xml"/><Relationship Id="rId58" Type="http://schemas.openxmlformats.org/officeDocument/2006/relationships/slide" Target="slides/slide49.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6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6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6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6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6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6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6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6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6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0" name="Shape 1250"/>
        <p:cNvGrpSpPr/>
        <p:nvPr/>
      </p:nvGrpSpPr>
      <p:grpSpPr>
        <a:xfrm>
          <a:off x="0" y="0"/>
          <a:ext cx="0" cy="0"/>
          <a:chOff x="0" y="0"/>
          <a:chExt cx="0" cy="0"/>
        </a:xfrm>
      </p:grpSpPr>
      <p:sp>
        <p:nvSpPr>
          <p:cNvPr id="1251" name="Google Shape;1251;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2" name="Google Shape;1252;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253" name="Google Shape;1253;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4" name="Shape 1314"/>
        <p:cNvGrpSpPr/>
        <p:nvPr/>
      </p:nvGrpSpPr>
      <p:grpSpPr>
        <a:xfrm>
          <a:off x="0" y="0"/>
          <a:ext cx="0" cy="0"/>
          <a:chOff x="0" y="0"/>
          <a:chExt cx="0" cy="0"/>
        </a:xfrm>
      </p:grpSpPr>
      <p:sp>
        <p:nvSpPr>
          <p:cNvPr id="1315" name="Google Shape;1315;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6" name="Google Shape;1316;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0" name="Shape 1320"/>
        <p:cNvGrpSpPr/>
        <p:nvPr/>
      </p:nvGrpSpPr>
      <p:grpSpPr>
        <a:xfrm>
          <a:off x="0" y="0"/>
          <a:ext cx="0" cy="0"/>
          <a:chOff x="0" y="0"/>
          <a:chExt cx="0" cy="0"/>
        </a:xfrm>
      </p:grpSpPr>
      <p:sp>
        <p:nvSpPr>
          <p:cNvPr id="1321" name="Google Shape;1321;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2" name="Google Shape;1322;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5" name="Shape 1325"/>
        <p:cNvGrpSpPr/>
        <p:nvPr/>
      </p:nvGrpSpPr>
      <p:grpSpPr>
        <a:xfrm>
          <a:off x="0" y="0"/>
          <a:ext cx="0" cy="0"/>
          <a:chOff x="0" y="0"/>
          <a:chExt cx="0" cy="0"/>
        </a:xfrm>
      </p:grpSpPr>
      <p:sp>
        <p:nvSpPr>
          <p:cNvPr id="1326" name="Google Shape;1326;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7" name="Google Shape;1327;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1" name="Shape 1331"/>
        <p:cNvGrpSpPr/>
        <p:nvPr/>
      </p:nvGrpSpPr>
      <p:grpSpPr>
        <a:xfrm>
          <a:off x="0" y="0"/>
          <a:ext cx="0" cy="0"/>
          <a:chOff x="0" y="0"/>
          <a:chExt cx="0" cy="0"/>
        </a:xfrm>
      </p:grpSpPr>
      <p:sp>
        <p:nvSpPr>
          <p:cNvPr id="1332" name="Google Shape;1332;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3" name="Google Shape;1333;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7" name="Shape 1337"/>
        <p:cNvGrpSpPr/>
        <p:nvPr/>
      </p:nvGrpSpPr>
      <p:grpSpPr>
        <a:xfrm>
          <a:off x="0" y="0"/>
          <a:ext cx="0" cy="0"/>
          <a:chOff x="0" y="0"/>
          <a:chExt cx="0" cy="0"/>
        </a:xfrm>
      </p:grpSpPr>
      <p:sp>
        <p:nvSpPr>
          <p:cNvPr id="1338" name="Google Shape;1338;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9" name="Google Shape;1339;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3" name="Shape 1343"/>
        <p:cNvGrpSpPr/>
        <p:nvPr/>
      </p:nvGrpSpPr>
      <p:grpSpPr>
        <a:xfrm>
          <a:off x="0" y="0"/>
          <a:ext cx="0" cy="0"/>
          <a:chOff x="0" y="0"/>
          <a:chExt cx="0" cy="0"/>
        </a:xfrm>
      </p:grpSpPr>
      <p:sp>
        <p:nvSpPr>
          <p:cNvPr id="1344" name="Google Shape;1344;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5" name="Google Shape;1345;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1" name="Google Shape;1351;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5" name="Shape 1355"/>
        <p:cNvGrpSpPr/>
        <p:nvPr/>
      </p:nvGrpSpPr>
      <p:grpSpPr>
        <a:xfrm>
          <a:off x="0" y="0"/>
          <a:ext cx="0" cy="0"/>
          <a:chOff x="0" y="0"/>
          <a:chExt cx="0" cy="0"/>
        </a:xfrm>
      </p:grpSpPr>
      <p:sp>
        <p:nvSpPr>
          <p:cNvPr id="1356" name="Google Shape;1356;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7" name="Google Shape;1357;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1" name="Shape 1361"/>
        <p:cNvGrpSpPr/>
        <p:nvPr/>
      </p:nvGrpSpPr>
      <p:grpSpPr>
        <a:xfrm>
          <a:off x="0" y="0"/>
          <a:ext cx="0" cy="0"/>
          <a:chOff x="0" y="0"/>
          <a:chExt cx="0" cy="0"/>
        </a:xfrm>
      </p:grpSpPr>
      <p:sp>
        <p:nvSpPr>
          <p:cNvPr id="1362" name="Google Shape;1362;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3" name="Google Shape;1363;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9" name="Google Shape;1369;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8" name="Shape 1258"/>
        <p:cNvGrpSpPr/>
        <p:nvPr/>
      </p:nvGrpSpPr>
      <p:grpSpPr>
        <a:xfrm>
          <a:off x="0" y="0"/>
          <a:ext cx="0" cy="0"/>
          <a:chOff x="0" y="0"/>
          <a:chExt cx="0" cy="0"/>
        </a:xfrm>
      </p:grpSpPr>
      <p:sp>
        <p:nvSpPr>
          <p:cNvPr id="1259" name="Google Shape;1259;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0" name="Google Shape;1260;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3" name="Shape 1373"/>
        <p:cNvGrpSpPr/>
        <p:nvPr/>
      </p:nvGrpSpPr>
      <p:grpSpPr>
        <a:xfrm>
          <a:off x="0" y="0"/>
          <a:ext cx="0" cy="0"/>
          <a:chOff x="0" y="0"/>
          <a:chExt cx="0" cy="0"/>
        </a:xfrm>
      </p:grpSpPr>
      <p:sp>
        <p:nvSpPr>
          <p:cNvPr id="1374" name="Google Shape;1374;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5" name="Google Shape;1375;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7" name="Shape 1377"/>
        <p:cNvGrpSpPr/>
        <p:nvPr/>
      </p:nvGrpSpPr>
      <p:grpSpPr>
        <a:xfrm>
          <a:off x="0" y="0"/>
          <a:ext cx="0" cy="0"/>
          <a:chOff x="0" y="0"/>
          <a:chExt cx="0" cy="0"/>
        </a:xfrm>
      </p:grpSpPr>
      <p:sp>
        <p:nvSpPr>
          <p:cNvPr id="1378" name="Google Shape;1378;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9" name="Google Shape;1379;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380" name="Google Shape;1380;p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5" name="Shape 1385"/>
        <p:cNvGrpSpPr/>
        <p:nvPr/>
      </p:nvGrpSpPr>
      <p:grpSpPr>
        <a:xfrm>
          <a:off x="0" y="0"/>
          <a:ext cx="0" cy="0"/>
          <a:chOff x="0" y="0"/>
          <a:chExt cx="0" cy="0"/>
        </a:xfrm>
      </p:grpSpPr>
      <p:sp>
        <p:nvSpPr>
          <p:cNvPr id="1386" name="Google Shape;1386;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7" name="Google Shape;1387;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388" name="Google Shape;1388;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3" name="Shape 1393"/>
        <p:cNvGrpSpPr/>
        <p:nvPr/>
      </p:nvGrpSpPr>
      <p:grpSpPr>
        <a:xfrm>
          <a:off x="0" y="0"/>
          <a:ext cx="0" cy="0"/>
          <a:chOff x="0" y="0"/>
          <a:chExt cx="0" cy="0"/>
        </a:xfrm>
      </p:grpSpPr>
      <p:sp>
        <p:nvSpPr>
          <p:cNvPr id="1394" name="Google Shape;1394;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5" name="Google Shape;1395;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2" name="Shape 1402"/>
        <p:cNvGrpSpPr/>
        <p:nvPr/>
      </p:nvGrpSpPr>
      <p:grpSpPr>
        <a:xfrm>
          <a:off x="0" y="0"/>
          <a:ext cx="0" cy="0"/>
          <a:chOff x="0" y="0"/>
          <a:chExt cx="0" cy="0"/>
        </a:xfrm>
      </p:grpSpPr>
      <p:sp>
        <p:nvSpPr>
          <p:cNvPr id="1403" name="Google Shape;1403;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4" name="Google Shape;1404;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0" name="Google Shape;1410;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4" name="Shape 1414"/>
        <p:cNvGrpSpPr/>
        <p:nvPr/>
      </p:nvGrpSpPr>
      <p:grpSpPr>
        <a:xfrm>
          <a:off x="0" y="0"/>
          <a:ext cx="0" cy="0"/>
          <a:chOff x="0" y="0"/>
          <a:chExt cx="0" cy="0"/>
        </a:xfrm>
      </p:grpSpPr>
      <p:sp>
        <p:nvSpPr>
          <p:cNvPr id="1415" name="Google Shape;1415;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6" name="Google Shape;1416;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7" name="Google Shape;1417;p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1" i="0" lang="en-US" sz="1200" u="none" cap="none" strike="noStrike">
                <a:solidFill>
                  <a:srgbClr val="BBE0E3"/>
                </a:solidFill>
                <a:latin typeface="Calibri"/>
                <a:ea typeface="Calibri"/>
                <a:cs typeface="Calibri"/>
                <a:sym typeface="Calibri"/>
              </a:rPr>
              <a:t>‹#›</a:t>
            </a:fld>
            <a:endParaRPr b="1" i="0" sz="1200" u="none" cap="none" strike="noStrike">
              <a:solidFill>
                <a:srgbClr val="BBE0E3"/>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3" name="Shape 1423"/>
        <p:cNvGrpSpPr/>
        <p:nvPr/>
      </p:nvGrpSpPr>
      <p:grpSpPr>
        <a:xfrm>
          <a:off x="0" y="0"/>
          <a:ext cx="0" cy="0"/>
          <a:chOff x="0" y="0"/>
          <a:chExt cx="0" cy="0"/>
        </a:xfrm>
      </p:grpSpPr>
      <p:sp>
        <p:nvSpPr>
          <p:cNvPr id="1424" name="Google Shape;1424;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5" name="Google Shape;1425;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9" name="Shape 1429"/>
        <p:cNvGrpSpPr/>
        <p:nvPr/>
      </p:nvGrpSpPr>
      <p:grpSpPr>
        <a:xfrm>
          <a:off x="0" y="0"/>
          <a:ext cx="0" cy="0"/>
          <a:chOff x="0" y="0"/>
          <a:chExt cx="0" cy="0"/>
        </a:xfrm>
      </p:grpSpPr>
      <p:sp>
        <p:nvSpPr>
          <p:cNvPr id="1430" name="Google Shape;1430;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1" name="Google Shape;1431;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2" name="Google Shape;1432;p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1" i="0" lang="en-US" sz="1200" u="none" cap="none" strike="noStrike">
                <a:solidFill>
                  <a:srgbClr val="BBE0E3"/>
                </a:solidFill>
                <a:latin typeface="Calibri"/>
                <a:ea typeface="Calibri"/>
                <a:cs typeface="Calibri"/>
                <a:sym typeface="Calibri"/>
              </a:rPr>
              <a:t>‹#›</a:t>
            </a:fld>
            <a:endParaRPr b="1" i="0" sz="1200" u="none" cap="none" strike="noStrike">
              <a:solidFill>
                <a:srgbClr val="BBE0E3"/>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8" name="Shape 1438"/>
        <p:cNvGrpSpPr/>
        <p:nvPr/>
      </p:nvGrpSpPr>
      <p:grpSpPr>
        <a:xfrm>
          <a:off x="0" y="0"/>
          <a:ext cx="0" cy="0"/>
          <a:chOff x="0" y="0"/>
          <a:chExt cx="0" cy="0"/>
        </a:xfrm>
      </p:grpSpPr>
      <p:sp>
        <p:nvSpPr>
          <p:cNvPr id="1439" name="Google Shape;1439;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0" name="Google Shape;1440;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600">
                <a:solidFill>
                  <a:schemeClr val="dk1"/>
                </a:solidFill>
                <a:latin typeface="Arial"/>
                <a:ea typeface="Arial"/>
                <a:cs typeface="Arial"/>
                <a:sym typeface="Arial"/>
              </a:rPr>
              <a:t> </a:t>
            </a:r>
            <a:endParaRPr/>
          </a:p>
        </p:txBody>
      </p:sp>
      <p:sp>
        <p:nvSpPr>
          <p:cNvPr id="1441" name="Google Shape;1441;p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1" i="0" lang="en-US" sz="1200" u="none" cap="none" strike="noStrike">
                <a:solidFill>
                  <a:srgbClr val="BBE0E3"/>
                </a:solidFill>
                <a:latin typeface="Calibri"/>
                <a:ea typeface="Calibri"/>
                <a:cs typeface="Calibri"/>
                <a:sym typeface="Calibri"/>
              </a:rPr>
              <a:t>‹#›</a:t>
            </a:fld>
            <a:endParaRPr b="1" i="0" sz="1200" u="none" cap="none" strike="noStrike">
              <a:solidFill>
                <a:srgbClr val="BBE0E3"/>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3" name="Shape 1263"/>
        <p:cNvGrpSpPr/>
        <p:nvPr/>
      </p:nvGrpSpPr>
      <p:grpSpPr>
        <a:xfrm>
          <a:off x="0" y="0"/>
          <a:ext cx="0" cy="0"/>
          <a:chOff x="0" y="0"/>
          <a:chExt cx="0" cy="0"/>
        </a:xfrm>
      </p:grpSpPr>
      <p:sp>
        <p:nvSpPr>
          <p:cNvPr id="1264" name="Google Shape;1264;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5" name="Google Shape;1265;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6" name="Shape 1456"/>
        <p:cNvGrpSpPr/>
        <p:nvPr/>
      </p:nvGrpSpPr>
      <p:grpSpPr>
        <a:xfrm>
          <a:off x="0" y="0"/>
          <a:ext cx="0" cy="0"/>
          <a:chOff x="0" y="0"/>
          <a:chExt cx="0" cy="0"/>
        </a:xfrm>
      </p:grpSpPr>
      <p:sp>
        <p:nvSpPr>
          <p:cNvPr id="1457" name="Google Shape;1457;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8" name="Google Shape;1458;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2" name="Shape 1462"/>
        <p:cNvGrpSpPr/>
        <p:nvPr/>
      </p:nvGrpSpPr>
      <p:grpSpPr>
        <a:xfrm>
          <a:off x="0" y="0"/>
          <a:ext cx="0" cy="0"/>
          <a:chOff x="0" y="0"/>
          <a:chExt cx="0" cy="0"/>
        </a:xfrm>
      </p:grpSpPr>
      <p:sp>
        <p:nvSpPr>
          <p:cNvPr id="1463" name="Google Shape;1463;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4" name="Google Shape;1464;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5" name="Google Shape;1465;p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1" i="0" lang="en-US" sz="1200" u="none" cap="none" strike="noStrike">
                <a:solidFill>
                  <a:srgbClr val="BBE0E3"/>
                </a:solidFill>
                <a:latin typeface="Calibri"/>
                <a:ea typeface="Calibri"/>
                <a:cs typeface="Calibri"/>
                <a:sym typeface="Calibri"/>
              </a:rPr>
              <a:t>‹#›</a:t>
            </a:fld>
            <a:endParaRPr b="1" i="0" sz="1200" u="none" cap="none" strike="noStrike">
              <a:solidFill>
                <a:srgbClr val="BBE0E3"/>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3" name="Shape 1473"/>
        <p:cNvGrpSpPr/>
        <p:nvPr/>
      </p:nvGrpSpPr>
      <p:grpSpPr>
        <a:xfrm>
          <a:off x="0" y="0"/>
          <a:ext cx="0" cy="0"/>
          <a:chOff x="0" y="0"/>
          <a:chExt cx="0" cy="0"/>
        </a:xfrm>
      </p:grpSpPr>
      <p:sp>
        <p:nvSpPr>
          <p:cNvPr id="1474" name="Google Shape;1474;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5" name="Google Shape;1475;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6" name="Google Shape;1476;p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1" i="0" lang="en-US" sz="1200" u="none" cap="none" strike="noStrike">
                <a:solidFill>
                  <a:srgbClr val="BBE0E3"/>
                </a:solidFill>
                <a:latin typeface="Calibri"/>
                <a:ea typeface="Calibri"/>
                <a:cs typeface="Calibri"/>
                <a:sym typeface="Calibri"/>
              </a:rPr>
              <a:t>‹#›</a:t>
            </a:fld>
            <a:endParaRPr b="1" i="0" sz="1200" u="none" cap="none" strike="noStrike">
              <a:solidFill>
                <a:srgbClr val="BBE0E3"/>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4" name="Shape 1484"/>
        <p:cNvGrpSpPr/>
        <p:nvPr/>
      </p:nvGrpSpPr>
      <p:grpSpPr>
        <a:xfrm>
          <a:off x="0" y="0"/>
          <a:ext cx="0" cy="0"/>
          <a:chOff x="0" y="0"/>
          <a:chExt cx="0" cy="0"/>
        </a:xfrm>
      </p:grpSpPr>
      <p:sp>
        <p:nvSpPr>
          <p:cNvPr id="1485" name="Google Shape;1485;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6" name="Google Shape;1486;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7" name="Google Shape;1487;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1" i="0" lang="en-US" sz="1200" u="none" cap="none" strike="noStrike">
                <a:solidFill>
                  <a:srgbClr val="BBE0E3"/>
                </a:solidFill>
                <a:latin typeface="Calibri"/>
                <a:ea typeface="Calibri"/>
                <a:cs typeface="Calibri"/>
                <a:sym typeface="Calibri"/>
              </a:rPr>
              <a:t>‹#›</a:t>
            </a:fld>
            <a:endParaRPr b="1" i="0" sz="1200" u="none" cap="none" strike="noStrike">
              <a:solidFill>
                <a:srgbClr val="BBE0E3"/>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3" name="Shape 1493"/>
        <p:cNvGrpSpPr/>
        <p:nvPr/>
      </p:nvGrpSpPr>
      <p:grpSpPr>
        <a:xfrm>
          <a:off x="0" y="0"/>
          <a:ext cx="0" cy="0"/>
          <a:chOff x="0" y="0"/>
          <a:chExt cx="0" cy="0"/>
        </a:xfrm>
      </p:grpSpPr>
      <p:sp>
        <p:nvSpPr>
          <p:cNvPr id="1494" name="Google Shape;1494;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5" name="Google Shape;1495;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6" name="Google Shape;1496;p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1" i="0" lang="en-US" sz="1200" u="none" cap="none" strike="noStrike">
                <a:solidFill>
                  <a:srgbClr val="BBE0E3"/>
                </a:solidFill>
                <a:latin typeface="Calibri"/>
                <a:ea typeface="Calibri"/>
                <a:cs typeface="Calibri"/>
                <a:sym typeface="Calibri"/>
              </a:rPr>
              <a:t>‹#›</a:t>
            </a:fld>
            <a:endParaRPr b="1" i="0" sz="1200" u="none" cap="none" strike="noStrike">
              <a:solidFill>
                <a:srgbClr val="BBE0E3"/>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9" name="Shape 1509"/>
        <p:cNvGrpSpPr/>
        <p:nvPr/>
      </p:nvGrpSpPr>
      <p:grpSpPr>
        <a:xfrm>
          <a:off x="0" y="0"/>
          <a:ext cx="0" cy="0"/>
          <a:chOff x="0" y="0"/>
          <a:chExt cx="0" cy="0"/>
        </a:xfrm>
      </p:grpSpPr>
      <p:sp>
        <p:nvSpPr>
          <p:cNvPr id="1510" name="Google Shape;1510;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1" name="Google Shape;1511;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2" name="Google Shape;1512;p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1" i="0" lang="en-US" sz="1200" u="none" cap="none" strike="noStrike">
                <a:solidFill>
                  <a:srgbClr val="BBE0E3"/>
                </a:solidFill>
                <a:latin typeface="Calibri"/>
                <a:ea typeface="Calibri"/>
                <a:cs typeface="Calibri"/>
                <a:sym typeface="Calibri"/>
              </a:rPr>
              <a:t>‹#›</a:t>
            </a:fld>
            <a:endParaRPr b="1" i="0" sz="1200" u="none" cap="none" strike="noStrike">
              <a:solidFill>
                <a:srgbClr val="BBE0E3"/>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0" name="Shape 1520"/>
        <p:cNvGrpSpPr/>
        <p:nvPr/>
      </p:nvGrpSpPr>
      <p:grpSpPr>
        <a:xfrm>
          <a:off x="0" y="0"/>
          <a:ext cx="0" cy="0"/>
          <a:chOff x="0" y="0"/>
          <a:chExt cx="0" cy="0"/>
        </a:xfrm>
      </p:grpSpPr>
      <p:sp>
        <p:nvSpPr>
          <p:cNvPr id="1521" name="Google Shape;1521;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2" name="Google Shape;1522;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6" name="Shape 1526"/>
        <p:cNvGrpSpPr/>
        <p:nvPr/>
      </p:nvGrpSpPr>
      <p:grpSpPr>
        <a:xfrm>
          <a:off x="0" y="0"/>
          <a:ext cx="0" cy="0"/>
          <a:chOff x="0" y="0"/>
          <a:chExt cx="0" cy="0"/>
        </a:xfrm>
      </p:grpSpPr>
      <p:sp>
        <p:nvSpPr>
          <p:cNvPr id="1527" name="Google Shape;1527;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8" name="Google Shape;1528;p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9" name="Google Shape;1529;p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1" i="0" lang="en-US" sz="1200" u="none" cap="none" strike="noStrike">
                <a:solidFill>
                  <a:srgbClr val="BBE0E3"/>
                </a:solidFill>
                <a:latin typeface="Calibri"/>
                <a:ea typeface="Calibri"/>
                <a:cs typeface="Calibri"/>
                <a:sym typeface="Calibri"/>
              </a:rPr>
              <a:t>‹#›</a:t>
            </a:fld>
            <a:endParaRPr b="1" i="0" sz="1200" u="none" cap="none" strike="noStrike">
              <a:solidFill>
                <a:srgbClr val="BBE0E3"/>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4" name="Shape 1534"/>
        <p:cNvGrpSpPr/>
        <p:nvPr/>
      </p:nvGrpSpPr>
      <p:grpSpPr>
        <a:xfrm>
          <a:off x="0" y="0"/>
          <a:ext cx="0" cy="0"/>
          <a:chOff x="0" y="0"/>
          <a:chExt cx="0" cy="0"/>
        </a:xfrm>
      </p:grpSpPr>
      <p:sp>
        <p:nvSpPr>
          <p:cNvPr id="1535" name="Google Shape;1535;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6" name="Google Shape;1536;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0" name="Shape 1540"/>
        <p:cNvGrpSpPr/>
        <p:nvPr/>
      </p:nvGrpSpPr>
      <p:grpSpPr>
        <a:xfrm>
          <a:off x="0" y="0"/>
          <a:ext cx="0" cy="0"/>
          <a:chOff x="0" y="0"/>
          <a:chExt cx="0" cy="0"/>
        </a:xfrm>
      </p:grpSpPr>
      <p:sp>
        <p:nvSpPr>
          <p:cNvPr id="1541" name="Google Shape;1541;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2" name="Google Shape;1542;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9" name="Google Shape;126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6" name="Shape 1546"/>
        <p:cNvGrpSpPr/>
        <p:nvPr/>
      </p:nvGrpSpPr>
      <p:grpSpPr>
        <a:xfrm>
          <a:off x="0" y="0"/>
          <a:ext cx="0" cy="0"/>
          <a:chOff x="0" y="0"/>
          <a:chExt cx="0" cy="0"/>
        </a:xfrm>
      </p:grpSpPr>
      <p:sp>
        <p:nvSpPr>
          <p:cNvPr id="1547" name="Google Shape;1547;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8" name="Google Shape;1548;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1" name="Shape 1561"/>
        <p:cNvGrpSpPr/>
        <p:nvPr/>
      </p:nvGrpSpPr>
      <p:grpSpPr>
        <a:xfrm>
          <a:off x="0" y="0"/>
          <a:ext cx="0" cy="0"/>
          <a:chOff x="0" y="0"/>
          <a:chExt cx="0" cy="0"/>
        </a:xfrm>
      </p:grpSpPr>
      <p:sp>
        <p:nvSpPr>
          <p:cNvPr id="1562" name="Google Shape;1562;p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3" name="Google Shape;1563;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7" name="Shape 1577"/>
        <p:cNvGrpSpPr/>
        <p:nvPr/>
      </p:nvGrpSpPr>
      <p:grpSpPr>
        <a:xfrm>
          <a:off x="0" y="0"/>
          <a:ext cx="0" cy="0"/>
          <a:chOff x="0" y="0"/>
          <a:chExt cx="0" cy="0"/>
        </a:xfrm>
      </p:grpSpPr>
      <p:sp>
        <p:nvSpPr>
          <p:cNvPr id="1578" name="Google Shape;1578;p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9" name="Google Shape;1579;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4" name="Shape 1594"/>
        <p:cNvGrpSpPr/>
        <p:nvPr/>
      </p:nvGrpSpPr>
      <p:grpSpPr>
        <a:xfrm>
          <a:off x="0" y="0"/>
          <a:ext cx="0" cy="0"/>
          <a:chOff x="0" y="0"/>
          <a:chExt cx="0" cy="0"/>
        </a:xfrm>
      </p:grpSpPr>
      <p:sp>
        <p:nvSpPr>
          <p:cNvPr id="1595" name="Google Shape;1595;p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6" name="Google Shape;1596;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0" name="Shape 1600"/>
        <p:cNvGrpSpPr/>
        <p:nvPr/>
      </p:nvGrpSpPr>
      <p:grpSpPr>
        <a:xfrm>
          <a:off x="0" y="0"/>
          <a:ext cx="0" cy="0"/>
          <a:chOff x="0" y="0"/>
          <a:chExt cx="0" cy="0"/>
        </a:xfrm>
      </p:grpSpPr>
      <p:sp>
        <p:nvSpPr>
          <p:cNvPr id="1601" name="Google Shape;1601;p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2" name="Google Shape;1602;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6" name="Shape 1606"/>
        <p:cNvGrpSpPr/>
        <p:nvPr/>
      </p:nvGrpSpPr>
      <p:grpSpPr>
        <a:xfrm>
          <a:off x="0" y="0"/>
          <a:ext cx="0" cy="0"/>
          <a:chOff x="0" y="0"/>
          <a:chExt cx="0" cy="0"/>
        </a:xfrm>
      </p:grpSpPr>
      <p:sp>
        <p:nvSpPr>
          <p:cNvPr id="1607" name="Google Shape;1607;p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8" name="Google Shape;1608;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5" name="Shape 1615"/>
        <p:cNvGrpSpPr/>
        <p:nvPr/>
      </p:nvGrpSpPr>
      <p:grpSpPr>
        <a:xfrm>
          <a:off x="0" y="0"/>
          <a:ext cx="0" cy="0"/>
          <a:chOff x="0" y="0"/>
          <a:chExt cx="0" cy="0"/>
        </a:xfrm>
      </p:grpSpPr>
      <p:sp>
        <p:nvSpPr>
          <p:cNvPr id="1616" name="Google Shape;1616;p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7" name="Google Shape;1617;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0" name="Shape 1640"/>
        <p:cNvGrpSpPr/>
        <p:nvPr/>
      </p:nvGrpSpPr>
      <p:grpSpPr>
        <a:xfrm>
          <a:off x="0" y="0"/>
          <a:ext cx="0" cy="0"/>
          <a:chOff x="0" y="0"/>
          <a:chExt cx="0" cy="0"/>
        </a:xfrm>
      </p:grpSpPr>
      <p:sp>
        <p:nvSpPr>
          <p:cNvPr id="1641" name="Google Shape;1641;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2" name="Google Shape;1642;p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643" name="Google Shape;1643;p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8" name="Shape 1648"/>
        <p:cNvGrpSpPr/>
        <p:nvPr/>
      </p:nvGrpSpPr>
      <p:grpSpPr>
        <a:xfrm>
          <a:off x="0" y="0"/>
          <a:ext cx="0" cy="0"/>
          <a:chOff x="0" y="0"/>
          <a:chExt cx="0" cy="0"/>
        </a:xfrm>
      </p:grpSpPr>
      <p:sp>
        <p:nvSpPr>
          <p:cNvPr id="1649" name="Google Shape;1649;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0" name="Google Shape;1650;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651" name="Google Shape;1651;p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6" name="Shape 1656"/>
        <p:cNvGrpSpPr/>
        <p:nvPr/>
      </p:nvGrpSpPr>
      <p:grpSpPr>
        <a:xfrm>
          <a:off x="0" y="0"/>
          <a:ext cx="0" cy="0"/>
          <a:chOff x="0" y="0"/>
          <a:chExt cx="0" cy="0"/>
        </a:xfrm>
      </p:grpSpPr>
      <p:sp>
        <p:nvSpPr>
          <p:cNvPr id="1657" name="Google Shape;1657;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8" name="Google Shape;1658;p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659" name="Google Shape;1659;p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3" name="Shape 1273"/>
        <p:cNvGrpSpPr/>
        <p:nvPr/>
      </p:nvGrpSpPr>
      <p:grpSpPr>
        <a:xfrm>
          <a:off x="0" y="0"/>
          <a:ext cx="0" cy="0"/>
          <a:chOff x="0" y="0"/>
          <a:chExt cx="0" cy="0"/>
        </a:xfrm>
      </p:grpSpPr>
      <p:sp>
        <p:nvSpPr>
          <p:cNvPr id="1274" name="Google Shape;1274;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5" name="Google Shape;1275;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85858"/>
              </a:buClr>
              <a:buSzPts val="1600"/>
              <a:buFont typeface="Arial"/>
              <a:buNone/>
            </a:pPr>
            <a:r>
              <a:rPr b="0" i="0" lang="en-US">
                <a:solidFill>
                  <a:srgbClr val="585858"/>
                </a:solidFill>
                <a:latin typeface="Arial"/>
                <a:ea typeface="Arial"/>
                <a:cs typeface="Arial"/>
                <a:sym typeface="Arial"/>
              </a:rPr>
              <a:t>Millions of Southerners struggle to pay their monthly electric and gas bills. More customers are cost-burdened in the South than in any other part of the country, and more than a third of the region’s population has trouble paying their energy bills.</a:t>
            </a:r>
            <a:endParaRPr/>
          </a:p>
          <a:p>
            <a:pPr indent="0" lvl="0" marL="0" marR="0" rtl="0" algn="l">
              <a:lnSpc>
                <a:spcPct val="100000"/>
              </a:lnSpc>
              <a:spcBef>
                <a:spcPts val="0"/>
              </a:spcBef>
              <a:spcAft>
                <a:spcPts val="0"/>
              </a:spcAft>
              <a:buClr>
                <a:schemeClr val="dk1"/>
              </a:buClr>
              <a:buSzPts val="1600"/>
              <a:buFont typeface="Calibri"/>
              <a:buNone/>
            </a:pPr>
            <a:r>
              <a:t/>
            </a:r>
            <a:endParaRPr b="0" i="0">
              <a:solidFill>
                <a:srgbClr val="585858"/>
              </a:solidFill>
              <a:latin typeface="Arial"/>
              <a:ea typeface="Arial"/>
              <a:cs typeface="Arial"/>
              <a:sym typeface="Arial"/>
            </a:endParaRPr>
          </a:p>
          <a:p>
            <a:pPr indent="0" lvl="0" marL="0" marR="0" rtl="0" algn="l">
              <a:lnSpc>
                <a:spcPct val="100000"/>
              </a:lnSpc>
              <a:spcBef>
                <a:spcPts val="0"/>
              </a:spcBef>
              <a:spcAft>
                <a:spcPts val="0"/>
              </a:spcAft>
              <a:buClr>
                <a:srgbClr val="585858"/>
              </a:buClr>
              <a:buSzPts val="1600"/>
              <a:buFont typeface="Arial"/>
              <a:buNone/>
            </a:pPr>
            <a:r>
              <a:rPr b="0" i="0" lang="en-US">
                <a:solidFill>
                  <a:srgbClr val="585858"/>
                </a:solidFill>
                <a:latin typeface="Arial"/>
                <a:ea typeface="Arial"/>
                <a:cs typeface="Arial"/>
                <a:sym typeface="Arial"/>
              </a:rPr>
              <a:t>Energy insecurity is a productive way to frame and talk about these issues. Nested within energy equity and a key part of ensuring that the energy sector is equitable (will talk more about this). Productive because it encompasses multiple dimensions: physical, economic, and behavioral. All necessary to understand how the benefits and burdens of the energy sector have been distributed across different groups.</a:t>
            </a:r>
            <a:endParaRPr/>
          </a:p>
        </p:txBody>
      </p:sp>
      <p:sp>
        <p:nvSpPr>
          <p:cNvPr id="1276" name="Google Shape;1276;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6" name="Shape 1286"/>
        <p:cNvGrpSpPr/>
        <p:nvPr/>
      </p:nvGrpSpPr>
      <p:grpSpPr>
        <a:xfrm>
          <a:off x="0" y="0"/>
          <a:ext cx="0" cy="0"/>
          <a:chOff x="0" y="0"/>
          <a:chExt cx="0" cy="0"/>
        </a:xfrm>
      </p:grpSpPr>
      <p:sp>
        <p:nvSpPr>
          <p:cNvPr id="1287" name="Google Shape;1287;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8" name="Google Shape;1288;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East South Central and South Atlantic census divisions have the lowest residential electric rates in the contiguous United States, at 11 and 12 cents per kWh, but some of the highest average electric bills, at $138 &amp; $131 each month.</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Cooling loads are partly responsible for these high costs. However, they suggest that there are deeper affordability, infrastructural, and housing challenges in the South. This cost disparity also highlights the effects of longstanding policies that have favored keeping costs for generation and transmission low while investing little in demand-side efficiencies that would benefit consumers.</a:t>
            </a:r>
            <a:endParaRPr/>
          </a:p>
        </p:txBody>
      </p:sp>
      <p:sp>
        <p:nvSpPr>
          <p:cNvPr id="1289" name="Google Shape;1289;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4" name="Shape 1294"/>
        <p:cNvGrpSpPr/>
        <p:nvPr/>
      </p:nvGrpSpPr>
      <p:grpSpPr>
        <a:xfrm>
          <a:off x="0" y="0"/>
          <a:ext cx="0" cy="0"/>
          <a:chOff x="0" y="0"/>
          <a:chExt cx="0" cy="0"/>
        </a:xfrm>
      </p:grpSpPr>
      <p:sp>
        <p:nvSpPr>
          <p:cNvPr id="1295" name="Google Shape;1295;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6" name="Google Shape;1296;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2"/>
              </a:solidFill>
            </a:endParaRPr>
          </a:p>
        </p:txBody>
      </p:sp>
      <p:sp>
        <p:nvSpPr>
          <p:cNvPr id="1297" name="Google Shape;1297;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3" name="Google Shape;1303;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a:solidFill>
                <a:srgbClr val="BEBDB1"/>
              </a:solidFill>
              <a:latin typeface="Arial"/>
              <a:ea typeface="Arial"/>
              <a:cs typeface="Arial"/>
              <a:sym typeface="Arial"/>
            </a:endParaRPr>
          </a:p>
        </p:txBody>
      </p:sp>
      <p:sp>
        <p:nvSpPr>
          <p:cNvPr id="1304" name="Google Shape;1304;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8" name="Shape 1308"/>
        <p:cNvGrpSpPr/>
        <p:nvPr/>
      </p:nvGrpSpPr>
      <p:grpSpPr>
        <a:xfrm>
          <a:off x="0" y="0"/>
          <a:ext cx="0" cy="0"/>
          <a:chOff x="0" y="0"/>
          <a:chExt cx="0" cy="0"/>
        </a:xfrm>
      </p:grpSpPr>
      <p:sp>
        <p:nvSpPr>
          <p:cNvPr id="1309" name="Google Shape;1309;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0" name="Google Shape;1310;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7.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52"/>
          <p:cNvSpPr txBox="1"/>
          <p:nvPr>
            <p:ph type="ctrTitle"/>
          </p:nvPr>
        </p:nvSpPr>
        <p:spPr>
          <a:xfrm>
            <a:off x="685800" y="2130426"/>
            <a:ext cx="7772400" cy="14700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5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52"/>
          <p:cNvSpPr txBox="1"/>
          <p:nvPr>
            <p:ph idx="10" type="dt"/>
          </p:nvPr>
        </p:nvSpPr>
        <p:spPr>
          <a:xfrm>
            <a:off x="457200" y="6356351"/>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9" name="Google Shape;19;p52"/>
          <p:cNvSpPr txBox="1"/>
          <p:nvPr>
            <p:ph idx="11" type="ftr"/>
          </p:nvPr>
        </p:nvSpPr>
        <p:spPr>
          <a:xfrm>
            <a:off x="3124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20" name="Google Shape;20;p52"/>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44"/>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44"/>
          <p:cNvSpPr txBox="1"/>
          <p:nvPr>
            <p:ph idx="1" type="body"/>
          </p:nvPr>
        </p:nvSpPr>
        <p:spPr>
          <a:xfrm rot="5400000">
            <a:off x="2309019" y="-251617"/>
            <a:ext cx="4525963"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144"/>
          <p:cNvSpPr txBox="1"/>
          <p:nvPr>
            <p:ph idx="10" type="dt"/>
          </p:nvPr>
        </p:nvSpPr>
        <p:spPr>
          <a:xfrm>
            <a:off x="457200" y="6356351"/>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76" name="Google Shape;76;p144"/>
          <p:cNvSpPr txBox="1"/>
          <p:nvPr>
            <p:ph idx="11" type="ftr"/>
          </p:nvPr>
        </p:nvSpPr>
        <p:spPr>
          <a:xfrm>
            <a:off x="3124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77" name="Google Shape;77;p144"/>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p:cSld name="One column">
    <p:spTree>
      <p:nvGrpSpPr>
        <p:cNvPr id="932" name="Shape 932"/>
        <p:cNvGrpSpPr/>
        <p:nvPr/>
      </p:nvGrpSpPr>
      <p:grpSpPr>
        <a:xfrm>
          <a:off x="0" y="0"/>
          <a:ext cx="0" cy="0"/>
          <a:chOff x="0" y="0"/>
          <a:chExt cx="0" cy="0"/>
        </a:xfrm>
      </p:grpSpPr>
      <p:sp>
        <p:nvSpPr>
          <p:cNvPr id="933" name="Google Shape;933;p74"/>
          <p:cNvSpPr txBox="1"/>
          <p:nvPr>
            <p:ph idx="1" type="body"/>
          </p:nvPr>
        </p:nvSpPr>
        <p:spPr>
          <a:xfrm>
            <a:off x="432000" y="1411200"/>
            <a:ext cx="5435400" cy="1877437"/>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800"/>
              <a:buNone/>
              <a:defRPr/>
            </a:lvl1pPr>
            <a:lvl2pPr indent="-228600" lvl="1" marL="914400" algn="l">
              <a:spcBef>
                <a:spcPts val="1200"/>
              </a:spcBef>
              <a:spcAft>
                <a:spcPts val="0"/>
              </a:spcAft>
              <a:buSzPts val="1800"/>
              <a:buNone/>
              <a:defRPr/>
            </a:lvl2pPr>
            <a:lvl3pPr indent="-342900" lvl="2" marL="1371600" algn="l">
              <a:spcBef>
                <a:spcPts val="120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934" name="Google Shape;934;p74"/>
          <p:cNvSpPr txBox="1"/>
          <p:nvPr>
            <p:ph type="title"/>
          </p:nvPr>
        </p:nvSpPr>
        <p:spPr>
          <a:xfrm>
            <a:off x="431801" y="361387"/>
            <a:ext cx="5435400" cy="369332"/>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5" name="Google Shape;935;p74"/>
          <p:cNvSpPr txBox="1"/>
          <p:nvPr>
            <p:ph idx="11" type="ftr"/>
          </p:nvPr>
        </p:nvSpPr>
        <p:spPr>
          <a:xfrm>
            <a:off x="1343858" y="6352053"/>
            <a:ext cx="6547605" cy="169277"/>
          </a:xfrm>
          <a:prstGeom prst="rect">
            <a:avLst/>
          </a:prstGeom>
          <a:noFill/>
          <a:ln>
            <a:noFill/>
          </a:ln>
        </p:spPr>
        <p:txBody>
          <a:bodyPr anchorCtr="0" anchor="b"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grpSp>
        <p:nvGrpSpPr>
          <p:cNvPr id="936" name="Google Shape;936;p74"/>
          <p:cNvGrpSpPr/>
          <p:nvPr/>
        </p:nvGrpSpPr>
        <p:grpSpPr>
          <a:xfrm>
            <a:off x="9206425" y="0"/>
            <a:ext cx="2029736" cy="2104028"/>
            <a:chOff x="3528102" y="847657"/>
            <a:chExt cx="2029736" cy="2104028"/>
          </a:xfrm>
        </p:grpSpPr>
        <p:sp>
          <p:nvSpPr>
            <p:cNvPr id="937" name="Google Shape;937;p74"/>
            <p:cNvSpPr/>
            <p:nvPr/>
          </p:nvSpPr>
          <p:spPr>
            <a:xfrm>
              <a:off x="3528102" y="847657"/>
              <a:ext cx="2029736" cy="2104028"/>
            </a:xfrm>
            <a:prstGeom prst="rect">
              <a:avLst/>
            </a:prstGeom>
            <a:solidFill>
              <a:srgbClr val="FFFFFF"/>
            </a:solidFill>
            <a:ln>
              <a:noFill/>
            </a:ln>
          </p:spPr>
          <p:txBody>
            <a:bodyPr anchorCtr="0" anchor="t" bIns="36000" lIns="36000" spcFirstLastPara="1" rIns="36000" wrap="square" tIns="36000">
              <a:spAutoFit/>
            </a:bodyPr>
            <a:lstStyle/>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Reapplying the Slide Layout</a:t>
              </a:r>
              <a:endParaRPr/>
            </a:p>
            <a:p>
              <a:pPr indent="0" lvl="2"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Putting text into a placeholder not only ensures the text sits in the correct place and is formatted correctly, it also helps to update the page quickly and efficiently. </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Right click on the page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‘Layout’</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the layout you require</a:t>
              </a:r>
              <a:endParaRPr/>
            </a:p>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Text bullet formatting</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To use text/bullet formatting levels correctly, use the Increase List Level and Decrease List Level buttons from the Paragraph group on the Home tab</a:t>
              </a:r>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Alternatively you can use the keyboard shortcuts:</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Shift+Alt+Right arrow key = increase level</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Shift+Alt+Left arrow key = decrease level</a:t>
              </a:r>
              <a:endParaRPr/>
            </a:p>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Guides</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To ensure all other elements aside from placeholders are positioned correctly, switch your drawing guides on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Alt+F9</a:t>
              </a:r>
              <a:endParaRPr/>
            </a:p>
          </p:txBody>
        </p:sp>
        <p:grpSp>
          <p:nvGrpSpPr>
            <p:cNvPr id="938" name="Google Shape;938;p74"/>
            <p:cNvGrpSpPr/>
            <p:nvPr/>
          </p:nvGrpSpPr>
          <p:grpSpPr>
            <a:xfrm>
              <a:off x="3568059" y="1907313"/>
              <a:ext cx="1038536" cy="360283"/>
              <a:chOff x="4736026" y="-3144621"/>
              <a:chExt cx="1698109" cy="589139"/>
            </a:xfrm>
          </p:grpSpPr>
          <p:pic>
            <p:nvPicPr>
              <p:cNvPr id="939" name="Google Shape;939;p74"/>
              <p:cNvPicPr preferRelativeResize="0"/>
              <p:nvPr/>
            </p:nvPicPr>
            <p:blipFill rotWithShape="1">
              <a:blip r:embed="rId2">
                <a:alphaModFix/>
              </a:blip>
              <a:srcRect b="0" l="0" r="0" t="0"/>
              <a:stretch/>
            </p:blipFill>
            <p:spPr>
              <a:xfrm>
                <a:off x="4736026" y="-3144621"/>
                <a:ext cx="1698109" cy="589139"/>
              </a:xfrm>
              <a:prstGeom prst="rect">
                <a:avLst/>
              </a:prstGeom>
              <a:noFill/>
              <a:ln>
                <a:noFill/>
              </a:ln>
            </p:spPr>
          </p:pic>
          <p:sp>
            <p:nvSpPr>
              <p:cNvPr id="940" name="Google Shape;940;p74"/>
              <p:cNvSpPr/>
              <p:nvPr/>
            </p:nvSpPr>
            <p:spPr>
              <a:xfrm>
                <a:off x="5292025" y="-3085266"/>
                <a:ext cx="346227" cy="166715"/>
              </a:xfrm>
              <a:prstGeom prst="roundRect">
                <a:avLst>
                  <a:gd fmla="val 20963" name="adj"/>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p:txBody>
          </p:sp>
        </p:grpSp>
      </p:gr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bg>
      <p:bgPr>
        <a:solidFill>
          <a:schemeClr val="accent1"/>
        </a:solidFill>
      </p:bgPr>
    </p:bg>
    <p:spTree>
      <p:nvGrpSpPr>
        <p:cNvPr id="941" name="Shape 941"/>
        <p:cNvGrpSpPr/>
        <p:nvPr/>
      </p:nvGrpSpPr>
      <p:grpSpPr>
        <a:xfrm>
          <a:off x="0" y="0"/>
          <a:ext cx="0" cy="0"/>
          <a:chOff x="0" y="0"/>
          <a:chExt cx="0" cy="0"/>
        </a:xfrm>
      </p:grpSpPr>
      <p:grpSp>
        <p:nvGrpSpPr>
          <p:cNvPr id="942" name="Google Shape;942;p75"/>
          <p:cNvGrpSpPr/>
          <p:nvPr/>
        </p:nvGrpSpPr>
        <p:grpSpPr>
          <a:xfrm>
            <a:off x="2105025" y="2909034"/>
            <a:ext cx="4933950" cy="1039932"/>
            <a:chOff x="2910342" y="325575"/>
            <a:chExt cx="5928968" cy="1249653"/>
          </a:xfrm>
        </p:grpSpPr>
        <p:sp>
          <p:nvSpPr>
            <p:cNvPr id="943" name="Google Shape;943;p75"/>
            <p:cNvSpPr/>
            <p:nvPr/>
          </p:nvSpPr>
          <p:spPr>
            <a:xfrm>
              <a:off x="7911705" y="325575"/>
              <a:ext cx="275254" cy="275254"/>
            </a:xfrm>
            <a:custGeom>
              <a:rect b="b" l="l" r="r" t="t"/>
              <a:pathLst>
                <a:path extrusionOk="0" h="275253" w="275253">
                  <a:moveTo>
                    <a:pt x="254610" y="139003"/>
                  </a:moveTo>
                  <a:lnTo>
                    <a:pt x="136251" y="254610"/>
                  </a:lnTo>
                  <a:lnTo>
                    <a:pt x="20644" y="139003"/>
                  </a:lnTo>
                  <a:lnTo>
                    <a:pt x="136251" y="2064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44" name="Google Shape;944;p75"/>
            <p:cNvSpPr/>
            <p:nvPr/>
          </p:nvSpPr>
          <p:spPr>
            <a:xfrm>
              <a:off x="7947488" y="680652"/>
              <a:ext cx="192678" cy="633084"/>
            </a:xfrm>
            <a:custGeom>
              <a:rect b="b" l="l" r="r" t="t"/>
              <a:pathLst>
                <a:path extrusionOk="0" h="633083" w="192677">
                  <a:moveTo>
                    <a:pt x="20644" y="20644"/>
                  </a:moveTo>
                  <a:lnTo>
                    <a:pt x="180291" y="20644"/>
                  </a:lnTo>
                  <a:lnTo>
                    <a:pt x="180291" y="631708"/>
                  </a:lnTo>
                  <a:lnTo>
                    <a:pt x="20644" y="63170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45" name="Google Shape;945;p75"/>
            <p:cNvSpPr/>
            <p:nvPr/>
          </p:nvSpPr>
          <p:spPr>
            <a:xfrm>
              <a:off x="2910342" y="686158"/>
              <a:ext cx="495457" cy="633084"/>
            </a:xfrm>
            <a:custGeom>
              <a:rect b="b" l="l" r="r" t="t"/>
              <a:pathLst>
                <a:path extrusionOk="0" h="633083" w="495456">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46" name="Google Shape;946;p75"/>
            <p:cNvSpPr/>
            <p:nvPr/>
          </p:nvSpPr>
          <p:spPr>
            <a:xfrm>
              <a:off x="2910342" y="686158"/>
              <a:ext cx="495457" cy="633084"/>
            </a:xfrm>
            <a:custGeom>
              <a:rect b="b" l="l" r="r" t="t"/>
              <a:pathLst>
                <a:path extrusionOk="0" h="633083" w="495456">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47" name="Google Shape;947;p75"/>
            <p:cNvSpPr/>
            <p:nvPr/>
          </p:nvSpPr>
          <p:spPr>
            <a:xfrm>
              <a:off x="3488375" y="686158"/>
              <a:ext cx="578033" cy="660609"/>
            </a:xfrm>
            <a:custGeom>
              <a:rect b="b" l="l" r="r" t="t"/>
              <a:pathLst>
                <a:path extrusionOk="0" h="660609" w="578033">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48" name="Google Shape;948;p75"/>
            <p:cNvSpPr/>
            <p:nvPr/>
          </p:nvSpPr>
          <p:spPr>
            <a:xfrm>
              <a:off x="4077418" y="526510"/>
              <a:ext cx="330305" cy="798236"/>
            </a:xfrm>
            <a:custGeom>
              <a:rect b="b" l="l" r="r" t="t"/>
              <a:pathLst>
                <a:path extrusionOk="0" h="798236" w="330304">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49" name="Google Shape;949;p75"/>
            <p:cNvSpPr/>
            <p:nvPr/>
          </p:nvSpPr>
          <p:spPr>
            <a:xfrm>
              <a:off x="4077418" y="526510"/>
              <a:ext cx="330305" cy="798236"/>
            </a:xfrm>
            <a:custGeom>
              <a:rect b="b" l="l" r="r" t="t"/>
              <a:pathLst>
                <a:path extrusionOk="0" h="798236" w="330304">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50" name="Google Shape;950;p75"/>
            <p:cNvSpPr/>
            <p:nvPr/>
          </p:nvSpPr>
          <p:spPr>
            <a:xfrm>
              <a:off x="4501309" y="476965"/>
              <a:ext cx="110102" cy="853287"/>
            </a:xfrm>
            <a:custGeom>
              <a:rect b="b" l="l" r="r" t="t"/>
              <a:pathLst>
                <a:path extrusionOk="0" h="853286" w="110101">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51" name="Google Shape;951;p75"/>
            <p:cNvSpPr/>
            <p:nvPr/>
          </p:nvSpPr>
          <p:spPr>
            <a:xfrm>
              <a:off x="4501309" y="702673"/>
              <a:ext cx="110102" cy="605559"/>
            </a:xfrm>
            <a:custGeom>
              <a:rect b="b" l="l" r="r" t="t"/>
              <a:pathLst>
                <a:path extrusionOk="0" h="605558" w="110101">
                  <a:moveTo>
                    <a:pt x="20644" y="20644"/>
                  </a:moveTo>
                  <a:lnTo>
                    <a:pt x="92210" y="20644"/>
                  </a:lnTo>
                  <a:lnTo>
                    <a:pt x="92210" y="609687"/>
                  </a:lnTo>
                  <a:lnTo>
                    <a:pt x="20644" y="60968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52" name="Google Shape;952;p75"/>
            <p:cNvSpPr/>
            <p:nvPr/>
          </p:nvSpPr>
          <p:spPr>
            <a:xfrm>
              <a:off x="4501309" y="476965"/>
              <a:ext cx="110102" cy="137627"/>
            </a:xfrm>
            <a:custGeom>
              <a:rect b="b" l="l" r="r" t="t"/>
              <a:pathLst>
                <a:path extrusionOk="0" h="137626" w="110101">
                  <a:moveTo>
                    <a:pt x="20644" y="20644"/>
                  </a:moveTo>
                  <a:lnTo>
                    <a:pt x="92210" y="20644"/>
                  </a:lnTo>
                  <a:lnTo>
                    <a:pt x="92210" y="136251"/>
                  </a:lnTo>
                  <a:lnTo>
                    <a:pt x="20644" y="136251"/>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53" name="Google Shape;953;p75"/>
            <p:cNvSpPr/>
            <p:nvPr/>
          </p:nvSpPr>
          <p:spPr>
            <a:xfrm>
              <a:off x="4680224" y="686158"/>
              <a:ext cx="578033" cy="660609"/>
            </a:xfrm>
            <a:custGeom>
              <a:rect b="b" l="l" r="r" t="t"/>
              <a:pathLst>
                <a:path extrusionOk="0" h="660609" w="578033">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54" name="Google Shape;954;p75"/>
            <p:cNvSpPr/>
            <p:nvPr/>
          </p:nvSpPr>
          <p:spPr>
            <a:xfrm>
              <a:off x="5340834" y="686158"/>
              <a:ext cx="495457" cy="633084"/>
            </a:xfrm>
            <a:custGeom>
              <a:rect b="b" l="l" r="r" t="t"/>
              <a:pathLst>
                <a:path extrusionOk="0" h="633083" w="495456">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55" name="Google Shape;955;p75"/>
            <p:cNvSpPr/>
            <p:nvPr/>
          </p:nvSpPr>
          <p:spPr>
            <a:xfrm>
              <a:off x="5340834" y="686158"/>
              <a:ext cx="495457" cy="633084"/>
            </a:xfrm>
            <a:custGeom>
              <a:rect b="b" l="l" r="r" t="t"/>
              <a:pathLst>
                <a:path extrusionOk="0" h="633083" w="495456">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56" name="Google Shape;956;p75"/>
            <p:cNvSpPr/>
            <p:nvPr/>
          </p:nvSpPr>
          <p:spPr>
            <a:xfrm>
              <a:off x="5918867" y="686158"/>
              <a:ext cx="578033" cy="660609"/>
            </a:xfrm>
            <a:custGeom>
              <a:rect b="b" l="l" r="r" t="t"/>
              <a:pathLst>
                <a:path extrusionOk="0" h="660609" w="578033">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57" name="Google Shape;957;p75"/>
            <p:cNvSpPr/>
            <p:nvPr/>
          </p:nvSpPr>
          <p:spPr>
            <a:xfrm>
              <a:off x="6582229" y="476965"/>
              <a:ext cx="110102" cy="853287"/>
            </a:xfrm>
            <a:custGeom>
              <a:rect b="b" l="l" r="r" t="t"/>
              <a:pathLst>
                <a:path extrusionOk="0" h="853286" w="110101">
                  <a:moveTo>
                    <a:pt x="20644" y="20644"/>
                  </a:moveTo>
                  <a:lnTo>
                    <a:pt x="92210" y="20644"/>
                  </a:lnTo>
                  <a:lnTo>
                    <a:pt x="92210" y="838148"/>
                  </a:lnTo>
                  <a:lnTo>
                    <a:pt x="20644" y="8381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58" name="Google Shape;958;p75"/>
            <p:cNvSpPr/>
            <p:nvPr/>
          </p:nvSpPr>
          <p:spPr>
            <a:xfrm>
              <a:off x="6582229" y="476965"/>
              <a:ext cx="110102" cy="853287"/>
            </a:xfrm>
            <a:custGeom>
              <a:rect b="b" l="l" r="r" t="t"/>
              <a:pathLst>
                <a:path extrusionOk="0" h="853286" w="110101">
                  <a:moveTo>
                    <a:pt x="20644" y="20644"/>
                  </a:moveTo>
                  <a:lnTo>
                    <a:pt x="92210" y="20644"/>
                  </a:lnTo>
                  <a:lnTo>
                    <a:pt x="92210" y="838148"/>
                  </a:lnTo>
                  <a:lnTo>
                    <a:pt x="20644" y="8381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59" name="Google Shape;959;p75"/>
            <p:cNvSpPr/>
            <p:nvPr/>
          </p:nvSpPr>
          <p:spPr>
            <a:xfrm>
              <a:off x="6766649" y="666890"/>
              <a:ext cx="605559" cy="908338"/>
            </a:xfrm>
            <a:custGeom>
              <a:rect b="b" l="l" r="r" t="t"/>
              <a:pathLst>
                <a:path extrusionOk="0" h="908337" w="605558">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60" name="Google Shape;960;p75"/>
            <p:cNvSpPr/>
            <p:nvPr/>
          </p:nvSpPr>
          <p:spPr>
            <a:xfrm>
              <a:off x="7485061" y="666890"/>
              <a:ext cx="385355" cy="660609"/>
            </a:xfrm>
            <a:custGeom>
              <a:rect b="b" l="l" r="r" t="t"/>
              <a:pathLst>
                <a:path extrusionOk="0" h="660609" w="385355">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61" name="Google Shape;961;p75"/>
            <p:cNvSpPr/>
            <p:nvPr/>
          </p:nvSpPr>
          <p:spPr>
            <a:xfrm>
              <a:off x="8206226" y="471460"/>
              <a:ext cx="633084" cy="853287"/>
            </a:xfrm>
            <a:custGeom>
              <a:rect b="b" l="l" r="r" t="t"/>
              <a:pathLst>
                <a:path extrusionOk="0" h="853286" w="633083">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gr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 image">
  <p:cSld name="Two column + image">
    <p:spTree>
      <p:nvGrpSpPr>
        <p:cNvPr id="962" name="Shape 962"/>
        <p:cNvGrpSpPr/>
        <p:nvPr/>
      </p:nvGrpSpPr>
      <p:grpSpPr>
        <a:xfrm>
          <a:off x="0" y="0"/>
          <a:ext cx="0" cy="0"/>
          <a:chOff x="0" y="0"/>
          <a:chExt cx="0" cy="0"/>
        </a:xfrm>
      </p:grpSpPr>
      <p:sp>
        <p:nvSpPr>
          <p:cNvPr id="963" name="Google Shape;963;p156"/>
          <p:cNvSpPr/>
          <p:nvPr>
            <p:ph idx="2" type="pic"/>
          </p:nvPr>
        </p:nvSpPr>
        <p:spPr>
          <a:xfrm>
            <a:off x="6128516" y="1411200"/>
            <a:ext cx="2577149" cy="4605867"/>
          </a:xfrm>
          <a:prstGeom prst="rect">
            <a:avLst/>
          </a:prstGeom>
          <a:solidFill>
            <a:srgbClr val="F2F2F2"/>
          </a:solidFill>
          <a:ln>
            <a:noFill/>
          </a:ln>
        </p:spPr>
        <p:txBody>
          <a:bodyPr anchorCtr="0" anchor="ctr" bIns="0" lIns="0" spcFirstLastPara="1" rIns="0" wrap="square" tIns="0">
            <a:noAutofit/>
          </a:bodyPr>
          <a:lstStyle>
            <a:lvl1pPr lvl="0" marR="0" rtl="0" algn="ctr">
              <a:spcBef>
                <a:spcPts val="0"/>
              </a:spcBef>
              <a:spcAft>
                <a:spcPts val="0"/>
              </a:spcAft>
              <a:buClr>
                <a:schemeClr val="dk1"/>
              </a:buClr>
              <a:buSzPts val="1800"/>
              <a:buFont typeface="Arial"/>
              <a:buNone/>
              <a:defRPr b="1" i="0" sz="1800" u="none" cap="none" strike="noStrike">
                <a:solidFill>
                  <a:schemeClr val="accent1"/>
                </a:solidFill>
                <a:latin typeface="Arial"/>
                <a:ea typeface="Arial"/>
                <a:cs typeface="Arial"/>
                <a:sym typeface="Arial"/>
              </a:defRPr>
            </a:lvl1pPr>
            <a:lvl2pPr lvl="1" marR="0" rtl="0" algn="l">
              <a:spcBef>
                <a:spcPts val="12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3pPr>
            <a:lvl4pPr lvl="3"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lvl="4"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lvl="5" marR="0" rtl="0" algn="l">
              <a:spcBef>
                <a:spcPts val="1200"/>
              </a:spcBef>
              <a:spcAft>
                <a:spcPts val="0"/>
              </a:spcAft>
              <a:buClr>
                <a:schemeClr val="accent1"/>
              </a:buClr>
              <a:buSzPts val="1600"/>
              <a:buFont typeface="Arial"/>
              <a:buAutoNum type="arabicPeriod"/>
              <a:defRPr b="0" i="0" sz="1600" u="none" cap="none" strike="noStrike">
                <a:solidFill>
                  <a:schemeClr val="dk1"/>
                </a:solidFill>
                <a:latin typeface="Arial"/>
                <a:ea typeface="Arial"/>
                <a:cs typeface="Arial"/>
                <a:sym typeface="Arial"/>
              </a:defRPr>
            </a:lvl6pPr>
            <a:lvl7pPr lvl="6" marR="0" rtl="0" algn="l">
              <a:spcBef>
                <a:spcPts val="1200"/>
              </a:spcBef>
              <a:spcAft>
                <a:spcPts val="0"/>
              </a:spcAft>
              <a:buClr>
                <a:schemeClr val="accent1"/>
              </a:buClr>
              <a:buSzPts val="1600"/>
              <a:buFont typeface="Arial"/>
              <a:buAutoNum type="alphaLcPeriod"/>
              <a:defRPr b="0" i="0" sz="1600" u="none" cap="none" strike="noStrike">
                <a:solidFill>
                  <a:schemeClr val="dk1"/>
                </a:solidFill>
                <a:latin typeface="Arial"/>
                <a:ea typeface="Arial"/>
                <a:cs typeface="Arial"/>
                <a:sym typeface="Arial"/>
              </a:defRPr>
            </a:lvl7pPr>
            <a:lvl8pPr lvl="7" marR="0" rtl="0" algn="l">
              <a:spcBef>
                <a:spcPts val="1200"/>
              </a:spcBef>
              <a:spcAft>
                <a:spcPts val="0"/>
              </a:spcAft>
              <a:buClr>
                <a:schemeClr val="accent1"/>
              </a:buClr>
              <a:buSzPts val="1600"/>
              <a:buFont typeface="Arial"/>
              <a:buAutoNum type="romanLcPeriod"/>
              <a:defRPr b="0" i="0" sz="1600" u="none" cap="none" strike="noStrike">
                <a:solidFill>
                  <a:schemeClr val="dk1"/>
                </a:solidFill>
                <a:latin typeface="Arial"/>
                <a:ea typeface="Arial"/>
                <a:cs typeface="Arial"/>
                <a:sym typeface="Arial"/>
              </a:defRPr>
            </a:lvl8pPr>
            <a:lvl9pPr lvl="8" marR="0" rtl="0" algn="l">
              <a:spcBef>
                <a:spcPts val="1200"/>
              </a:spcBef>
              <a:spcAft>
                <a:spcPts val="1200"/>
              </a:spcAft>
              <a:buClr>
                <a:schemeClr val="dk1"/>
              </a:buClr>
              <a:buSzPts val="2400"/>
              <a:buFont typeface="Arial"/>
              <a:buNone/>
              <a:defRPr b="0" i="0" sz="2400" u="none" cap="none" strike="noStrike">
                <a:solidFill>
                  <a:schemeClr val="accent1"/>
                </a:solidFill>
                <a:latin typeface="Arial"/>
                <a:ea typeface="Arial"/>
                <a:cs typeface="Arial"/>
                <a:sym typeface="Arial"/>
              </a:defRPr>
            </a:lvl9pPr>
          </a:lstStyle>
          <a:p/>
        </p:txBody>
      </p:sp>
      <p:sp>
        <p:nvSpPr>
          <p:cNvPr id="964" name="Google Shape;964;p156"/>
          <p:cNvSpPr txBox="1"/>
          <p:nvPr>
            <p:ph type="title"/>
          </p:nvPr>
        </p:nvSpPr>
        <p:spPr>
          <a:xfrm>
            <a:off x="431801" y="361387"/>
            <a:ext cx="8280400" cy="369332"/>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5" name="Google Shape;965;p156"/>
          <p:cNvSpPr txBox="1"/>
          <p:nvPr>
            <p:ph idx="1" type="body"/>
          </p:nvPr>
        </p:nvSpPr>
        <p:spPr>
          <a:xfrm>
            <a:off x="3284313" y="1411200"/>
            <a:ext cx="2592000" cy="1877437"/>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800"/>
              <a:buNone/>
              <a:defRPr/>
            </a:lvl1pPr>
            <a:lvl2pPr indent="-228600" lvl="1" marL="914400" algn="l">
              <a:spcBef>
                <a:spcPts val="1200"/>
              </a:spcBef>
              <a:spcAft>
                <a:spcPts val="0"/>
              </a:spcAft>
              <a:buSzPts val="1800"/>
              <a:buNone/>
              <a:defRPr/>
            </a:lvl2pPr>
            <a:lvl3pPr indent="-342900" lvl="2" marL="1371600" algn="l">
              <a:spcBef>
                <a:spcPts val="120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966" name="Google Shape;966;p156"/>
          <p:cNvSpPr txBox="1"/>
          <p:nvPr>
            <p:ph idx="3" type="body"/>
          </p:nvPr>
        </p:nvSpPr>
        <p:spPr>
          <a:xfrm>
            <a:off x="432000" y="1411200"/>
            <a:ext cx="2592000" cy="1877437"/>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800"/>
              <a:buNone/>
              <a:defRPr/>
            </a:lvl1pPr>
            <a:lvl2pPr indent="-228600" lvl="1" marL="914400" algn="l">
              <a:spcBef>
                <a:spcPts val="1200"/>
              </a:spcBef>
              <a:spcAft>
                <a:spcPts val="0"/>
              </a:spcAft>
              <a:buSzPts val="1800"/>
              <a:buNone/>
              <a:defRPr/>
            </a:lvl2pPr>
            <a:lvl3pPr indent="-342900" lvl="2" marL="1371600" algn="l">
              <a:spcBef>
                <a:spcPts val="120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967" name="Google Shape;967;p156"/>
          <p:cNvSpPr txBox="1"/>
          <p:nvPr>
            <p:ph idx="11" type="ftr"/>
          </p:nvPr>
        </p:nvSpPr>
        <p:spPr>
          <a:xfrm>
            <a:off x="1343858" y="6352053"/>
            <a:ext cx="6547605" cy="169277"/>
          </a:xfrm>
          <a:prstGeom prst="rect">
            <a:avLst/>
          </a:prstGeom>
          <a:noFill/>
          <a:ln>
            <a:noFill/>
          </a:ln>
        </p:spPr>
        <p:txBody>
          <a:bodyPr anchorCtr="0" anchor="b"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grpSp>
        <p:nvGrpSpPr>
          <p:cNvPr id="968" name="Google Shape;968;p156"/>
          <p:cNvGrpSpPr/>
          <p:nvPr/>
        </p:nvGrpSpPr>
        <p:grpSpPr>
          <a:xfrm>
            <a:off x="9206425" y="0"/>
            <a:ext cx="2029736" cy="2104028"/>
            <a:chOff x="3528102" y="847657"/>
            <a:chExt cx="2029736" cy="2104028"/>
          </a:xfrm>
        </p:grpSpPr>
        <p:sp>
          <p:nvSpPr>
            <p:cNvPr id="969" name="Google Shape;969;p156"/>
            <p:cNvSpPr/>
            <p:nvPr/>
          </p:nvSpPr>
          <p:spPr>
            <a:xfrm>
              <a:off x="3528102" y="847657"/>
              <a:ext cx="2029736" cy="2104028"/>
            </a:xfrm>
            <a:prstGeom prst="rect">
              <a:avLst/>
            </a:prstGeom>
            <a:solidFill>
              <a:srgbClr val="FFFFFF"/>
            </a:solidFill>
            <a:ln>
              <a:noFill/>
            </a:ln>
          </p:spPr>
          <p:txBody>
            <a:bodyPr anchorCtr="0" anchor="t" bIns="36000" lIns="36000" spcFirstLastPara="1" rIns="36000" wrap="square" tIns="36000">
              <a:spAutoFit/>
            </a:bodyPr>
            <a:lstStyle/>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Reapplying the Slide Layout</a:t>
              </a:r>
              <a:endParaRPr/>
            </a:p>
            <a:p>
              <a:pPr indent="0" lvl="2"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Putting text into a placeholder not only ensures the text sits in the correct place and is formatted correctly, it also helps to update the page quickly and efficiently. </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Right click on the page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‘Layout’</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the layout you require</a:t>
              </a:r>
              <a:endParaRPr/>
            </a:p>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Text bullet formatting</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To use text/bullet formatting levels correctly, use the Increase List Level and Decrease List Level buttons from the Paragraph group on the Home tab</a:t>
              </a:r>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Alternatively you can use the keyboard shortcuts:</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Shift+Alt+Right arrow key = increase level</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Shift+Alt+Left arrow key = decrease level</a:t>
              </a:r>
              <a:endParaRPr/>
            </a:p>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Guides</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To ensure all other elements aside from placeholders are positioned correctly, switch your drawing guides on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Alt+F9</a:t>
              </a:r>
              <a:endParaRPr/>
            </a:p>
          </p:txBody>
        </p:sp>
        <p:grpSp>
          <p:nvGrpSpPr>
            <p:cNvPr id="970" name="Google Shape;970;p156"/>
            <p:cNvGrpSpPr/>
            <p:nvPr/>
          </p:nvGrpSpPr>
          <p:grpSpPr>
            <a:xfrm>
              <a:off x="3568059" y="1907313"/>
              <a:ext cx="1038536" cy="360283"/>
              <a:chOff x="4736026" y="-3144621"/>
              <a:chExt cx="1698109" cy="589139"/>
            </a:xfrm>
          </p:grpSpPr>
          <p:pic>
            <p:nvPicPr>
              <p:cNvPr id="971" name="Google Shape;971;p156"/>
              <p:cNvPicPr preferRelativeResize="0"/>
              <p:nvPr/>
            </p:nvPicPr>
            <p:blipFill rotWithShape="1">
              <a:blip r:embed="rId2">
                <a:alphaModFix/>
              </a:blip>
              <a:srcRect b="0" l="0" r="0" t="0"/>
              <a:stretch/>
            </p:blipFill>
            <p:spPr>
              <a:xfrm>
                <a:off x="4736026" y="-3144621"/>
                <a:ext cx="1698109" cy="589139"/>
              </a:xfrm>
              <a:prstGeom prst="rect">
                <a:avLst/>
              </a:prstGeom>
              <a:noFill/>
              <a:ln>
                <a:noFill/>
              </a:ln>
            </p:spPr>
          </p:pic>
          <p:sp>
            <p:nvSpPr>
              <p:cNvPr id="972" name="Google Shape;972;p156"/>
              <p:cNvSpPr/>
              <p:nvPr/>
            </p:nvSpPr>
            <p:spPr>
              <a:xfrm>
                <a:off x="5292025" y="-3085266"/>
                <a:ext cx="346227" cy="166715"/>
              </a:xfrm>
              <a:prstGeom prst="roundRect">
                <a:avLst>
                  <a:gd fmla="val 20963" name="adj"/>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p:txBody>
          </p:sp>
        </p:grpSp>
      </p:grpSp>
      <p:sp>
        <p:nvSpPr>
          <p:cNvPr id="973" name="Google Shape;973;p156"/>
          <p:cNvSpPr/>
          <p:nvPr/>
        </p:nvSpPr>
        <p:spPr>
          <a:xfrm>
            <a:off x="9206425" y="2140326"/>
            <a:ext cx="2030635" cy="2116424"/>
          </a:xfrm>
          <a:prstGeom prst="rect">
            <a:avLst/>
          </a:prstGeom>
          <a:solidFill>
            <a:srgbClr val="FFFFFF"/>
          </a:solidFill>
          <a:ln>
            <a:noFill/>
          </a:ln>
        </p:spPr>
        <p:txBody>
          <a:bodyPr anchorCtr="0" anchor="t" bIns="42125" lIns="42125" spcFirstLastPara="1" rIns="42125" wrap="square" tIns="42125">
            <a:spAutoFit/>
          </a:bodyPr>
          <a:lstStyle/>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Image placeholders</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This layout is set with a picture placeholder for photography. To insert an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the ‘picture placeholder icon’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Navigate to the file and insert</a:t>
            </a:r>
            <a:endParaRPr/>
          </a:p>
          <a:p>
            <a:pPr indent="0" lvl="0" marL="0" marR="0" rtl="0" algn="l">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Calibri"/>
                <a:ea typeface="Calibri"/>
                <a:cs typeface="Calibri"/>
                <a:sym typeface="Calibri"/>
              </a:rPr>
              <a:t>Updating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the image you wish to change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Delete the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Follow the steps as above to insert an image</a:t>
            </a:r>
            <a:endParaRPr/>
          </a:p>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Cropping image</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When the image is inserted it may not automatically show the part of the image you want. To change what is shown: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the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Go to ‘Format’ tab</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‘Crop’</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You can now move the image within the placeholder.</a:t>
            </a:r>
            <a:endParaRPr/>
          </a:p>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Resizing image</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If the shape of the image resizes too small or big, you can reset the placeholder by:</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Right-click on the page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‘reset slide’ (note: Using this action will reset all of the manual formatting on the page)</a:t>
            </a:r>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hree column">
  <p:cSld name="1_Three column">
    <p:spTree>
      <p:nvGrpSpPr>
        <p:cNvPr id="974" name="Shape 974"/>
        <p:cNvGrpSpPr/>
        <p:nvPr/>
      </p:nvGrpSpPr>
      <p:grpSpPr>
        <a:xfrm>
          <a:off x="0" y="0"/>
          <a:ext cx="0" cy="0"/>
          <a:chOff x="0" y="0"/>
          <a:chExt cx="0" cy="0"/>
        </a:xfrm>
      </p:grpSpPr>
      <p:sp>
        <p:nvSpPr>
          <p:cNvPr id="975" name="Google Shape;975;p157"/>
          <p:cNvSpPr txBox="1"/>
          <p:nvPr>
            <p:ph type="title"/>
          </p:nvPr>
        </p:nvSpPr>
        <p:spPr>
          <a:xfrm>
            <a:off x="431801" y="361387"/>
            <a:ext cx="8280400" cy="369332"/>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6" name="Google Shape;976;p157"/>
          <p:cNvSpPr txBox="1"/>
          <p:nvPr>
            <p:ph idx="1" type="body"/>
          </p:nvPr>
        </p:nvSpPr>
        <p:spPr>
          <a:xfrm>
            <a:off x="3284313" y="1411200"/>
            <a:ext cx="2592000" cy="1877437"/>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800"/>
              <a:buNone/>
              <a:defRPr/>
            </a:lvl1pPr>
            <a:lvl2pPr indent="-228600" lvl="1" marL="914400" algn="l">
              <a:spcBef>
                <a:spcPts val="1200"/>
              </a:spcBef>
              <a:spcAft>
                <a:spcPts val="0"/>
              </a:spcAft>
              <a:buSzPts val="1800"/>
              <a:buNone/>
              <a:defRPr/>
            </a:lvl2pPr>
            <a:lvl3pPr indent="-342900" lvl="2" marL="1371600" algn="l">
              <a:spcBef>
                <a:spcPts val="120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977" name="Google Shape;977;p157"/>
          <p:cNvSpPr txBox="1"/>
          <p:nvPr>
            <p:ph idx="2" type="body"/>
          </p:nvPr>
        </p:nvSpPr>
        <p:spPr>
          <a:xfrm>
            <a:off x="6128513" y="1411200"/>
            <a:ext cx="2592000" cy="1877437"/>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800"/>
              <a:buNone/>
              <a:defRPr/>
            </a:lvl1pPr>
            <a:lvl2pPr indent="-228600" lvl="1" marL="914400" algn="l">
              <a:spcBef>
                <a:spcPts val="1200"/>
              </a:spcBef>
              <a:spcAft>
                <a:spcPts val="0"/>
              </a:spcAft>
              <a:buSzPts val="1800"/>
              <a:buNone/>
              <a:defRPr/>
            </a:lvl2pPr>
            <a:lvl3pPr indent="-342900" lvl="2" marL="1371600" algn="l">
              <a:spcBef>
                <a:spcPts val="120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978" name="Google Shape;978;p157"/>
          <p:cNvSpPr txBox="1"/>
          <p:nvPr>
            <p:ph idx="3" type="body"/>
          </p:nvPr>
        </p:nvSpPr>
        <p:spPr>
          <a:xfrm>
            <a:off x="432000" y="1411200"/>
            <a:ext cx="2592000" cy="1877437"/>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800"/>
              <a:buNone/>
              <a:defRPr/>
            </a:lvl1pPr>
            <a:lvl2pPr indent="-228600" lvl="1" marL="914400" algn="l">
              <a:spcBef>
                <a:spcPts val="1200"/>
              </a:spcBef>
              <a:spcAft>
                <a:spcPts val="0"/>
              </a:spcAft>
              <a:buSzPts val="1800"/>
              <a:buNone/>
              <a:defRPr/>
            </a:lvl2pPr>
            <a:lvl3pPr indent="-342900" lvl="2" marL="1371600" algn="l">
              <a:spcBef>
                <a:spcPts val="120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979" name="Google Shape;979;p157"/>
          <p:cNvSpPr txBox="1"/>
          <p:nvPr>
            <p:ph idx="11" type="ftr"/>
          </p:nvPr>
        </p:nvSpPr>
        <p:spPr>
          <a:xfrm>
            <a:off x="1343858" y="6352053"/>
            <a:ext cx="6547605" cy="169277"/>
          </a:xfrm>
          <a:prstGeom prst="rect">
            <a:avLst/>
          </a:prstGeom>
          <a:noFill/>
          <a:ln>
            <a:noFill/>
          </a:ln>
        </p:spPr>
        <p:txBody>
          <a:bodyPr anchorCtr="0" anchor="b"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grpSp>
        <p:nvGrpSpPr>
          <p:cNvPr id="980" name="Google Shape;980;p157"/>
          <p:cNvGrpSpPr/>
          <p:nvPr/>
        </p:nvGrpSpPr>
        <p:grpSpPr>
          <a:xfrm>
            <a:off x="9206425" y="0"/>
            <a:ext cx="2029736" cy="2104028"/>
            <a:chOff x="3528102" y="847657"/>
            <a:chExt cx="2029736" cy="2104028"/>
          </a:xfrm>
        </p:grpSpPr>
        <p:sp>
          <p:nvSpPr>
            <p:cNvPr id="981" name="Google Shape;981;p157"/>
            <p:cNvSpPr/>
            <p:nvPr/>
          </p:nvSpPr>
          <p:spPr>
            <a:xfrm>
              <a:off x="3528102" y="847657"/>
              <a:ext cx="2029736" cy="2104028"/>
            </a:xfrm>
            <a:prstGeom prst="rect">
              <a:avLst/>
            </a:prstGeom>
            <a:solidFill>
              <a:srgbClr val="FFFFFF"/>
            </a:solidFill>
            <a:ln>
              <a:noFill/>
            </a:ln>
          </p:spPr>
          <p:txBody>
            <a:bodyPr anchorCtr="0" anchor="t" bIns="36000" lIns="36000" spcFirstLastPara="1" rIns="36000" wrap="square" tIns="36000">
              <a:spAutoFit/>
            </a:bodyPr>
            <a:lstStyle/>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Reapplying the Slide Layout</a:t>
              </a:r>
              <a:endParaRPr/>
            </a:p>
            <a:p>
              <a:pPr indent="0" lvl="2"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Putting text into a placeholder not only ensures the text sits in the correct place and is formatted correctly, it also helps to update the page quickly and efficiently. </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Right click on the page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‘Layout’</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the layout you require</a:t>
              </a:r>
              <a:endParaRPr/>
            </a:p>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Text bullet formatting</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To use text/bullet formatting levels correctly, use the Increase List Level and Decrease List Level buttons from the Paragraph group on the Home tab</a:t>
              </a:r>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Alternatively you can use the keyboard shortcuts:</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Shift+Alt+Right arrow key = increase level</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Shift+Alt+Left arrow key = decrease level</a:t>
              </a:r>
              <a:endParaRPr/>
            </a:p>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Guides</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To ensure all other elements aside from placeholders are positioned correctly, switch your drawing guides on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Alt+F9</a:t>
              </a:r>
              <a:endParaRPr/>
            </a:p>
          </p:txBody>
        </p:sp>
        <p:grpSp>
          <p:nvGrpSpPr>
            <p:cNvPr id="982" name="Google Shape;982;p157"/>
            <p:cNvGrpSpPr/>
            <p:nvPr/>
          </p:nvGrpSpPr>
          <p:grpSpPr>
            <a:xfrm>
              <a:off x="3568059" y="1907313"/>
              <a:ext cx="1038536" cy="360283"/>
              <a:chOff x="4736026" y="-3144621"/>
              <a:chExt cx="1698109" cy="589139"/>
            </a:xfrm>
          </p:grpSpPr>
          <p:pic>
            <p:nvPicPr>
              <p:cNvPr id="983" name="Google Shape;983;p157"/>
              <p:cNvPicPr preferRelativeResize="0"/>
              <p:nvPr/>
            </p:nvPicPr>
            <p:blipFill rotWithShape="1">
              <a:blip r:embed="rId2">
                <a:alphaModFix/>
              </a:blip>
              <a:srcRect b="0" l="0" r="0" t="0"/>
              <a:stretch/>
            </p:blipFill>
            <p:spPr>
              <a:xfrm>
                <a:off x="4736026" y="-3144621"/>
                <a:ext cx="1698109" cy="589139"/>
              </a:xfrm>
              <a:prstGeom prst="rect">
                <a:avLst/>
              </a:prstGeom>
              <a:noFill/>
              <a:ln>
                <a:noFill/>
              </a:ln>
            </p:spPr>
          </p:pic>
          <p:sp>
            <p:nvSpPr>
              <p:cNvPr id="984" name="Google Shape;984;p157"/>
              <p:cNvSpPr/>
              <p:nvPr/>
            </p:nvSpPr>
            <p:spPr>
              <a:xfrm>
                <a:off x="5292025" y="-3085266"/>
                <a:ext cx="346227" cy="166715"/>
              </a:xfrm>
              <a:prstGeom prst="roundRect">
                <a:avLst>
                  <a:gd fmla="val 20963" name="adj"/>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p:txBody>
          </p:sp>
        </p:grpSp>
      </p:gr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message">
  <p:cSld name="Key message">
    <p:spTree>
      <p:nvGrpSpPr>
        <p:cNvPr id="985" name="Shape 985"/>
        <p:cNvGrpSpPr/>
        <p:nvPr/>
      </p:nvGrpSpPr>
      <p:grpSpPr>
        <a:xfrm>
          <a:off x="0" y="0"/>
          <a:ext cx="0" cy="0"/>
          <a:chOff x="0" y="0"/>
          <a:chExt cx="0" cy="0"/>
        </a:xfrm>
      </p:grpSpPr>
      <p:sp>
        <p:nvSpPr>
          <p:cNvPr id="986" name="Google Shape;986;p158"/>
          <p:cNvSpPr txBox="1"/>
          <p:nvPr>
            <p:ph idx="1" type="body"/>
          </p:nvPr>
        </p:nvSpPr>
        <p:spPr>
          <a:xfrm>
            <a:off x="431800" y="1411288"/>
            <a:ext cx="5435599" cy="1884779"/>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800"/>
              <a:buNone/>
              <a:defRPr/>
            </a:lvl1pPr>
            <a:lvl2pPr indent="-228600" lvl="1" marL="914400" algn="l">
              <a:spcBef>
                <a:spcPts val="1200"/>
              </a:spcBef>
              <a:spcAft>
                <a:spcPts val="0"/>
              </a:spcAft>
              <a:buSzPts val="1800"/>
              <a:buNone/>
              <a:defRPr/>
            </a:lvl2pPr>
            <a:lvl3pPr indent="-342900" lvl="2" marL="1371600" algn="l">
              <a:spcBef>
                <a:spcPts val="120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987" name="Google Shape;987;p158"/>
          <p:cNvSpPr txBox="1"/>
          <p:nvPr>
            <p:ph idx="11" type="ftr"/>
          </p:nvPr>
        </p:nvSpPr>
        <p:spPr>
          <a:xfrm>
            <a:off x="1343858" y="6352053"/>
            <a:ext cx="6547605" cy="169277"/>
          </a:xfrm>
          <a:prstGeom prst="rect">
            <a:avLst/>
          </a:prstGeom>
          <a:noFill/>
          <a:ln>
            <a:noFill/>
          </a:ln>
        </p:spPr>
        <p:txBody>
          <a:bodyPr anchorCtr="0" anchor="b"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8" name="Google Shape;988;p158"/>
          <p:cNvSpPr txBox="1"/>
          <p:nvPr>
            <p:ph type="title"/>
          </p:nvPr>
        </p:nvSpPr>
        <p:spPr>
          <a:xfrm>
            <a:off x="431801" y="361387"/>
            <a:ext cx="8280400" cy="369332"/>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grpSp>
        <p:nvGrpSpPr>
          <p:cNvPr id="989" name="Google Shape;989;p158"/>
          <p:cNvGrpSpPr/>
          <p:nvPr/>
        </p:nvGrpSpPr>
        <p:grpSpPr>
          <a:xfrm>
            <a:off x="9206425" y="0"/>
            <a:ext cx="2029736" cy="2104028"/>
            <a:chOff x="3528102" y="847657"/>
            <a:chExt cx="2029736" cy="2104028"/>
          </a:xfrm>
        </p:grpSpPr>
        <p:sp>
          <p:nvSpPr>
            <p:cNvPr id="990" name="Google Shape;990;p158"/>
            <p:cNvSpPr/>
            <p:nvPr/>
          </p:nvSpPr>
          <p:spPr>
            <a:xfrm>
              <a:off x="3528102" y="847657"/>
              <a:ext cx="2029736" cy="2104028"/>
            </a:xfrm>
            <a:prstGeom prst="rect">
              <a:avLst/>
            </a:prstGeom>
            <a:solidFill>
              <a:srgbClr val="FFFFFF"/>
            </a:solidFill>
            <a:ln>
              <a:noFill/>
            </a:ln>
          </p:spPr>
          <p:txBody>
            <a:bodyPr anchorCtr="0" anchor="t" bIns="36000" lIns="36000" spcFirstLastPara="1" rIns="36000" wrap="square" tIns="36000">
              <a:spAutoFit/>
            </a:bodyPr>
            <a:lstStyle/>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Reapplying the Slide Layout</a:t>
              </a:r>
              <a:endParaRPr/>
            </a:p>
            <a:p>
              <a:pPr indent="0" lvl="2"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Putting text into a placeholder not only ensures the text sits in the correct place and is formatted correctly, it also helps to update the page quickly and efficiently. </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Right click on the page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‘Layout’</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the layout you require</a:t>
              </a:r>
              <a:endParaRPr/>
            </a:p>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Text bullet formatting</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To use text/bullet formatting levels correctly, use the Increase List Level and Decrease List Level buttons from the Paragraph group on the Home tab</a:t>
              </a:r>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Alternatively you can use the keyboard shortcuts:</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Shift+Alt+Right arrow key = increase level</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Shift+Alt+Left arrow key = decrease level</a:t>
              </a:r>
              <a:endParaRPr/>
            </a:p>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Guides</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To ensure all other elements aside from placeholders are positioned correctly, switch your drawing guides on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Alt+F9</a:t>
              </a:r>
              <a:endParaRPr/>
            </a:p>
          </p:txBody>
        </p:sp>
        <p:grpSp>
          <p:nvGrpSpPr>
            <p:cNvPr id="991" name="Google Shape;991;p158"/>
            <p:cNvGrpSpPr/>
            <p:nvPr/>
          </p:nvGrpSpPr>
          <p:grpSpPr>
            <a:xfrm>
              <a:off x="3568059" y="1907313"/>
              <a:ext cx="1038536" cy="360283"/>
              <a:chOff x="4736026" y="-3144621"/>
              <a:chExt cx="1698109" cy="589139"/>
            </a:xfrm>
          </p:grpSpPr>
          <p:pic>
            <p:nvPicPr>
              <p:cNvPr id="992" name="Google Shape;992;p158"/>
              <p:cNvPicPr preferRelativeResize="0"/>
              <p:nvPr/>
            </p:nvPicPr>
            <p:blipFill rotWithShape="1">
              <a:blip r:embed="rId2">
                <a:alphaModFix/>
              </a:blip>
              <a:srcRect b="0" l="0" r="0" t="0"/>
              <a:stretch/>
            </p:blipFill>
            <p:spPr>
              <a:xfrm>
                <a:off x="4736026" y="-3144621"/>
                <a:ext cx="1698109" cy="589139"/>
              </a:xfrm>
              <a:prstGeom prst="rect">
                <a:avLst/>
              </a:prstGeom>
              <a:noFill/>
              <a:ln>
                <a:noFill/>
              </a:ln>
            </p:spPr>
          </p:pic>
          <p:sp>
            <p:nvSpPr>
              <p:cNvPr id="993" name="Google Shape;993;p158"/>
              <p:cNvSpPr/>
              <p:nvPr/>
            </p:nvSpPr>
            <p:spPr>
              <a:xfrm>
                <a:off x="5292025" y="-3085266"/>
                <a:ext cx="346227" cy="166715"/>
              </a:xfrm>
              <a:prstGeom prst="roundRect">
                <a:avLst>
                  <a:gd fmla="val 20963" name="adj"/>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p:txBody>
          </p:sp>
        </p:grpSp>
      </p:gr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 chart">
  <p:cSld name="One column + chart">
    <p:spTree>
      <p:nvGrpSpPr>
        <p:cNvPr id="994" name="Shape 994"/>
        <p:cNvGrpSpPr/>
        <p:nvPr/>
      </p:nvGrpSpPr>
      <p:grpSpPr>
        <a:xfrm>
          <a:off x="0" y="0"/>
          <a:ext cx="0" cy="0"/>
          <a:chOff x="0" y="0"/>
          <a:chExt cx="0" cy="0"/>
        </a:xfrm>
      </p:grpSpPr>
      <p:sp>
        <p:nvSpPr>
          <p:cNvPr id="995" name="Google Shape;995;p159"/>
          <p:cNvSpPr/>
          <p:nvPr>
            <p:ph idx="2" type="chart"/>
          </p:nvPr>
        </p:nvSpPr>
        <p:spPr>
          <a:xfrm>
            <a:off x="6128513" y="1411200"/>
            <a:ext cx="2592000" cy="4605251"/>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Clr>
                <a:schemeClr val="dk1"/>
              </a:buClr>
              <a:buSzPts val="1800"/>
              <a:buFont typeface="Arial"/>
              <a:buNone/>
              <a:defRPr b="1" i="0" sz="1800" u="none" cap="none" strike="noStrike">
                <a:solidFill>
                  <a:schemeClr val="accent1"/>
                </a:solidFill>
                <a:latin typeface="Arial"/>
                <a:ea typeface="Arial"/>
                <a:cs typeface="Arial"/>
                <a:sym typeface="Arial"/>
              </a:defRPr>
            </a:lvl1pPr>
            <a:lvl2pPr lvl="1" marR="0" rtl="0" algn="l">
              <a:spcBef>
                <a:spcPts val="12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3pPr>
            <a:lvl4pPr lvl="3"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lvl="4"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lvl="5" marR="0" rtl="0" algn="l">
              <a:spcBef>
                <a:spcPts val="1200"/>
              </a:spcBef>
              <a:spcAft>
                <a:spcPts val="0"/>
              </a:spcAft>
              <a:buClr>
                <a:schemeClr val="accent1"/>
              </a:buClr>
              <a:buSzPts val="1600"/>
              <a:buFont typeface="Arial"/>
              <a:buAutoNum type="arabicPeriod"/>
              <a:defRPr b="0" i="0" sz="1600" u="none" cap="none" strike="noStrike">
                <a:solidFill>
                  <a:schemeClr val="dk1"/>
                </a:solidFill>
                <a:latin typeface="Arial"/>
                <a:ea typeface="Arial"/>
                <a:cs typeface="Arial"/>
                <a:sym typeface="Arial"/>
              </a:defRPr>
            </a:lvl6pPr>
            <a:lvl7pPr lvl="6" marR="0" rtl="0" algn="l">
              <a:spcBef>
                <a:spcPts val="1200"/>
              </a:spcBef>
              <a:spcAft>
                <a:spcPts val="0"/>
              </a:spcAft>
              <a:buClr>
                <a:schemeClr val="accent1"/>
              </a:buClr>
              <a:buSzPts val="1600"/>
              <a:buFont typeface="Arial"/>
              <a:buAutoNum type="alphaLcPeriod"/>
              <a:defRPr b="0" i="0" sz="1600" u="none" cap="none" strike="noStrike">
                <a:solidFill>
                  <a:schemeClr val="dk1"/>
                </a:solidFill>
                <a:latin typeface="Arial"/>
                <a:ea typeface="Arial"/>
                <a:cs typeface="Arial"/>
                <a:sym typeface="Arial"/>
              </a:defRPr>
            </a:lvl7pPr>
            <a:lvl8pPr lvl="7" marR="0" rtl="0" algn="l">
              <a:spcBef>
                <a:spcPts val="1200"/>
              </a:spcBef>
              <a:spcAft>
                <a:spcPts val="0"/>
              </a:spcAft>
              <a:buClr>
                <a:schemeClr val="accent1"/>
              </a:buClr>
              <a:buSzPts val="1600"/>
              <a:buFont typeface="Arial"/>
              <a:buAutoNum type="romanLcPeriod"/>
              <a:defRPr b="0" i="0" sz="1600" u="none" cap="none" strike="noStrike">
                <a:solidFill>
                  <a:schemeClr val="dk1"/>
                </a:solidFill>
                <a:latin typeface="Arial"/>
                <a:ea typeface="Arial"/>
                <a:cs typeface="Arial"/>
                <a:sym typeface="Arial"/>
              </a:defRPr>
            </a:lvl8pPr>
            <a:lvl9pPr lvl="8" marR="0" rtl="0" algn="l">
              <a:spcBef>
                <a:spcPts val="1200"/>
              </a:spcBef>
              <a:spcAft>
                <a:spcPts val="1200"/>
              </a:spcAft>
              <a:buClr>
                <a:schemeClr val="dk1"/>
              </a:buClr>
              <a:buSzPts val="2400"/>
              <a:buFont typeface="Arial"/>
              <a:buNone/>
              <a:defRPr b="0" i="0" sz="2400" u="none" cap="none" strike="noStrike">
                <a:solidFill>
                  <a:schemeClr val="accent1"/>
                </a:solidFill>
                <a:latin typeface="Arial"/>
                <a:ea typeface="Arial"/>
                <a:cs typeface="Arial"/>
                <a:sym typeface="Arial"/>
              </a:defRPr>
            </a:lvl9pPr>
          </a:lstStyle>
          <a:p/>
        </p:txBody>
      </p:sp>
      <p:sp>
        <p:nvSpPr>
          <p:cNvPr id="996" name="Google Shape;996;p159"/>
          <p:cNvSpPr txBox="1"/>
          <p:nvPr>
            <p:ph type="title"/>
          </p:nvPr>
        </p:nvSpPr>
        <p:spPr>
          <a:xfrm>
            <a:off x="431801" y="361387"/>
            <a:ext cx="8280400" cy="369332"/>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7" name="Google Shape;997;p159"/>
          <p:cNvSpPr txBox="1"/>
          <p:nvPr>
            <p:ph idx="1" type="body"/>
          </p:nvPr>
        </p:nvSpPr>
        <p:spPr>
          <a:xfrm>
            <a:off x="432000" y="1411200"/>
            <a:ext cx="5427023" cy="1877437"/>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800"/>
              <a:buNone/>
              <a:defRPr/>
            </a:lvl1pPr>
            <a:lvl2pPr indent="-228600" lvl="1" marL="914400" algn="l">
              <a:spcBef>
                <a:spcPts val="1200"/>
              </a:spcBef>
              <a:spcAft>
                <a:spcPts val="0"/>
              </a:spcAft>
              <a:buSzPts val="1800"/>
              <a:buNone/>
              <a:defRPr/>
            </a:lvl2pPr>
            <a:lvl3pPr indent="-342900" lvl="2" marL="1371600" algn="l">
              <a:spcBef>
                <a:spcPts val="120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998" name="Google Shape;998;p159"/>
          <p:cNvSpPr txBox="1"/>
          <p:nvPr>
            <p:ph idx="11" type="ftr"/>
          </p:nvPr>
        </p:nvSpPr>
        <p:spPr>
          <a:xfrm>
            <a:off x="1343858" y="6352053"/>
            <a:ext cx="6547605" cy="169277"/>
          </a:xfrm>
          <a:prstGeom prst="rect">
            <a:avLst/>
          </a:prstGeom>
          <a:noFill/>
          <a:ln>
            <a:noFill/>
          </a:ln>
        </p:spPr>
        <p:txBody>
          <a:bodyPr anchorCtr="0" anchor="b"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grpSp>
        <p:nvGrpSpPr>
          <p:cNvPr id="999" name="Google Shape;999;p159"/>
          <p:cNvGrpSpPr/>
          <p:nvPr/>
        </p:nvGrpSpPr>
        <p:grpSpPr>
          <a:xfrm>
            <a:off x="9206425" y="0"/>
            <a:ext cx="2029736" cy="2104028"/>
            <a:chOff x="3528102" y="847657"/>
            <a:chExt cx="2029736" cy="2104028"/>
          </a:xfrm>
        </p:grpSpPr>
        <p:sp>
          <p:nvSpPr>
            <p:cNvPr id="1000" name="Google Shape;1000;p159"/>
            <p:cNvSpPr/>
            <p:nvPr/>
          </p:nvSpPr>
          <p:spPr>
            <a:xfrm>
              <a:off x="3528102" y="847657"/>
              <a:ext cx="2029736" cy="2104028"/>
            </a:xfrm>
            <a:prstGeom prst="rect">
              <a:avLst/>
            </a:prstGeom>
            <a:solidFill>
              <a:srgbClr val="FFFFFF"/>
            </a:solidFill>
            <a:ln>
              <a:noFill/>
            </a:ln>
          </p:spPr>
          <p:txBody>
            <a:bodyPr anchorCtr="0" anchor="t" bIns="36000" lIns="36000" spcFirstLastPara="1" rIns="36000" wrap="square" tIns="36000">
              <a:spAutoFit/>
            </a:bodyPr>
            <a:lstStyle/>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Reapplying the Slide Layout</a:t>
              </a:r>
              <a:endParaRPr/>
            </a:p>
            <a:p>
              <a:pPr indent="0" lvl="2"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Putting text into a placeholder not only ensures the text sits in the correct place and is formatted correctly, it also helps to update the page quickly and efficiently. </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Right click on the page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‘Layout’</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the layout you require</a:t>
              </a:r>
              <a:endParaRPr/>
            </a:p>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Text bullet formatting</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To use text/bullet formatting levels correctly, use the Increase List Level and Decrease List Level buttons from the Paragraph group on the Home tab</a:t>
              </a:r>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Alternatively you can use the keyboard shortcuts:</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Shift+Alt+Right arrow key = increase level</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Shift+Alt+Left arrow key = decrease level</a:t>
              </a:r>
              <a:endParaRPr/>
            </a:p>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Guides</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To ensure all other elements aside from placeholders are positioned correctly, switch your drawing guides on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Alt+F9</a:t>
              </a:r>
              <a:endParaRPr/>
            </a:p>
          </p:txBody>
        </p:sp>
        <p:grpSp>
          <p:nvGrpSpPr>
            <p:cNvPr id="1001" name="Google Shape;1001;p159"/>
            <p:cNvGrpSpPr/>
            <p:nvPr/>
          </p:nvGrpSpPr>
          <p:grpSpPr>
            <a:xfrm>
              <a:off x="3568059" y="1907313"/>
              <a:ext cx="1038536" cy="360283"/>
              <a:chOff x="4736026" y="-3144621"/>
              <a:chExt cx="1698109" cy="589139"/>
            </a:xfrm>
          </p:grpSpPr>
          <p:pic>
            <p:nvPicPr>
              <p:cNvPr id="1002" name="Google Shape;1002;p159"/>
              <p:cNvPicPr preferRelativeResize="0"/>
              <p:nvPr/>
            </p:nvPicPr>
            <p:blipFill rotWithShape="1">
              <a:blip r:embed="rId2">
                <a:alphaModFix/>
              </a:blip>
              <a:srcRect b="0" l="0" r="0" t="0"/>
              <a:stretch/>
            </p:blipFill>
            <p:spPr>
              <a:xfrm>
                <a:off x="4736026" y="-3144621"/>
                <a:ext cx="1698109" cy="589139"/>
              </a:xfrm>
              <a:prstGeom prst="rect">
                <a:avLst/>
              </a:prstGeom>
              <a:noFill/>
              <a:ln>
                <a:noFill/>
              </a:ln>
            </p:spPr>
          </p:pic>
          <p:sp>
            <p:nvSpPr>
              <p:cNvPr id="1003" name="Google Shape;1003;p159"/>
              <p:cNvSpPr/>
              <p:nvPr/>
            </p:nvSpPr>
            <p:spPr>
              <a:xfrm>
                <a:off x="5292025" y="-3085266"/>
                <a:ext cx="346227" cy="166715"/>
              </a:xfrm>
              <a:prstGeom prst="roundRect">
                <a:avLst>
                  <a:gd fmla="val 20963" name="adj"/>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p:txBody>
          </p:sp>
        </p:grpSp>
      </p:grpSp>
      <p:sp>
        <p:nvSpPr>
          <p:cNvPr id="1004" name="Google Shape;1004;p159"/>
          <p:cNvSpPr/>
          <p:nvPr/>
        </p:nvSpPr>
        <p:spPr>
          <a:xfrm>
            <a:off x="9206425" y="2167651"/>
            <a:ext cx="2029736" cy="996033"/>
          </a:xfrm>
          <a:prstGeom prst="rect">
            <a:avLst/>
          </a:prstGeom>
          <a:solidFill>
            <a:srgbClr val="FFFFFF"/>
          </a:solidFill>
          <a:ln>
            <a:noFill/>
          </a:ln>
        </p:spPr>
        <p:txBody>
          <a:bodyPr anchorCtr="0" anchor="t" bIns="36000" lIns="36000" spcFirstLastPara="1" rIns="36000" wrap="square" tIns="36000">
            <a:spAutoFit/>
          </a:bodyPr>
          <a:lstStyle/>
          <a:p>
            <a:pPr indent="0" lvl="2" marL="0" marR="0" rtl="0" algn="l">
              <a:lnSpc>
                <a:spcPct val="100000"/>
              </a:lnSpc>
              <a:spcBef>
                <a:spcPts val="0"/>
              </a:spcBef>
              <a:spcAft>
                <a:spcPts val="0"/>
              </a:spcAft>
              <a:buClr>
                <a:srgbClr val="4472C4"/>
              </a:buClr>
              <a:buSzPts val="600"/>
              <a:buFont typeface="Arial"/>
              <a:buNone/>
            </a:pPr>
            <a:r>
              <a:rPr b="1" i="0" lang="en-US" sz="600" u="none" cap="none" strike="noStrike">
                <a:solidFill>
                  <a:srgbClr val="000000"/>
                </a:solidFill>
                <a:latin typeface="Calibri"/>
                <a:ea typeface="Calibri"/>
                <a:cs typeface="Calibri"/>
                <a:sym typeface="Calibri"/>
              </a:rPr>
              <a:t>Insert a chart</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the chart icon and select the chart you require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On the Insert tab choose ‘Chart’ and from the available options choose the type of chart you require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Format the chart</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Update the chart title text box</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Update source and notes</a:t>
            </a:r>
            <a:endParaRPr/>
          </a:p>
          <a:p>
            <a:pPr indent="0" lvl="2" marL="0" marR="0" rtl="0" algn="l">
              <a:lnSpc>
                <a:spcPct val="100000"/>
              </a:lnSpc>
              <a:spcBef>
                <a:spcPts val="0"/>
              </a:spcBef>
              <a:spcAft>
                <a:spcPts val="0"/>
              </a:spcAft>
              <a:buClr>
                <a:srgbClr val="4472C4"/>
              </a:buClr>
              <a:buSzPts val="600"/>
              <a:buFont typeface="Arial"/>
              <a:buNone/>
            </a:pPr>
            <a:r>
              <a:rPr b="1" i="0" lang="en-US" sz="600" u="none" cap="none" strike="noStrike">
                <a:solidFill>
                  <a:srgbClr val="000000"/>
                </a:solidFill>
                <a:latin typeface="Calibri"/>
                <a:ea typeface="Calibri"/>
                <a:cs typeface="Calibri"/>
                <a:sym typeface="Calibri"/>
              </a:rPr>
              <a:t>Update existing chart</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the existing chart and delete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Follow steps for inserting a chart above</a:t>
            </a:r>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 chart">
  <p:cSld name="Two column + chart">
    <p:spTree>
      <p:nvGrpSpPr>
        <p:cNvPr id="1005" name="Shape 1005"/>
        <p:cNvGrpSpPr/>
        <p:nvPr/>
      </p:nvGrpSpPr>
      <p:grpSpPr>
        <a:xfrm>
          <a:off x="0" y="0"/>
          <a:ext cx="0" cy="0"/>
          <a:chOff x="0" y="0"/>
          <a:chExt cx="0" cy="0"/>
        </a:xfrm>
      </p:grpSpPr>
      <p:sp>
        <p:nvSpPr>
          <p:cNvPr id="1006" name="Google Shape;1006;p160"/>
          <p:cNvSpPr txBox="1"/>
          <p:nvPr>
            <p:ph type="title"/>
          </p:nvPr>
        </p:nvSpPr>
        <p:spPr>
          <a:xfrm>
            <a:off x="431801" y="361387"/>
            <a:ext cx="8280400" cy="369332"/>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7" name="Google Shape;1007;p160"/>
          <p:cNvSpPr txBox="1"/>
          <p:nvPr>
            <p:ph idx="1" type="body"/>
          </p:nvPr>
        </p:nvSpPr>
        <p:spPr>
          <a:xfrm>
            <a:off x="3284313" y="1411200"/>
            <a:ext cx="2592000" cy="1877437"/>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800"/>
              <a:buNone/>
              <a:defRPr/>
            </a:lvl1pPr>
            <a:lvl2pPr indent="-228600" lvl="1" marL="914400" algn="l">
              <a:spcBef>
                <a:spcPts val="1200"/>
              </a:spcBef>
              <a:spcAft>
                <a:spcPts val="0"/>
              </a:spcAft>
              <a:buSzPts val="1800"/>
              <a:buNone/>
              <a:defRPr/>
            </a:lvl2pPr>
            <a:lvl3pPr indent="-342900" lvl="2" marL="1371600" algn="l">
              <a:spcBef>
                <a:spcPts val="120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1008" name="Google Shape;1008;p160"/>
          <p:cNvSpPr txBox="1"/>
          <p:nvPr>
            <p:ph idx="2" type="body"/>
          </p:nvPr>
        </p:nvSpPr>
        <p:spPr>
          <a:xfrm>
            <a:off x="432000" y="1411200"/>
            <a:ext cx="2592000" cy="1877437"/>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800"/>
              <a:buNone/>
              <a:defRPr/>
            </a:lvl1pPr>
            <a:lvl2pPr indent="-228600" lvl="1" marL="914400" algn="l">
              <a:spcBef>
                <a:spcPts val="1200"/>
              </a:spcBef>
              <a:spcAft>
                <a:spcPts val="0"/>
              </a:spcAft>
              <a:buSzPts val="1800"/>
              <a:buNone/>
              <a:defRPr/>
            </a:lvl2pPr>
            <a:lvl3pPr indent="-342900" lvl="2" marL="1371600" algn="l">
              <a:spcBef>
                <a:spcPts val="120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1009" name="Google Shape;1009;p160"/>
          <p:cNvSpPr/>
          <p:nvPr>
            <p:ph idx="3" type="chart"/>
          </p:nvPr>
        </p:nvSpPr>
        <p:spPr>
          <a:xfrm>
            <a:off x="6128513" y="1411200"/>
            <a:ext cx="2592000" cy="4605251"/>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Clr>
                <a:schemeClr val="dk1"/>
              </a:buClr>
              <a:buSzPts val="1800"/>
              <a:buFont typeface="Arial"/>
              <a:buNone/>
              <a:defRPr b="1" i="0" sz="1800" u="none" cap="none" strike="noStrike">
                <a:solidFill>
                  <a:schemeClr val="accent1"/>
                </a:solidFill>
                <a:latin typeface="Arial"/>
                <a:ea typeface="Arial"/>
                <a:cs typeface="Arial"/>
                <a:sym typeface="Arial"/>
              </a:defRPr>
            </a:lvl1pPr>
            <a:lvl2pPr lvl="1" marR="0" rtl="0" algn="l">
              <a:spcBef>
                <a:spcPts val="12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3pPr>
            <a:lvl4pPr lvl="3"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lvl="4"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lvl="5" marR="0" rtl="0" algn="l">
              <a:spcBef>
                <a:spcPts val="1200"/>
              </a:spcBef>
              <a:spcAft>
                <a:spcPts val="0"/>
              </a:spcAft>
              <a:buClr>
                <a:schemeClr val="accent1"/>
              </a:buClr>
              <a:buSzPts val="1600"/>
              <a:buFont typeface="Arial"/>
              <a:buAutoNum type="arabicPeriod"/>
              <a:defRPr b="0" i="0" sz="1600" u="none" cap="none" strike="noStrike">
                <a:solidFill>
                  <a:schemeClr val="dk1"/>
                </a:solidFill>
                <a:latin typeface="Arial"/>
                <a:ea typeface="Arial"/>
                <a:cs typeface="Arial"/>
                <a:sym typeface="Arial"/>
              </a:defRPr>
            </a:lvl6pPr>
            <a:lvl7pPr lvl="6" marR="0" rtl="0" algn="l">
              <a:spcBef>
                <a:spcPts val="1200"/>
              </a:spcBef>
              <a:spcAft>
                <a:spcPts val="0"/>
              </a:spcAft>
              <a:buClr>
                <a:schemeClr val="accent1"/>
              </a:buClr>
              <a:buSzPts val="1600"/>
              <a:buFont typeface="Arial"/>
              <a:buAutoNum type="alphaLcPeriod"/>
              <a:defRPr b="0" i="0" sz="1600" u="none" cap="none" strike="noStrike">
                <a:solidFill>
                  <a:schemeClr val="dk1"/>
                </a:solidFill>
                <a:latin typeface="Arial"/>
                <a:ea typeface="Arial"/>
                <a:cs typeface="Arial"/>
                <a:sym typeface="Arial"/>
              </a:defRPr>
            </a:lvl7pPr>
            <a:lvl8pPr lvl="7" marR="0" rtl="0" algn="l">
              <a:spcBef>
                <a:spcPts val="1200"/>
              </a:spcBef>
              <a:spcAft>
                <a:spcPts val="0"/>
              </a:spcAft>
              <a:buClr>
                <a:schemeClr val="accent1"/>
              </a:buClr>
              <a:buSzPts val="1600"/>
              <a:buFont typeface="Arial"/>
              <a:buAutoNum type="romanLcPeriod"/>
              <a:defRPr b="0" i="0" sz="1600" u="none" cap="none" strike="noStrike">
                <a:solidFill>
                  <a:schemeClr val="dk1"/>
                </a:solidFill>
                <a:latin typeface="Arial"/>
                <a:ea typeface="Arial"/>
                <a:cs typeface="Arial"/>
                <a:sym typeface="Arial"/>
              </a:defRPr>
            </a:lvl8pPr>
            <a:lvl9pPr lvl="8" marR="0" rtl="0" algn="l">
              <a:spcBef>
                <a:spcPts val="1200"/>
              </a:spcBef>
              <a:spcAft>
                <a:spcPts val="1200"/>
              </a:spcAft>
              <a:buClr>
                <a:schemeClr val="dk1"/>
              </a:buClr>
              <a:buSzPts val="2400"/>
              <a:buFont typeface="Arial"/>
              <a:buNone/>
              <a:defRPr b="0" i="0" sz="2400" u="none" cap="none" strike="noStrike">
                <a:solidFill>
                  <a:schemeClr val="accent1"/>
                </a:solidFill>
                <a:latin typeface="Arial"/>
                <a:ea typeface="Arial"/>
                <a:cs typeface="Arial"/>
                <a:sym typeface="Arial"/>
              </a:defRPr>
            </a:lvl9pPr>
          </a:lstStyle>
          <a:p/>
        </p:txBody>
      </p:sp>
      <p:sp>
        <p:nvSpPr>
          <p:cNvPr id="1010" name="Google Shape;1010;p160"/>
          <p:cNvSpPr txBox="1"/>
          <p:nvPr>
            <p:ph idx="11" type="ftr"/>
          </p:nvPr>
        </p:nvSpPr>
        <p:spPr>
          <a:xfrm>
            <a:off x="1343858" y="6352053"/>
            <a:ext cx="6547605" cy="169277"/>
          </a:xfrm>
          <a:prstGeom prst="rect">
            <a:avLst/>
          </a:prstGeom>
          <a:noFill/>
          <a:ln>
            <a:noFill/>
          </a:ln>
        </p:spPr>
        <p:txBody>
          <a:bodyPr anchorCtr="0" anchor="b"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grpSp>
        <p:nvGrpSpPr>
          <p:cNvPr id="1011" name="Google Shape;1011;p160"/>
          <p:cNvGrpSpPr/>
          <p:nvPr/>
        </p:nvGrpSpPr>
        <p:grpSpPr>
          <a:xfrm>
            <a:off x="9206425" y="0"/>
            <a:ext cx="2029736" cy="2104028"/>
            <a:chOff x="3528102" y="847657"/>
            <a:chExt cx="2029736" cy="2104028"/>
          </a:xfrm>
        </p:grpSpPr>
        <p:sp>
          <p:nvSpPr>
            <p:cNvPr id="1012" name="Google Shape;1012;p160"/>
            <p:cNvSpPr/>
            <p:nvPr/>
          </p:nvSpPr>
          <p:spPr>
            <a:xfrm>
              <a:off x="3528102" y="847657"/>
              <a:ext cx="2029736" cy="2104028"/>
            </a:xfrm>
            <a:prstGeom prst="rect">
              <a:avLst/>
            </a:prstGeom>
            <a:solidFill>
              <a:srgbClr val="FFFFFF"/>
            </a:solidFill>
            <a:ln>
              <a:noFill/>
            </a:ln>
          </p:spPr>
          <p:txBody>
            <a:bodyPr anchorCtr="0" anchor="t" bIns="36000" lIns="36000" spcFirstLastPara="1" rIns="36000" wrap="square" tIns="36000">
              <a:spAutoFit/>
            </a:bodyPr>
            <a:lstStyle/>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Reapplying the Slide Layout</a:t>
              </a:r>
              <a:endParaRPr/>
            </a:p>
            <a:p>
              <a:pPr indent="0" lvl="2"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Putting text into a placeholder not only ensures the text sits in the correct place and is formatted correctly, it also helps to update the page quickly and efficiently. </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Right click on the page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‘Layout’</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the layout you require</a:t>
              </a:r>
              <a:endParaRPr/>
            </a:p>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Text bullet formatting</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To use text/bullet formatting levels correctly, use the Increase List Level and Decrease List Level buttons from the Paragraph group on the Home tab</a:t>
              </a:r>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Alternatively you can use the keyboard shortcuts:</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Shift+Alt+Right arrow key = increase level</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Shift+Alt+Left arrow key = decrease level</a:t>
              </a:r>
              <a:endParaRPr/>
            </a:p>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Guides</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To ensure all other elements aside from placeholders are positioned correctly, switch your drawing guides on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Alt+F9</a:t>
              </a:r>
              <a:endParaRPr/>
            </a:p>
          </p:txBody>
        </p:sp>
        <p:grpSp>
          <p:nvGrpSpPr>
            <p:cNvPr id="1013" name="Google Shape;1013;p160"/>
            <p:cNvGrpSpPr/>
            <p:nvPr/>
          </p:nvGrpSpPr>
          <p:grpSpPr>
            <a:xfrm>
              <a:off x="3568059" y="1907313"/>
              <a:ext cx="1038536" cy="360283"/>
              <a:chOff x="4736026" y="-3144621"/>
              <a:chExt cx="1698109" cy="589139"/>
            </a:xfrm>
          </p:grpSpPr>
          <p:pic>
            <p:nvPicPr>
              <p:cNvPr id="1014" name="Google Shape;1014;p160"/>
              <p:cNvPicPr preferRelativeResize="0"/>
              <p:nvPr/>
            </p:nvPicPr>
            <p:blipFill rotWithShape="1">
              <a:blip r:embed="rId2">
                <a:alphaModFix/>
              </a:blip>
              <a:srcRect b="0" l="0" r="0" t="0"/>
              <a:stretch/>
            </p:blipFill>
            <p:spPr>
              <a:xfrm>
                <a:off x="4736026" y="-3144621"/>
                <a:ext cx="1698109" cy="589139"/>
              </a:xfrm>
              <a:prstGeom prst="rect">
                <a:avLst/>
              </a:prstGeom>
              <a:noFill/>
              <a:ln>
                <a:noFill/>
              </a:ln>
            </p:spPr>
          </p:pic>
          <p:sp>
            <p:nvSpPr>
              <p:cNvPr id="1015" name="Google Shape;1015;p160"/>
              <p:cNvSpPr/>
              <p:nvPr/>
            </p:nvSpPr>
            <p:spPr>
              <a:xfrm>
                <a:off x="5292025" y="-3085266"/>
                <a:ext cx="346227" cy="166715"/>
              </a:xfrm>
              <a:prstGeom prst="roundRect">
                <a:avLst>
                  <a:gd fmla="val 20963" name="adj"/>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p:txBody>
          </p:sp>
        </p:grpSp>
      </p:grpSp>
      <p:sp>
        <p:nvSpPr>
          <p:cNvPr id="1016" name="Google Shape;1016;p160"/>
          <p:cNvSpPr/>
          <p:nvPr/>
        </p:nvSpPr>
        <p:spPr>
          <a:xfrm>
            <a:off x="9206425" y="2167651"/>
            <a:ext cx="2029736" cy="996033"/>
          </a:xfrm>
          <a:prstGeom prst="rect">
            <a:avLst/>
          </a:prstGeom>
          <a:solidFill>
            <a:srgbClr val="FFFFFF"/>
          </a:solidFill>
          <a:ln>
            <a:noFill/>
          </a:ln>
        </p:spPr>
        <p:txBody>
          <a:bodyPr anchorCtr="0" anchor="t" bIns="36000" lIns="36000" spcFirstLastPara="1" rIns="36000" wrap="square" tIns="36000">
            <a:spAutoFit/>
          </a:bodyPr>
          <a:lstStyle/>
          <a:p>
            <a:pPr indent="0" lvl="2" marL="0" marR="0" rtl="0" algn="l">
              <a:lnSpc>
                <a:spcPct val="100000"/>
              </a:lnSpc>
              <a:spcBef>
                <a:spcPts val="0"/>
              </a:spcBef>
              <a:spcAft>
                <a:spcPts val="0"/>
              </a:spcAft>
              <a:buClr>
                <a:srgbClr val="4472C4"/>
              </a:buClr>
              <a:buSzPts val="600"/>
              <a:buFont typeface="Arial"/>
              <a:buNone/>
            </a:pPr>
            <a:r>
              <a:rPr b="1" i="0" lang="en-US" sz="600" u="none" cap="none" strike="noStrike">
                <a:solidFill>
                  <a:srgbClr val="000000"/>
                </a:solidFill>
                <a:latin typeface="Calibri"/>
                <a:ea typeface="Calibri"/>
                <a:cs typeface="Calibri"/>
                <a:sym typeface="Calibri"/>
              </a:rPr>
              <a:t>Insert a chart</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the chart icon and select the chart you require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On the Insert tab choose ‘Chart’ and from the available options choose the type of chart you require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Format the chart</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Update the chart title text box</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Update source and notes</a:t>
            </a:r>
            <a:endParaRPr/>
          </a:p>
          <a:p>
            <a:pPr indent="0" lvl="2" marL="0" marR="0" rtl="0" algn="l">
              <a:lnSpc>
                <a:spcPct val="100000"/>
              </a:lnSpc>
              <a:spcBef>
                <a:spcPts val="0"/>
              </a:spcBef>
              <a:spcAft>
                <a:spcPts val="0"/>
              </a:spcAft>
              <a:buClr>
                <a:srgbClr val="4472C4"/>
              </a:buClr>
              <a:buSzPts val="600"/>
              <a:buFont typeface="Arial"/>
              <a:buNone/>
            </a:pPr>
            <a:r>
              <a:rPr b="1" i="0" lang="en-US" sz="600" u="none" cap="none" strike="noStrike">
                <a:solidFill>
                  <a:srgbClr val="000000"/>
                </a:solidFill>
                <a:latin typeface="Calibri"/>
                <a:ea typeface="Calibri"/>
                <a:cs typeface="Calibri"/>
                <a:sym typeface="Calibri"/>
              </a:rPr>
              <a:t>Update existing chart</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the existing chart and delete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Follow steps for inserting a chart above</a:t>
            </a:r>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hart">
  <p:cSld name="Title + chart">
    <p:spTree>
      <p:nvGrpSpPr>
        <p:cNvPr id="1017" name="Shape 1017"/>
        <p:cNvGrpSpPr/>
        <p:nvPr/>
      </p:nvGrpSpPr>
      <p:grpSpPr>
        <a:xfrm>
          <a:off x="0" y="0"/>
          <a:ext cx="0" cy="0"/>
          <a:chOff x="0" y="0"/>
          <a:chExt cx="0" cy="0"/>
        </a:xfrm>
      </p:grpSpPr>
      <p:sp>
        <p:nvSpPr>
          <p:cNvPr id="1018" name="Google Shape;1018;p161"/>
          <p:cNvSpPr txBox="1"/>
          <p:nvPr>
            <p:ph type="title"/>
          </p:nvPr>
        </p:nvSpPr>
        <p:spPr>
          <a:xfrm>
            <a:off x="431801" y="361387"/>
            <a:ext cx="8280400" cy="369332"/>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9" name="Google Shape;1019;p161"/>
          <p:cNvSpPr/>
          <p:nvPr>
            <p:ph idx="2" type="chart"/>
          </p:nvPr>
        </p:nvSpPr>
        <p:spPr>
          <a:xfrm>
            <a:off x="432000" y="1411200"/>
            <a:ext cx="5426887" cy="4605251"/>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Clr>
                <a:schemeClr val="dk1"/>
              </a:buClr>
              <a:buSzPts val="1800"/>
              <a:buFont typeface="Arial"/>
              <a:buNone/>
              <a:defRPr b="1" i="0" sz="1800" u="none" cap="none" strike="noStrike">
                <a:solidFill>
                  <a:schemeClr val="accent1"/>
                </a:solidFill>
                <a:latin typeface="Arial"/>
                <a:ea typeface="Arial"/>
                <a:cs typeface="Arial"/>
                <a:sym typeface="Arial"/>
              </a:defRPr>
            </a:lvl1pPr>
            <a:lvl2pPr lvl="1" marR="0" rtl="0" algn="l">
              <a:spcBef>
                <a:spcPts val="12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3pPr>
            <a:lvl4pPr lvl="3"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lvl="4"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lvl="5" marR="0" rtl="0" algn="l">
              <a:spcBef>
                <a:spcPts val="1200"/>
              </a:spcBef>
              <a:spcAft>
                <a:spcPts val="0"/>
              </a:spcAft>
              <a:buClr>
                <a:schemeClr val="accent1"/>
              </a:buClr>
              <a:buSzPts val="1600"/>
              <a:buFont typeface="Arial"/>
              <a:buAutoNum type="arabicPeriod"/>
              <a:defRPr b="0" i="0" sz="1600" u="none" cap="none" strike="noStrike">
                <a:solidFill>
                  <a:schemeClr val="dk1"/>
                </a:solidFill>
                <a:latin typeface="Arial"/>
                <a:ea typeface="Arial"/>
                <a:cs typeface="Arial"/>
                <a:sym typeface="Arial"/>
              </a:defRPr>
            </a:lvl6pPr>
            <a:lvl7pPr lvl="6" marR="0" rtl="0" algn="l">
              <a:spcBef>
                <a:spcPts val="1200"/>
              </a:spcBef>
              <a:spcAft>
                <a:spcPts val="0"/>
              </a:spcAft>
              <a:buClr>
                <a:schemeClr val="accent1"/>
              </a:buClr>
              <a:buSzPts val="1600"/>
              <a:buFont typeface="Arial"/>
              <a:buAutoNum type="alphaLcPeriod"/>
              <a:defRPr b="0" i="0" sz="1600" u="none" cap="none" strike="noStrike">
                <a:solidFill>
                  <a:schemeClr val="dk1"/>
                </a:solidFill>
                <a:latin typeface="Arial"/>
                <a:ea typeface="Arial"/>
                <a:cs typeface="Arial"/>
                <a:sym typeface="Arial"/>
              </a:defRPr>
            </a:lvl7pPr>
            <a:lvl8pPr lvl="7" marR="0" rtl="0" algn="l">
              <a:spcBef>
                <a:spcPts val="1200"/>
              </a:spcBef>
              <a:spcAft>
                <a:spcPts val="0"/>
              </a:spcAft>
              <a:buClr>
                <a:schemeClr val="accent1"/>
              </a:buClr>
              <a:buSzPts val="1600"/>
              <a:buFont typeface="Arial"/>
              <a:buAutoNum type="romanLcPeriod"/>
              <a:defRPr b="0" i="0" sz="1600" u="none" cap="none" strike="noStrike">
                <a:solidFill>
                  <a:schemeClr val="dk1"/>
                </a:solidFill>
                <a:latin typeface="Arial"/>
                <a:ea typeface="Arial"/>
                <a:cs typeface="Arial"/>
                <a:sym typeface="Arial"/>
              </a:defRPr>
            </a:lvl8pPr>
            <a:lvl9pPr lvl="8" marR="0" rtl="0" algn="l">
              <a:spcBef>
                <a:spcPts val="1200"/>
              </a:spcBef>
              <a:spcAft>
                <a:spcPts val="1200"/>
              </a:spcAft>
              <a:buClr>
                <a:schemeClr val="dk1"/>
              </a:buClr>
              <a:buSzPts val="2400"/>
              <a:buFont typeface="Arial"/>
              <a:buNone/>
              <a:defRPr b="0" i="0" sz="2400" u="none" cap="none" strike="noStrike">
                <a:solidFill>
                  <a:schemeClr val="accent1"/>
                </a:solidFill>
                <a:latin typeface="Arial"/>
                <a:ea typeface="Arial"/>
                <a:cs typeface="Arial"/>
                <a:sym typeface="Arial"/>
              </a:defRPr>
            </a:lvl9pPr>
          </a:lstStyle>
          <a:p/>
        </p:txBody>
      </p:sp>
      <p:sp>
        <p:nvSpPr>
          <p:cNvPr id="1020" name="Google Shape;1020;p161"/>
          <p:cNvSpPr txBox="1"/>
          <p:nvPr>
            <p:ph idx="1" type="body"/>
          </p:nvPr>
        </p:nvSpPr>
        <p:spPr>
          <a:xfrm>
            <a:off x="6128513" y="1411200"/>
            <a:ext cx="2592000" cy="1877437"/>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800"/>
              <a:buNone/>
              <a:defRPr/>
            </a:lvl1pPr>
            <a:lvl2pPr indent="-228600" lvl="1" marL="914400" algn="l">
              <a:spcBef>
                <a:spcPts val="1200"/>
              </a:spcBef>
              <a:spcAft>
                <a:spcPts val="0"/>
              </a:spcAft>
              <a:buSzPts val="1800"/>
              <a:buNone/>
              <a:defRPr/>
            </a:lvl2pPr>
            <a:lvl3pPr indent="-342900" lvl="2" marL="1371600" algn="l">
              <a:spcBef>
                <a:spcPts val="120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1021" name="Google Shape;1021;p161"/>
          <p:cNvSpPr txBox="1"/>
          <p:nvPr>
            <p:ph idx="11" type="ftr"/>
          </p:nvPr>
        </p:nvSpPr>
        <p:spPr>
          <a:xfrm>
            <a:off x="1343858" y="6352053"/>
            <a:ext cx="6547605" cy="169277"/>
          </a:xfrm>
          <a:prstGeom prst="rect">
            <a:avLst/>
          </a:prstGeom>
          <a:noFill/>
          <a:ln>
            <a:noFill/>
          </a:ln>
        </p:spPr>
        <p:txBody>
          <a:bodyPr anchorCtr="0" anchor="b"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grpSp>
        <p:nvGrpSpPr>
          <p:cNvPr id="1022" name="Google Shape;1022;p161"/>
          <p:cNvGrpSpPr/>
          <p:nvPr/>
        </p:nvGrpSpPr>
        <p:grpSpPr>
          <a:xfrm>
            <a:off x="9206425" y="0"/>
            <a:ext cx="2029736" cy="2104028"/>
            <a:chOff x="3528102" y="847657"/>
            <a:chExt cx="2029736" cy="2104028"/>
          </a:xfrm>
        </p:grpSpPr>
        <p:sp>
          <p:nvSpPr>
            <p:cNvPr id="1023" name="Google Shape;1023;p161"/>
            <p:cNvSpPr/>
            <p:nvPr/>
          </p:nvSpPr>
          <p:spPr>
            <a:xfrm>
              <a:off x="3528102" y="847657"/>
              <a:ext cx="2029736" cy="2104028"/>
            </a:xfrm>
            <a:prstGeom prst="rect">
              <a:avLst/>
            </a:prstGeom>
            <a:solidFill>
              <a:srgbClr val="FFFFFF"/>
            </a:solidFill>
            <a:ln>
              <a:noFill/>
            </a:ln>
          </p:spPr>
          <p:txBody>
            <a:bodyPr anchorCtr="0" anchor="t" bIns="36000" lIns="36000" spcFirstLastPara="1" rIns="36000" wrap="square" tIns="36000">
              <a:spAutoFit/>
            </a:bodyPr>
            <a:lstStyle/>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Reapplying the Slide Layout</a:t>
              </a:r>
              <a:endParaRPr/>
            </a:p>
            <a:p>
              <a:pPr indent="0" lvl="2"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Putting text into a placeholder not only ensures the text sits in the correct place and is formatted correctly, it also helps to update the page quickly and efficiently. </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Right click on the page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‘Layout’</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the layout you require</a:t>
              </a:r>
              <a:endParaRPr/>
            </a:p>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Text bullet formatting</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To use text/bullet formatting levels correctly, use the Increase List Level and Decrease List Level buttons from the Paragraph group on the Home tab</a:t>
              </a:r>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Alternatively you can use the keyboard shortcuts:</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Shift+Alt+Right arrow key = increase level</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Shift+Alt+Left arrow key = decrease level</a:t>
              </a:r>
              <a:endParaRPr/>
            </a:p>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Guides</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To ensure all other elements aside from placeholders are positioned correctly, switch your drawing guides on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Alt+F9</a:t>
              </a:r>
              <a:endParaRPr/>
            </a:p>
          </p:txBody>
        </p:sp>
        <p:grpSp>
          <p:nvGrpSpPr>
            <p:cNvPr id="1024" name="Google Shape;1024;p161"/>
            <p:cNvGrpSpPr/>
            <p:nvPr/>
          </p:nvGrpSpPr>
          <p:grpSpPr>
            <a:xfrm>
              <a:off x="3568059" y="1907313"/>
              <a:ext cx="1038536" cy="360283"/>
              <a:chOff x="4736026" y="-3144621"/>
              <a:chExt cx="1698109" cy="589139"/>
            </a:xfrm>
          </p:grpSpPr>
          <p:pic>
            <p:nvPicPr>
              <p:cNvPr id="1025" name="Google Shape;1025;p161"/>
              <p:cNvPicPr preferRelativeResize="0"/>
              <p:nvPr/>
            </p:nvPicPr>
            <p:blipFill rotWithShape="1">
              <a:blip r:embed="rId2">
                <a:alphaModFix/>
              </a:blip>
              <a:srcRect b="0" l="0" r="0" t="0"/>
              <a:stretch/>
            </p:blipFill>
            <p:spPr>
              <a:xfrm>
                <a:off x="4736026" y="-3144621"/>
                <a:ext cx="1698109" cy="589139"/>
              </a:xfrm>
              <a:prstGeom prst="rect">
                <a:avLst/>
              </a:prstGeom>
              <a:noFill/>
              <a:ln>
                <a:noFill/>
              </a:ln>
            </p:spPr>
          </p:pic>
          <p:sp>
            <p:nvSpPr>
              <p:cNvPr id="1026" name="Google Shape;1026;p161"/>
              <p:cNvSpPr/>
              <p:nvPr/>
            </p:nvSpPr>
            <p:spPr>
              <a:xfrm>
                <a:off x="5292025" y="-3085266"/>
                <a:ext cx="346227" cy="166715"/>
              </a:xfrm>
              <a:prstGeom prst="roundRect">
                <a:avLst>
                  <a:gd fmla="val 20963" name="adj"/>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p:txBody>
          </p:sp>
        </p:grpSp>
      </p:grpSp>
      <p:sp>
        <p:nvSpPr>
          <p:cNvPr id="1027" name="Google Shape;1027;p161"/>
          <p:cNvSpPr/>
          <p:nvPr/>
        </p:nvSpPr>
        <p:spPr>
          <a:xfrm>
            <a:off x="9206425" y="2167651"/>
            <a:ext cx="2029736" cy="996033"/>
          </a:xfrm>
          <a:prstGeom prst="rect">
            <a:avLst/>
          </a:prstGeom>
          <a:solidFill>
            <a:srgbClr val="FFFFFF"/>
          </a:solidFill>
          <a:ln>
            <a:noFill/>
          </a:ln>
        </p:spPr>
        <p:txBody>
          <a:bodyPr anchorCtr="0" anchor="t" bIns="36000" lIns="36000" spcFirstLastPara="1" rIns="36000" wrap="square" tIns="36000">
            <a:spAutoFit/>
          </a:bodyPr>
          <a:lstStyle/>
          <a:p>
            <a:pPr indent="0" lvl="2" marL="0" marR="0" rtl="0" algn="l">
              <a:lnSpc>
                <a:spcPct val="100000"/>
              </a:lnSpc>
              <a:spcBef>
                <a:spcPts val="0"/>
              </a:spcBef>
              <a:spcAft>
                <a:spcPts val="0"/>
              </a:spcAft>
              <a:buClr>
                <a:srgbClr val="4472C4"/>
              </a:buClr>
              <a:buSzPts val="600"/>
              <a:buFont typeface="Arial"/>
              <a:buNone/>
            </a:pPr>
            <a:r>
              <a:rPr b="1" i="0" lang="en-US" sz="600" u="none" cap="none" strike="noStrike">
                <a:solidFill>
                  <a:srgbClr val="000000"/>
                </a:solidFill>
                <a:latin typeface="Calibri"/>
                <a:ea typeface="Calibri"/>
                <a:cs typeface="Calibri"/>
                <a:sym typeface="Calibri"/>
              </a:rPr>
              <a:t>Insert a chart</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the chart icon and select the chart you require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On the Insert tab choose ‘Chart’ and from the available options choose the type of chart you require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Format the chart</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Update the chart title text box</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Update source and notes</a:t>
            </a:r>
            <a:endParaRPr/>
          </a:p>
          <a:p>
            <a:pPr indent="0" lvl="2" marL="0" marR="0" rtl="0" algn="l">
              <a:lnSpc>
                <a:spcPct val="100000"/>
              </a:lnSpc>
              <a:spcBef>
                <a:spcPts val="0"/>
              </a:spcBef>
              <a:spcAft>
                <a:spcPts val="0"/>
              </a:spcAft>
              <a:buClr>
                <a:srgbClr val="4472C4"/>
              </a:buClr>
              <a:buSzPts val="600"/>
              <a:buFont typeface="Arial"/>
              <a:buNone/>
            </a:pPr>
            <a:r>
              <a:rPr b="1" i="0" lang="en-US" sz="600" u="none" cap="none" strike="noStrike">
                <a:solidFill>
                  <a:srgbClr val="000000"/>
                </a:solidFill>
                <a:latin typeface="Calibri"/>
                <a:ea typeface="Calibri"/>
                <a:cs typeface="Calibri"/>
                <a:sym typeface="Calibri"/>
              </a:rPr>
              <a:t>Update existing chart</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the existing chart and delete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Follow steps for inserting a chart above</a:t>
            </a: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V x 1">
  <p:cSld name="CV x 1">
    <p:spTree>
      <p:nvGrpSpPr>
        <p:cNvPr id="1028" name="Shape 1028"/>
        <p:cNvGrpSpPr/>
        <p:nvPr/>
      </p:nvGrpSpPr>
      <p:grpSpPr>
        <a:xfrm>
          <a:off x="0" y="0"/>
          <a:ext cx="0" cy="0"/>
          <a:chOff x="0" y="0"/>
          <a:chExt cx="0" cy="0"/>
        </a:xfrm>
      </p:grpSpPr>
      <p:cxnSp>
        <p:nvCxnSpPr>
          <p:cNvPr id="1029" name="Google Shape;1029;p162"/>
          <p:cNvCxnSpPr/>
          <p:nvPr/>
        </p:nvCxnSpPr>
        <p:spPr>
          <a:xfrm>
            <a:off x="432000" y="2957420"/>
            <a:ext cx="2592388" cy="0"/>
          </a:xfrm>
          <a:prstGeom prst="straightConnector1">
            <a:avLst/>
          </a:prstGeom>
          <a:noFill/>
          <a:ln cap="flat" cmpd="sng" w="19050">
            <a:solidFill>
              <a:schemeClr val="accent1"/>
            </a:solidFill>
            <a:prstDash val="solid"/>
            <a:round/>
            <a:headEnd len="sm" w="sm" type="none"/>
            <a:tailEnd len="sm" w="sm" type="none"/>
          </a:ln>
        </p:spPr>
      </p:cxnSp>
      <p:sp>
        <p:nvSpPr>
          <p:cNvPr id="1030" name="Google Shape;1030;p162"/>
          <p:cNvSpPr txBox="1"/>
          <p:nvPr>
            <p:ph idx="1" type="body"/>
          </p:nvPr>
        </p:nvSpPr>
        <p:spPr>
          <a:xfrm>
            <a:off x="432000" y="3081529"/>
            <a:ext cx="2592388" cy="1087477"/>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Font typeface="Arial"/>
              <a:buNone/>
              <a:defRPr sz="1400"/>
            </a:lvl1pPr>
            <a:lvl2pPr indent="-228600" lvl="1" marL="914400" algn="l">
              <a:spcBef>
                <a:spcPts val="200"/>
              </a:spcBef>
              <a:spcAft>
                <a:spcPts val="0"/>
              </a:spcAft>
              <a:buSzPts val="1400"/>
              <a:buFont typeface="Arial"/>
              <a:buNone/>
              <a:defRPr sz="1400">
                <a:solidFill>
                  <a:schemeClr val="accent1"/>
                </a:solidFill>
              </a:defRPr>
            </a:lvl2pPr>
            <a:lvl3pPr indent="-228600" lvl="2" marL="1371600" algn="l">
              <a:spcBef>
                <a:spcPts val="200"/>
              </a:spcBef>
              <a:spcAft>
                <a:spcPts val="0"/>
              </a:spcAft>
              <a:buSzPts val="1200"/>
              <a:buFont typeface="Arial"/>
              <a:buNone/>
              <a:defRPr sz="1200">
                <a:solidFill>
                  <a:schemeClr val="accent1"/>
                </a:solidFill>
              </a:defRPr>
            </a:lvl3pPr>
            <a:lvl4pPr indent="-304800" lvl="3" marL="1828800" algn="l">
              <a:spcBef>
                <a:spcPts val="200"/>
              </a:spcBef>
              <a:spcAft>
                <a:spcPts val="0"/>
              </a:spcAft>
              <a:buSzPts val="1200"/>
              <a:buFont typeface="Arial"/>
              <a:buChar char="•"/>
              <a:defRPr sz="1200">
                <a:solidFill>
                  <a:schemeClr val="accent1"/>
                </a:solidFill>
              </a:defRPr>
            </a:lvl4pPr>
            <a:lvl5pPr indent="-304800" lvl="4" marL="2286000" algn="l">
              <a:spcBef>
                <a:spcPts val="200"/>
              </a:spcBef>
              <a:spcAft>
                <a:spcPts val="0"/>
              </a:spcAft>
              <a:buSzPts val="1200"/>
              <a:buChar char="◦"/>
              <a:defRPr sz="1200">
                <a:solidFill>
                  <a:schemeClr val="accent1"/>
                </a:solidFill>
              </a:defRPr>
            </a:lvl5pPr>
            <a:lvl6pPr indent="-342900" lvl="5" marL="2743200" algn="l">
              <a:spcBef>
                <a:spcPts val="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1031" name="Google Shape;1031;p162"/>
          <p:cNvSpPr txBox="1"/>
          <p:nvPr>
            <p:ph type="title"/>
          </p:nvPr>
        </p:nvSpPr>
        <p:spPr>
          <a:xfrm>
            <a:off x="431801" y="361387"/>
            <a:ext cx="8280400" cy="369332"/>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2" name="Google Shape;1032;p162"/>
          <p:cNvSpPr txBox="1"/>
          <p:nvPr>
            <p:ph idx="2" type="body"/>
          </p:nvPr>
        </p:nvSpPr>
        <p:spPr>
          <a:xfrm>
            <a:off x="3284313" y="1411200"/>
            <a:ext cx="2592000" cy="1877437"/>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800"/>
              <a:buNone/>
              <a:defRPr/>
            </a:lvl1pPr>
            <a:lvl2pPr indent="-228600" lvl="1" marL="914400" algn="l">
              <a:spcBef>
                <a:spcPts val="1200"/>
              </a:spcBef>
              <a:spcAft>
                <a:spcPts val="0"/>
              </a:spcAft>
              <a:buSzPts val="1800"/>
              <a:buNone/>
              <a:defRPr/>
            </a:lvl2pPr>
            <a:lvl3pPr indent="-342900" lvl="2" marL="1371600" algn="l">
              <a:spcBef>
                <a:spcPts val="120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1033" name="Google Shape;1033;p162"/>
          <p:cNvSpPr txBox="1"/>
          <p:nvPr>
            <p:ph idx="3" type="body"/>
          </p:nvPr>
        </p:nvSpPr>
        <p:spPr>
          <a:xfrm>
            <a:off x="6128513" y="1411200"/>
            <a:ext cx="2592000" cy="1877437"/>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800"/>
              <a:buNone/>
              <a:defRPr/>
            </a:lvl1pPr>
            <a:lvl2pPr indent="-228600" lvl="1" marL="914400" algn="l">
              <a:spcBef>
                <a:spcPts val="1200"/>
              </a:spcBef>
              <a:spcAft>
                <a:spcPts val="0"/>
              </a:spcAft>
              <a:buSzPts val="1800"/>
              <a:buNone/>
              <a:defRPr/>
            </a:lvl2pPr>
            <a:lvl3pPr indent="-342900" lvl="2" marL="1371600" algn="l">
              <a:spcBef>
                <a:spcPts val="120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1034" name="Google Shape;1034;p162"/>
          <p:cNvSpPr/>
          <p:nvPr>
            <p:ph idx="4" type="pic"/>
          </p:nvPr>
        </p:nvSpPr>
        <p:spPr>
          <a:xfrm>
            <a:off x="432000" y="1411200"/>
            <a:ext cx="1139305" cy="1424132"/>
          </a:xfrm>
          <a:prstGeom prst="rect">
            <a:avLst/>
          </a:prstGeom>
          <a:solidFill>
            <a:srgbClr val="F2F2F2"/>
          </a:solidFill>
          <a:ln>
            <a:noFill/>
          </a:ln>
        </p:spPr>
        <p:txBody>
          <a:bodyPr anchorCtr="0" anchor="t" bIns="0" lIns="0" spcFirstLastPara="1" rIns="0" wrap="square" tIns="0">
            <a:noAutofit/>
          </a:bodyPr>
          <a:lstStyle>
            <a:lvl1pPr lvl="0" marR="0" rtl="0" algn="l">
              <a:spcBef>
                <a:spcPts val="0"/>
              </a:spcBef>
              <a:spcAft>
                <a:spcPts val="0"/>
              </a:spcAft>
              <a:buClr>
                <a:schemeClr val="dk1"/>
              </a:buClr>
              <a:buSzPts val="1171"/>
              <a:buFont typeface="Arial"/>
              <a:buNone/>
              <a:defRPr b="0" i="0" sz="1171" u="none" cap="none" strike="noStrike">
                <a:solidFill>
                  <a:schemeClr val="dk1"/>
                </a:solidFill>
                <a:latin typeface="Arial"/>
                <a:ea typeface="Arial"/>
                <a:cs typeface="Arial"/>
                <a:sym typeface="Arial"/>
              </a:defRPr>
            </a:lvl1pPr>
            <a:lvl2pPr lvl="1" marR="0" rtl="0" algn="l">
              <a:spcBef>
                <a:spcPts val="12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3pPr>
            <a:lvl4pPr lvl="3"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lvl="4"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lvl="5" marR="0" rtl="0" algn="l">
              <a:spcBef>
                <a:spcPts val="1200"/>
              </a:spcBef>
              <a:spcAft>
                <a:spcPts val="0"/>
              </a:spcAft>
              <a:buClr>
                <a:schemeClr val="accent1"/>
              </a:buClr>
              <a:buSzPts val="1600"/>
              <a:buFont typeface="Arial"/>
              <a:buAutoNum type="arabicPeriod"/>
              <a:defRPr b="0" i="0" sz="1600" u="none" cap="none" strike="noStrike">
                <a:solidFill>
                  <a:schemeClr val="dk1"/>
                </a:solidFill>
                <a:latin typeface="Arial"/>
                <a:ea typeface="Arial"/>
                <a:cs typeface="Arial"/>
                <a:sym typeface="Arial"/>
              </a:defRPr>
            </a:lvl6pPr>
            <a:lvl7pPr lvl="6" marR="0" rtl="0" algn="l">
              <a:spcBef>
                <a:spcPts val="1200"/>
              </a:spcBef>
              <a:spcAft>
                <a:spcPts val="0"/>
              </a:spcAft>
              <a:buClr>
                <a:schemeClr val="accent1"/>
              </a:buClr>
              <a:buSzPts val="1600"/>
              <a:buFont typeface="Arial"/>
              <a:buAutoNum type="alphaLcPeriod"/>
              <a:defRPr b="0" i="0" sz="1600" u="none" cap="none" strike="noStrike">
                <a:solidFill>
                  <a:schemeClr val="dk1"/>
                </a:solidFill>
                <a:latin typeface="Arial"/>
                <a:ea typeface="Arial"/>
                <a:cs typeface="Arial"/>
                <a:sym typeface="Arial"/>
              </a:defRPr>
            </a:lvl7pPr>
            <a:lvl8pPr lvl="7" marR="0" rtl="0" algn="l">
              <a:spcBef>
                <a:spcPts val="1200"/>
              </a:spcBef>
              <a:spcAft>
                <a:spcPts val="0"/>
              </a:spcAft>
              <a:buClr>
                <a:schemeClr val="accent1"/>
              </a:buClr>
              <a:buSzPts val="1600"/>
              <a:buFont typeface="Arial"/>
              <a:buAutoNum type="romanLcPeriod"/>
              <a:defRPr b="0" i="0" sz="1600" u="none" cap="none" strike="noStrike">
                <a:solidFill>
                  <a:schemeClr val="dk1"/>
                </a:solidFill>
                <a:latin typeface="Arial"/>
                <a:ea typeface="Arial"/>
                <a:cs typeface="Arial"/>
                <a:sym typeface="Arial"/>
              </a:defRPr>
            </a:lvl8pPr>
            <a:lvl9pPr lvl="8" marR="0" rtl="0" algn="l">
              <a:spcBef>
                <a:spcPts val="1200"/>
              </a:spcBef>
              <a:spcAft>
                <a:spcPts val="1200"/>
              </a:spcAft>
              <a:buClr>
                <a:schemeClr val="dk1"/>
              </a:buClr>
              <a:buSzPts val="2400"/>
              <a:buFont typeface="Arial"/>
              <a:buNone/>
              <a:defRPr b="0" i="0" sz="2400" u="none" cap="none" strike="noStrike">
                <a:solidFill>
                  <a:schemeClr val="accent1"/>
                </a:solidFill>
                <a:latin typeface="Arial"/>
                <a:ea typeface="Arial"/>
                <a:cs typeface="Arial"/>
                <a:sym typeface="Arial"/>
              </a:defRPr>
            </a:lvl9pPr>
          </a:lstStyle>
          <a:p/>
        </p:txBody>
      </p:sp>
      <p:sp>
        <p:nvSpPr>
          <p:cNvPr id="1035" name="Google Shape;1035;p162"/>
          <p:cNvSpPr txBox="1"/>
          <p:nvPr>
            <p:ph idx="11" type="ftr"/>
          </p:nvPr>
        </p:nvSpPr>
        <p:spPr>
          <a:xfrm>
            <a:off x="1343858" y="6352053"/>
            <a:ext cx="6547605" cy="169277"/>
          </a:xfrm>
          <a:prstGeom prst="rect">
            <a:avLst/>
          </a:prstGeom>
          <a:noFill/>
          <a:ln>
            <a:noFill/>
          </a:ln>
        </p:spPr>
        <p:txBody>
          <a:bodyPr anchorCtr="0" anchor="b"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grpSp>
        <p:nvGrpSpPr>
          <p:cNvPr id="1036" name="Google Shape;1036;p162"/>
          <p:cNvGrpSpPr/>
          <p:nvPr/>
        </p:nvGrpSpPr>
        <p:grpSpPr>
          <a:xfrm>
            <a:off x="9206425" y="0"/>
            <a:ext cx="2029736" cy="2104028"/>
            <a:chOff x="3528102" y="847657"/>
            <a:chExt cx="2029736" cy="2104028"/>
          </a:xfrm>
        </p:grpSpPr>
        <p:sp>
          <p:nvSpPr>
            <p:cNvPr id="1037" name="Google Shape;1037;p162"/>
            <p:cNvSpPr/>
            <p:nvPr/>
          </p:nvSpPr>
          <p:spPr>
            <a:xfrm>
              <a:off x="3528102" y="847657"/>
              <a:ext cx="2029736" cy="2104028"/>
            </a:xfrm>
            <a:prstGeom prst="rect">
              <a:avLst/>
            </a:prstGeom>
            <a:solidFill>
              <a:srgbClr val="FFFFFF"/>
            </a:solidFill>
            <a:ln>
              <a:noFill/>
            </a:ln>
          </p:spPr>
          <p:txBody>
            <a:bodyPr anchorCtr="0" anchor="t" bIns="36000" lIns="36000" spcFirstLastPara="1" rIns="36000" wrap="square" tIns="36000">
              <a:spAutoFit/>
            </a:bodyPr>
            <a:lstStyle/>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Reapplying the Slide Layout</a:t>
              </a:r>
              <a:endParaRPr/>
            </a:p>
            <a:p>
              <a:pPr indent="0" lvl="2"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Putting text into a placeholder not only ensures the text sits in the correct place and is formatted correctly, it also helps to update the page quickly and efficiently. </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Right click on the page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‘Layout’</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the layout you require</a:t>
              </a:r>
              <a:endParaRPr/>
            </a:p>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Text bullet formatting</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To use text/bullet formatting levels correctly, use the Increase List Level and Decrease List Level buttons from the Paragraph group on the Home tab</a:t>
              </a:r>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Alternatively you can use the keyboard shortcuts:</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Shift+Alt+Right arrow key = increase level</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Shift+Alt+Left arrow key = decrease level</a:t>
              </a:r>
              <a:endParaRPr/>
            </a:p>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Guides</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To ensure all other elements aside from placeholders are positioned correctly, switch your drawing guides on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Alt+F9</a:t>
              </a:r>
              <a:endParaRPr/>
            </a:p>
          </p:txBody>
        </p:sp>
        <p:grpSp>
          <p:nvGrpSpPr>
            <p:cNvPr id="1038" name="Google Shape;1038;p162"/>
            <p:cNvGrpSpPr/>
            <p:nvPr/>
          </p:nvGrpSpPr>
          <p:grpSpPr>
            <a:xfrm>
              <a:off x="3568059" y="1907313"/>
              <a:ext cx="1038536" cy="360283"/>
              <a:chOff x="4736026" y="-3144621"/>
              <a:chExt cx="1698109" cy="589139"/>
            </a:xfrm>
          </p:grpSpPr>
          <p:pic>
            <p:nvPicPr>
              <p:cNvPr id="1039" name="Google Shape;1039;p162"/>
              <p:cNvPicPr preferRelativeResize="0"/>
              <p:nvPr/>
            </p:nvPicPr>
            <p:blipFill rotWithShape="1">
              <a:blip r:embed="rId2">
                <a:alphaModFix/>
              </a:blip>
              <a:srcRect b="0" l="0" r="0" t="0"/>
              <a:stretch/>
            </p:blipFill>
            <p:spPr>
              <a:xfrm>
                <a:off x="4736026" y="-3144621"/>
                <a:ext cx="1698109" cy="589139"/>
              </a:xfrm>
              <a:prstGeom prst="rect">
                <a:avLst/>
              </a:prstGeom>
              <a:noFill/>
              <a:ln>
                <a:noFill/>
              </a:ln>
            </p:spPr>
          </p:pic>
          <p:sp>
            <p:nvSpPr>
              <p:cNvPr id="1040" name="Google Shape;1040;p162"/>
              <p:cNvSpPr/>
              <p:nvPr/>
            </p:nvSpPr>
            <p:spPr>
              <a:xfrm>
                <a:off x="5292025" y="-3085266"/>
                <a:ext cx="346227" cy="166715"/>
              </a:xfrm>
              <a:prstGeom prst="roundRect">
                <a:avLst>
                  <a:gd fmla="val 20963" name="adj"/>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p:txBody>
          </p:sp>
        </p:grpSp>
      </p:grpSp>
      <p:sp>
        <p:nvSpPr>
          <p:cNvPr id="1041" name="Google Shape;1041;p162"/>
          <p:cNvSpPr/>
          <p:nvPr/>
        </p:nvSpPr>
        <p:spPr>
          <a:xfrm>
            <a:off x="9206425" y="2140326"/>
            <a:ext cx="2030635" cy="2116424"/>
          </a:xfrm>
          <a:prstGeom prst="rect">
            <a:avLst/>
          </a:prstGeom>
          <a:solidFill>
            <a:srgbClr val="FFFFFF"/>
          </a:solidFill>
          <a:ln>
            <a:noFill/>
          </a:ln>
        </p:spPr>
        <p:txBody>
          <a:bodyPr anchorCtr="0" anchor="t" bIns="42125" lIns="42125" spcFirstLastPara="1" rIns="42125" wrap="square" tIns="42125">
            <a:spAutoFit/>
          </a:bodyPr>
          <a:lstStyle/>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Image placeholders</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This layout is set with a picture placeholder for photography. To insert an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the ‘picture placeholder icon’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Navigate to the file and insert</a:t>
            </a:r>
            <a:endParaRPr/>
          </a:p>
          <a:p>
            <a:pPr indent="0" lvl="0" marL="0" marR="0" rtl="0" algn="l">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Calibri"/>
                <a:ea typeface="Calibri"/>
                <a:cs typeface="Calibri"/>
                <a:sym typeface="Calibri"/>
              </a:rPr>
              <a:t>Updating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the image you wish to change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Delete the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Follow the steps as above to insert an image</a:t>
            </a:r>
            <a:endParaRPr/>
          </a:p>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Cropping image</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When the image is inserted it may not automatically show the part of the image you want. To change what is shown: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the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Go to ‘Format’ tab</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‘Crop’</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You can now move the image within the placeholder.</a:t>
            </a:r>
            <a:endParaRPr/>
          </a:p>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Resizing image</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If the shape of the image resizes too small or big, you can reset the placeholder by:</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Right-click on the page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‘reset slide’ (note: Using this action will reset all of the manual formatting on the page)</a:t>
            </a:r>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V x 3">
  <p:cSld name="CV x 3">
    <p:spTree>
      <p:nvGrpSpPr>
        <p:cNvPr id="1042" name="Shape 1042"/>
        <p:cNvGrpSpPr/>
        <p:nvPr/>
      </p:nvGrpSpPr>
      <p:grpSpPr>
        <a:xfrm>
          <a:off x="0" y="0"/>
          <a:ext cx="0" cy="0"/>
          <a:chOff x="0" y="0"/>
          <a:chExt cx="0" cy="0"/>
        </a:xfrm>
      </p:grpSpPr>
      <p:cxnSp>
        <p:nvCxnSpPr>
          <p:cNvPr id="1043" name="Google Shape;1043;p163"/>
          <p:cNvCxnSpPr/>
          <p:nvPr/>
        </p:nvCxnSpPr>
        <p:spPr>
          <a:xfrm>
            <a:off x="432000" y="2519872"/>
            <a:ext cx="2592000" cy="0"/>
          </a:xfrm>
          <a:prstGeom prst="straightConnector1">
            <a:avLst/>
          </a:prstGeom>
          <a:noFill/>
          <a:ln cap="flat" cmpd="sng" w="19050">
            <a:solidFill>
              <a:schemeClr val="accent1"/>
            </a:solidFill>
            <a:prstDash val="solid"/>
            <a:round/>
            <a:headEnd len="sm" w="sm" type="none"/>
            <a:tailEnd len="sm" w="sm" type="none"/>
          </a:ln>
        </p:spPr>
      </p:cxnSp>
      <p:sp>
        <p:nvSpPr>
          <p:cNvPr id="1044" name="Google Shape;1044;p163"/>
          <p:cNvSpPr/>
          <p:nvPr>
            <p:ph idx="2" type="pic"/>
          </p:nvPr>
        </p:nvSpPr>
        <p:spPr>
          <a:xfrm>
            <a:off x="432000" y="1416000"/>
            <a:ext cx="775801" cy="969752"/>
          </a:xfrm>
          <a:prstGeom prst="rect">
            <a:avLst/>
          </a:prstGeom>
          <a:solidFill>
            <a:srgbClr val="F2F2F2"/>
          </a:solidFill>
          <a:ln>
            <a:noFill/>
          </a:ln>
        </p:spPr>
        <p:txBody>
          <a:bodyPr anchorCtr="0" anchor="t" bIns="0" lIns="0" spcFirstLastPara="1" rIns="0" wrap="square" tIns="0">
            <a:noAutofit/>
          </a:bodyPr>
          <a:lstStyle>
            <a:lvl1pPr lvl="0" marR="0" rtl="0" algn="l">
              <a:spcBef>
                <a:spcPts val="0"/>
              </a:spcBef>
              <a:spcAft>
                <a:spcPts val="0"/>
              </a:spcAft>
              <a:buClr>
                <a:schemeClr val="dk1"/>
              </a:buClr>
              <a:buSzPts val="1171"/>
              <a:buFont typeface="Arial"/>
              <a:buNone/>
              <a:defRPr b="0" i="0" sz="1171" u="none" cap="none" strike="noStrike">
                <a:solidFill>
                  <a:schemeClr val="dk1"/>
                </a:solidFill>
                <a:latin typeface="Arial"/>
                <a:ea typeface="Arial"/>
                <a:cs typeface="Arial"/>
                <a:sym typeface="Arial"/>
              </a:defRPr>
            </a:lvl1pPr>
            <a:lvl2pPr lvl="1" marR="0" rtl="0" algn="l">
              <a:spcBef>
                <a:spcPts val="12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3pPr>
            <a:lvl4pPr lvl="3"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lvl="4"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lvl="5" marR="0" rtl="0" algn="l">
              <a:spcBef>
                <a:spcPts val="1200"/>
              </a:spcBef>
              <a:spcAft>
                <a:spcPts val="0"/>
              </a:spcAft>
              <a:buClr>
                <a:schemeClr val="accent1"/>
              </a:buClr>
              <a:buSzPts val="1600"/>
              <a:buFont typeface="Arial"/>
              <a:buAutoNum type="arabicPeriod"/>
              <a:defRPr b="0" i="0" sz="1600" u="none" cap="none" strike="noStrike">
                <a:solidFill>
                  <a:schemeClr val="dk1"/>
                </a:solidFill>
                <a:latin typeface="Arial"/>
                <a:ea typeface="Arial"/>
                <a:cs typeface="Arial"/>
                <a:sym typeface="Arial"/>
              </a:defRPr>
            </a:lvl6pPr>
            <a:lvl7pPr lvl="6" marR="0" rtl="0" algn="l">
              <a:spcBef>
                <a:spcPts val="1200"/>
              </a:spcBef>
              <a:spcAft>
                <a:spcPts val="0"/>
              </a:spcAft>
              <a:buClr>
                <a:schemeClr val="accent1"/>
              </a:buClr>
              <a:buSzPts val="1600"/>
              <a:buFont typeface="Arial"/>
              <a:buAutoNum type="alphaLcPeriod"/>
              <a:defRPr b="0" i="0" sz="1600" u="none" cap="none" strike="noStrike">
                <a:solidFill>
                  <a:schemeClr val="dk1"/>
                </a:solidFill>
                <a:latin typeface="Arial"/>
                <a:ea typeface="Arial"/>
                <a:cs typeface="Arial"/>
                <a:sym typeface="Arial"/>
              </a:defRPr>
            </a:lvl7pPr>
            <a:lvl8pPr lvl="7" marR="0" rtl="0" algn="l">
              <a:spcBef>
                <a:spcPts val="1200"/>
              </a:spcBef>
              <a:spcAft>
                <a:spcPts val="0"/>
              </a:spcAft>
              <a:buClr>
                <a:schemeClr val="accent1"/>
              </a:buClr>
              <a:buSzPts val="1600"/>
              <a:buFont typeface="Arial"/>
              <a:buAutoNum type="romanLcPeriod"/>
              <a:defRPr b="0" i="0" sz="1600" u="none" cap="none" strike="noStrike">
                <a:solidFill>
                  <a:schemeClr val="dk1"/>
                </a:solidFill>
                <a:latin typeface="Arial"/>
                <a:ea typeface="Arial"/>
                <a:cs typeface="Arial"/>
                <a:sym typeface="Arial"/>
              </a:defRPr>
            </a:lvl8pPr>
            <a:lvl9pPr lvl="8" marR="0" rtl="0" algn="l">
              <a:spcBef>
                <a:spcPts val="1200"/>
              </a:spcBef>
              <a:spcAft>
                <a:spcPts val="1200"/>
              </a:spcAft>
              <a:buClr>
                <a:schemeClr val="dk1"/>
              </a:buClr>
              <a:buSzPts val="2400"/>
              <a:buFont typeface="Arial"/>
              <a:buNone/>
              <a:defRPr b="0" i="0" sz="2400" u="none" cap="none" strike="noStrike">
                <a:solidFill>
                  <a:schemeClr val="accent1"/>
                </a:solidFill>
                <a:latin typeface="Arial"/>
                <a:ea typeface="Arial"/>
                <a:cs typeface="Arial"/>
                <a:sym typeface="Arial"/>
              </a:defRPr>
            </a:lvl9pPr>
          </a:lstStyle>
          <a:p/>
        </p:txBody>
      </p:sp>
      <p:cxnSp>
        <p:nvCxnSpPr>
          <p:cNvPr id="1045" name="Google Shape;1045;p163"/>
          <p:cNvCxnSpPr/>
          <p:nvPr/>
        </p:nvCxnSpPr>
        <p:spPr>
          <a:xfrm>
            <a:off x="3276981" y="2519872"/>
            <a:ext cx="2592000" cy="0"/>
          </a:xfrm>
          <a:prstGeom prst="straightConnector1">
            <a:avLst/>
          </a:prstGeom>
          <a:noFill/>
          <a:ln cap="flat" cmpd="sng" w="19050">
            <a:solidFill>
              <a:schemeClr val="accent1"/>
            </a:solidFill>
            <a:prstDash val="solid"/>
            <a:round/>
            <a:headEnd len="sm" w="sm" type="none"/>
            <a:tailEnd len="sm" w="sm" type="none"/>
          </a:ln>
        </p:spPr>
      </p:cxnSp>
      <p:cxnSp>
        <p:nvCxnSpPr>
          <p:cNvPr id="1046" name="Google Shape;1046;p163"/>
          <p:cNvCxnSpPr/>
          <p:nvPr/>
        </p:nvCxnSpPr>
        <p:spPr>
          <a:xfrm>
            <a:off x="6128513" y="2519872"/>
            <a:ext cx="2592000" cy="0"/>
          </a:xfrm>
          <a:prstGeom prst="straightConnector1">
            <a:avLst/>
          </a:prstGeom>
          <a:noFill/>
          <a:ln cap="flat" cmpd="sng" w="19050">
            <a:solidFill>
              <a:schemeClr val="accent1"/>
            </a:solidFill>
            <a:prstDash val="solid"/>
            <a:round/>
            <a:headEnd len="sm" w="sm" type="none"/>
            <a:tailEnd len="sm" w="sm" type="none"/>
          </a:ln>
        </p:spPr>
      </p:cxnSp>
      <p:sp>
        <p:nvSpPr>
          <p:cNvPr id="1047" name="Google Shape;1047;p163"/>
          <p:cNvSpPr txBox="1"/>
          <p:nvPr>
            <p:ph type="title"/>
          </p:nvPr>
        </p:nvSpPr>
        <p:spPr>
          <a:xfrm>
            <a:off x="431801" y="361387"/>
            <a:ext cx="8280400" cy="369332"/>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8" name="Google Shape;1048;p163"/>
          <p:cNvSpPr txBox="1"/>
          <p:nvPr>
            <p:ph idx="1" type="body"/>
          </p:nvPr>
        </p:nvSpPr>
        <p:spPr>
          <a:xfrm>
            <a:off x="1336674" y="1416001"/>
            <a:ext cx="1687514" cy="856645"/>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100"/>
              <a:buFont typeface="Arial"/>
              <a:buNone/>
              <a:defRPr sz="1100"/>
            </a:lvl1pPr>
            <a:lvl2pPr indent="-228600" lvl="1" marL="914400" algn="l">
              <a:spcBef>
                <a:spcPts val="200"/>
              </a:spcBef>
              <a:spcAft>
                <a:spcPts val="0"/>
              </a:spcAft>
              <a:buSzPts val="1100"/>
              <a:buFont typeface="Arial"/>
              <a:buNone/>
              <a:defRPr sz="1100">
                <a:solidFill>
                  <a:schemeClr val="accent1"/>
                </a:solidFill>
              </a:defRPr>
            </a:lvl2pPr>
            <a:lvl3pPr indent="-228600" lvl="2" marL="1371600" algn="l">
              <a:spcBef>
                <a:spcPts val="200"/>
              </a:spcBef>
              <a:spcAft>
                <a:spcPts val="0"/>
              </a:spcAft>
              <a:buSzPts val="900"/>
              <a:buFont typeface="Arial"/>
              <a:buNone/>
              <a:defRPr sz="900">
                <a:solidFill>
                  <a:schemeClr val="accent1"/>
                </a:solidFill>
              </a:defRPr>
            </a:lvl3pPr>
            <a:lvl4pPr indent="-285750" lvl="3" marL="1828800" algn="l">
              <a:spcBef>
                <a:spcPts val="200"/>
              </a:spcBef>
              <a:spcAft>
                <a:spcPts val="0"/>
              </a:spcAft>
              <a:buSzPts val="900"/>
              <a:buFont typeface="Arial"/>
              <a:buChar char="•"/>
              <a:defRPr sz="900">
                <a:solidFill>
                  <a:schemeClr val="accent1"/>
                </a:solidFill>
              </a:defRPr>
            </a:lvl4pPr>
            <a:lvl5pPr indent="-285750" lvl="4" marL="2286000" algn="l">
              <a:spcBef>
                <a:spcPts val="200"/>
              </a:spcBef>
              <a:spcAft>
                <a:spcPts val="0"/>
              </a:spcAft>
              <a:buSzPts val="900"/>
              <a:buChar char="◦"/>
              <a:defRPr sz="900">
                <a:solidFill>
                  <a:schemeClr val="accent1"/>
                </a:solidFill>
              </a:defRPr>
            </a:lvl5pPr>
            <a:lvl6pPr indent="-342900" lvl="5" marL="2743200" algn="l">
              <a:spcBef>
                <a:spcPts val="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1049" name="Google Shape;1049;p163"/>
          <p:cNvSpPr txBox="1"/>
          <p:nvPr>
            <p:ph idx="3" type="body"/>
          </p:nvPr>
        </p:nvSpPr>
        <p:spPr>
          <a:xfrm>
            <a:off x="3284313" y="2653993"/>
            <a:ext cx="2592000" cy="1261884"/>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Font typeface="Arial"/>
              <a:buNone/>
              <a:defRPr sz="1400"/>
            </a:lvl1pPr>
            <a:lvl2pPr indent="-228600" lvl="1" marL="914400" algn="l">
              <a:spcBef>
                <a:spcPts val="600"/>
              </a:spcBef>
              <a:spcAft>
                <a:spcPts val="0"/>
              </a:spcAft>
              <a:buSzPts val="1200"/>
              <a:buFont typeface="Arial"/>
              <a:buNone/>
              <a:defRPr sz="1200"/>
            </a:lvl2pPr>
            <a:lvl3pPr indent="-304800" lvl="2" marL="1371600" algn="l">
              <a:spcBef>
                <a:spcPts val="600"/>
              </a:spcBef>
              <a:spcAft>
                <a:spcPts val="0"/>
              </a:spcAft>
              <a:buSzPts val="1200"/>
              <a:buChar char="•"/>
              <a:defRPr sz="1200"/>
            </a:lvl3pPr>
            <a:lvl4pPr indent="-304800" lvl="3" marL="1828800" algn="l">
              <a:spcBef>
                <a:spcPts val="600"/>
              </a:spcBef>
              <a:spcAft>
                <a:spcPts val="0"/>
              </a:spcAft>
              <a:buSzPts val="1200"/>
              <a:buChar char="-"/>
              <a:defRPr sz="1200"/>
            </a:lvl4pPr>
            <a:lvl5pPr indent="-304800" lvl="4" marL="2286000" algn="l">
              <a:spcBef>
                <a:spcPts val="600"/>
              </a:spcBef>
              <a:spcAft>
                <a:spcPts val="0"/>
              </a:spcAft>
              <a:buSzPts val="1200"/>
              <a:buChar char="◦"/>
              <a:defRPr sz="1200"/>
            </a:lvl5pPr>
            <a:lvl6pPr indent="-342900" lvl="5" marL="2743200" algn="l">
              <a:spcBef>
                <a:spcPts val="6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1050" name="Google Shape;1050;p163"/>
          <p:cNvSpPr txBox="1"/>
          <p:nvPr>
            <p:ph idx="4" type="body"/>
          </p:nvPr>
        </p:nvSpPr>
        <p:spPr>
          <a:xfrm>
            <a:off x="6128513" y="2653993"/>
            <a:ext cx="2592000" cy="1261884"/>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Font typeface="Arial"/>
              <a:buNone/>
              <a:defRPr sz="1400"/>
            </a:lvl1pPr>
            <a:lvl2pPr indent="-228600" lvl="1" marL="914400" algn="l">
              <a:spcBef>
                <a:spcPts val="600"/>
              </a:spcBef>
              <a:spcAft>
                <a:spcPts val="0"/>
              </a:spcAft>
              <a:buSzPts val="1200"/>
              <a:buFont typeface="Arial"/>
              <a:buNone/>
              <a:defRPr sz="1200"/>
            </a:lvl2pPr>
            <a:lvl3pPr indent="-304800" lvl="2" marL="1371600" algn="l">
              <a:spcBef>
                <a:spcPts val="600"/>
              </a:spcBef>
              <a:spcAft>
                <a:spcPts val="0"/>
              </a:spcAft>
              <a:buSzPts val="1200"/>
              <a:buChar char="•"/>
              <a:defRPr sz="1200"/>
            </a:lvl3pPr>
            <a:lvl4pPr indent="-304800" lvl="3" marL="1828800" algn="l">
              <a:spcBef>
                <a:spcPts val="600"/>
              </a:spcBef>
              <a:spcAft>
                <a:spcPts val="0"/>
              </a:spcAft>
              <a:buSzPts val="1200"/>
              <a:buChar char="-"/>
              <a:defRPr sz="1200"/>
            </a:lvl4pPr>
            <a:lvl5pPr indent="-304800" lvl="4" marL="2286000" algn="l">
              <a:spcBef>
                <a:spcPts val="600"/>
              </a:spcBef>
              <a:spcAft>
                <a:spcPts val="0"/>
              </a:spcAft>
              <a:buSzPts val="1200"/>
              <a:buChar char="◦"/>
              <a:defRPr sz="1200"/>
            </a:lvl5pPr>
            <a:lvl6pPr indent="-342900" lvl="5" marL="2743200" algn="l">
              <a:spcBef>
                <a:spcPts val="6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1051" name="Google Shape;1051;p163"/>
          <p:cNvSpPr txBox="1"/>
          <p:nvPr>
            <p:ph idx="5" type="body"/>
          </p:nvPr>
        </p:nvSpPr>
        <p:spPr>
          <a:xfrm>
            <a:off x="432000" y="2653993"/>
            <a:ext cx="2592000" cy="1261884"/>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Font typeface="Arial"/>
              <a:buNone/>
              <a:defRPr sz="1400"/>
            </a:lvl1pPr>
            <a:lvl2pPr indent="-228600" lvl="1" marL="914400" algn="l">
              <a:spcBef>
                <a:spcPts val="600"/>
              </a:spcBef>
              <a:spcAft>
                <a:spcPts val="0"/>
              </a:spcAft>
              <a:buSzPts val="1200"/>
              <a:buFont typeface="Arial"/>
              <a:buNone/>
              <a:defRPr sz="1200"/>
            </a:lvl2pPr>
            <a:lvl3pPr indent="-304800" lvl="2" marL="1371600" algn="l">
              <a:spcBef>
                <a:spcPts val="600"/>
              </a:spcBef>
              <a:spcAft>
                <a:spcPts val="0"/>
              </a:spcAft>
              <a:buSzPts val="1200"/>
              <a:buChar char="•"/>
              <a:defRPr sz="1200"/>
            </a:lvl3pPr>
            <a:lvl4pPr indent="-304800" lvl="3" marL="1828800" algn="l">
              <a:spcBef>
                <a:spcPts val="600"/>
              </a:spcBef>
              <a:spcAft>
                <a:spcPts val="0"/>
              </a:spcAft>
              <a:buSzPts val="1200"/>
              <a:buChar char="-"/>
              <a:defRPr sz="1200"/>
            </a:lvl4pPr>
            <a:lvl5pPr indent="-304800" lvl="4" marL="2286000" algn="l">
              <a:spcBef>
                <a:spcPts val="600"/>
              </a:spcBef>
              <a:spcAft>
                <a:spcPts val="0"/>
              </a:spcAft>
              <a:buSzPts val="1200"/>
              <a:buChar char="◦"/>
              <a:defRPr sz="1200"/>
            </a:lvl5pPr>
            <a:lvl6pPr indent="-342900" lvl="5" marL="2743200" algn="l">
              <a:spcBef>
                <a:spcPts val="6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1052" name="Google Shape;1052;p163"/>
          <p:cNvSpPr/>
          <p:nvPr>
            <p:ph idx="6" type="pic"/>
          </p:nvPr>
        </p:nvSpPr>
        <p:spPr>
          <a:xfrm>
            <a:off x="3284913" y="1416000"/>
            <a:ext cx="775801" cy="969752"/>
          </a:xfrm>
          <a:prstGeom prst="rect">
            <a:avLst/>
          </a:prstGeom>
          <a:solidFill>
            <a:srgbClr val="F2F2F2"/>
          </a:solidFill>
          <a:ln>
            <a:noFill/>
          </a:ln>
        </p:spPr>
        <p:txBody>
          <a:bodyPr anchorCtr="0" anchor="t" bIns="0" lIns="0" spcFirstLastPara="1" rIns="0" wrap="square" tIns="0">
            <a:noAutofit/>
          </a:bodyPr>
          <a:lstStyle>
            <a:lvl1pPr lvl="0" marR="0" rtl="0" algn="l">
              <a:spcBef>
                <a:spcPts val="0"/>
              </a:spcBef>
              <a:spcAft>
                <a:spcPts val="0"/>
              </a:spcAft>
              <a:buClr>
                <a:schemeClr val="dk1"/>
              </a:buClr>
              <a:buSzPts val="1171"/>
              <a:buFont typeface="Arial"/>
              <a:buNone/>
              <a:defRPr b="0" i="0" sz="1171" u="none" cap="none" strike="noStrike">
                <a:solidFill>
                  <a:schemeClr val="dk1"/>
                </a:solidFill>
                <a:latin typeface="Arial"/>
                <a:ea typeface="Arial"/>
                <a:cs typeface="Arial"/>
                <a:sym typeface="Arial"/>
              </a:defRPr>
            </a:lvl1pPr>
            <a:lvl2pPr lvl="1" marR="0" rtl="0" algn="l">
              <a:spcBef>
                <a:spcPts val="12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3pPr>
            <a:lvl4pPr lvl="3"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lvl="4"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lvl="5" marR="0" rtl="0" algn="l">
              <a:spcBef>
                <a:spcPts val="1200"/>
              </a:spcBef>
              <a:spcAft>
                <a:spcPts val="0"/>
              </a:spcAft>
              <a:buClr>
                <a:schemeClr val="accent1"/>
              </a:buClr>
              <a:buSzPts val="1600"/>
              <a:buFont typeface="Arial"/>
              <a:buAutoNum type="arabicPeriod"/>
              <a:defRPr b="0" i="0" sz="1600" u="none" cap="none" strike="noStrike">
                <a:solidFill>
                  <a:schemeClr val="dk1"/>
                </a:solidFill>
                <a:latin typeface="Arial"/>
                <a:ea typeface="Arial"/>
                <a:cs typeface="Arial"/>
                <a:sym typeface="Arial"/>
              </a:defRPr>
            </a:lvl6pPr>
            <a:lvl7pPr lvl="6" marR="0" rtl="0" algn="l">
              <a:spcBef>
                <a:spcPts val="1200"/>
              </a:spcBef>
              <a:spcAft>
                <a:spcPts val="0"/>
              </a:spcAft>
              <a:buClr>
                <a:schemeClr val="accent1"/>
              </a:buClr>
              <a:buSzPts val="1600"/>
              <a:buFont typeface="Arial"/>
              <a:buAutoNum type="alphaLcPeriod"/>
              <a:defRPr b="0" i="0" sz="1600" u="none" cap="none" strike="noStrike">
                <a:solidFill>
                  <a:schemeClr val="dk1"/>
                </a:solidFill>
                <a:latin typeface="Arial"/>
                <a:ea typeface="Arial"/>
                <a:cs typeface="Arial"/>
                <a:sym typeface="Arial"/>
              </a:defRPr>
            </a:lvl7pPr>
            <a:lvl8pPr lvl="7" marR="0" rtl="0" algn="l">
              <a:spcBef>
                <a:spcPts val="1200"/>
              </a:spcBef>
              <a:spcAft>
                <a:spcPts val="0"/>
              </a:spcAft>
              <a:buClr>
                <a:schemeClr val="accent1"/>
              </a:buClr>
              <a:buSzPts val="1600"/>
              <a:buFont typeface="Arial"/>
              <a:buAutoNum type="romanLcPeriod"/>
              <a:defRPr b="0" i="0" sz="1600" u="none" cap="none" strike="noStrike">
                <a:solidFill>
                  <a:schemeClr val="dk1"/>
                </a:solidFill>
                <a:latin typeface="Arial"/>
                <a:ea typeface="Arial"/>
                <a:cs typeface="Arial"/>
                <a:sym typeface="Arial"/>
              </a:defRPr>
            </a:lvl8pPr>
            <a:lvl9pPr lvl="8" marR="0" rtl="0" algn="l">
              <a:spcBef>
                <a:spcPts val="1200"/>
              </a:spcBef>
              <a:spcAft>
                <a:spcPts val="1200"/>
              </a:spcAft>
              <a:buClr>
                <a:schemeClr val="dk1"/>
              </a:buClr>
              <a:buSzPts val="2400"/>
              <a:buFont typeface="Arial"/>
              <a:buNone/>
              <a:defRPr b="0" i="0" sz="2400" u="none" cap="none" strike="noStrike">
                <a:solidFill>
                  <a:schemeClr val="accent1"/>
                </a:solidFill>
                <a:latin typeface="Arial"/>
                <a:ea typeface="Arial"/>
                <a:cs typeface="Arial"/>
                <a:sym typeface="Arial"/>
              </a:defRPr>
            </a:lvl9pPr>
          </a:lstStyle>
          <a:p/>
        </p:txBody>
      </p:sp>
      <p:sp>
        <p:nvSpPr>
          <p:cNvPr id="1053" name="Google Shape;1053;p163"/>
          <p:cNvSpPr txBox="1"/>
          <p:nvPr>
            <p:ph idx="7" type="body"/>
          </p:nvPr>
        </p:nvSpPr>
        <p:spPr>
          <a:xfrm>
            <a:off x="4181474" y="1416001"/>
            <a:ext cx="1687514" cy="856645"/>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100"/>
              <a:buFont typeface="Arial"/>
              <a:buNone/>
              <a:defRPr sz="1100"/>
            </a:lvl1pPr>
            <a:lvl2pPr indent="-228600" lvl="1" marL="914400" algn="l">
              <a:spcBef>
                <a:spcPts val="200"/>
              </a:spcBef>
              <a:spcAft>
                <a:spcPts val="0"/>
              </a:spcAft>
              <a:buSzPts val="1100"/>
              <a:buFont typeface="Arial"/>
              <a:buNone/>
              <a:defRPr sz="1100">
                <a:solidFill>
                  <a:schemeClr val="accent1"/>
                </a:solidFill>
              </a:defRPr>
            </a:lvl2pPr>
            <a:lvl3pPr indent="-228600" lvl="2" marL="1371600" algn="l">
              <a:spcBef>
                <a:spcPts val="200"/>
              </a:spcBef>
              <a:spcAft>
                <a:spcPts val="0"/>
              </a:spcAft>
              <a:buSzPts val="900"/>
              <a:buFont typeface="Arial"/>
              <a:buNone/>
              <a:defRPr sz="900">
                <a:solidFill>
                  <a:schemeClr val="accent1"/>
                </a:solidFill>
              </a:defRPr>
            </a:lvl3pPr>
            <a:lvl4pPr indent="-285750" lvl="3" marL="1828800" algn="l">
              <a:spcBef>
                <a:spcPts val="200"/>
              </a:spcBef>
              <a:spcAft>
                <a:spcPts val="0"/>
              </a:spcAft>
              <a:buSzPts val="900"/>
              <a:buFont typeface="Arial"/>
              <a:buChar char="•"/>
              <a:defRPr sz="900">
                <a:solidFill>
                  <a:schemeClr val="accent1"/>
                </a:solidFill>
              </a:defRPr>
            </a:lvl4pPr>
            <a:lvl5pPr indent="-285750" lvl="4" marL="2286000" algn="l">
              <a:spcBef>
                <a:spcPts val="200"/>
              </a:spcBef>
              <a:spcAft>
                <a:spcPts val="0"/>
              </a:spcAft>
              <a:buSzPts val="900"/>
              <a:buChar char="◦"/>
              <a:defRPr sz="900">
                <a:solidFill>
                  <a:schemeClr val="accent1"/>
                </a:solidFill>
              </a:defRPr>
            </a:lvl5pPr>
            <a:lvl6pPr indent="-342900" lvl="5" marL="2743200" algn="l">
              <a:spcBef>
                <a:spcPts val="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1054" name="Google Shape;1054;p163"/>
          <p:cNvSpPr/>
          <p:nvPr>
            <p:ph idx="8" type="pic"/>
          </p:nvPr>
        </p:nvSpPr>
        <p:spPr>
          <a:xfrm>
            <a:off x="6128125" y="1416000"/>
            <a:ext cx="775801" cy="969752"/>
          </a:xfrm>
          <a:prstGeom prst="rect">
            <a:avLst/>
          </a:prstGeom>
          <a:solidFill>
            <a:srgbClr val="F2F2F2"/>
          </a:solidFill>
          <a:ln>
            <a:noFill/>
          </a:ln>
        </p:spPr>
        <p:txBody>
          <a:bodyPr anchorCtr="0" anchor="t" bIns="0" lIns="0" spcFirstLastPara="1" rIns="0" wrap="square" tIns="0">
            <a:noAutofit/>
          </a:bodyPr>
          <a:lstStyle>
            <a:lvl1pPr lvl="0" marR="0" rtl="0" algn="l">
              <a:spcBef>
                <a:spcPts val="0"/>
              </a:spcBef>
              <a:spcAft>
                <a:spcPts val="0"/>
              </a:spcAft>
              <a:buClr>
                <a:schemeClr val="dk1"/>
              </a:buClr>
              <a:buSzPts val="1171"/>
              <a:buFont typeface="Arial"/>
              <a:buNone/>
              <a:defRPr b="0" i="0" sz="1171" u="none" cap="none" strike="noStrike">
                <a:solidFill>
                  <a:schemeClr val="dk1"/>
                </a:solidFill>
                <a:latin typeface="Arial"/>
                <a:ea typeface="Arial"/>
                <a:cs typeface="Arial"/>
                <a:sym typeface="Arial"/>
              </a:defRPr>
            </a:lvl1pPr>
            <a:lvl2pPr lvl="1" marR="0" rtl="0" algn="l">
              <a:spcBef>
                <a:spcPts val="12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3pPr>
            <a:lvl4pPr lvl="3"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lvl="4"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lvl="5" marR="0" rtl="0" algn="l">
              <a:spcBef>
                <a:spcPts val="1200"/>
              </a:spcBef>
              <a:spcAft>
                <a:spcPts val="0"/>
              </a:spcAft>
              <a:buClr>
                <a:schemeClr val="accent1"/>
              </a:buClr>
              <a:buSzPts val="1600"/>
              <a:buFont typeface="Arial"/>
              <a:buAutoNum type="arabicPeriod"/>
              <a:defRPr b="0" i="0" sz="1600" u="none" cap="none" strike="noStrike">
                <a:solidFill>
                  <a:schemeClr val="dk1"/>
                </a:solidFill>
                <a:latin typeface="Arial"/>
                <a:ea typeface="Arial"/>
                <a:cs typeface="Arial"/>
                <a:sym typeface="Arial"/>
              </a:defRPr>
            </a:lvl6pPr>
            <a:lvl7pPr lvl="6" marR="0" rtl="0" algn="l">
              <a:spcBef>
                <a:spcPts val="1200"/>
              </a:spcBef>
              <a:spcAft>
                <a:spcPts val="0"/>
              </a:spcAft>
              <a:buClr>
                <a:schemeClr val="accent1"/>
              </a:buClr>
              <a:buSzPts val="1600"/>
              <a:buFont typeface="Arial"/>
              <a:buAutoNum type="alphaLcPeriod"/>
              <a:defRPr b="0" i="0" sz="1600" u="none" cap="none" strike="noStrike">
                <a:solidFill>
                  <a:schemeClr val="dk1"/>
                </a:solidFill>
                <a:latin typeface="Arial"/>
                <a:ea typeface="Arial"/>
                <a:cs typeface="Arial"/>
                <a:sym typeface="Arial"/>
              </a:defRPr>
            </a:lvl7pPr>
            <a:lvl8pPr lvl="7" marR="0" rtl="0" algn="l">
              <a:spcBef>
                <a:spcPts val="1200"/>
              </a:spcBef>
              <a:spcAft>
                <a:spcPts val="0"/>
              </a:spcAft>
              <a:buClr>
                <a:schemeClr val="accent1"/>
              </a:buClr>
              <a:buSzPts val="1600"/>
              <a:buFont typeface="Arial"/>
              <a:buAutoNum type="romanLcPeriod"/>
              <a:defRPr b="0" i="0" sz="1600" u="none" cap="none" strike="noStrike">
                <a:solidFill>
                  <a:schemeClr val="dk1"/>
                </a:solidFill>
                <a:latin typeface="Arial"/>
                <a:ea typeface="Arial"/>
                <a:cs typeface="Arial"/>
                <a:sym typeface="Arial"/>
              </a:defRPr>
            </a:lvl8pPr>
            <a:lvl9pPr lvl="8" marR="0" rtl="0" algn="l">
              <a:spcBef>
                <a:spcPts val="1200"/>
              </a:spcBef>
              <a:spcAft>
                <a:spcPts val="1200"/>
              </a:spcAft>
              <a:buClr>
                <a:schemeClr val="dk1"/>
              </a:buClr>
              <a:buSzPts val="2400"/>
              <a:buFont typeface="Arial"/>
              <a:buNone/>
              <a:defRPr b="0" i="0" sz="2400" u="none" cap="none" strike="noStrike">
                <a:solidFill>
                  <a:schemeClr val="accent1"/>
                </a:solidFill>
                <a:latin typeface="Arial"/>
                <a:ea typeface="Arial"/>
                <a:cs typeface="Arial"/>
                <a:sym typeface="Arial"/>
              </a:defRPr>
            </a:lvl9pPr>
          </a:lstStyle>
          <a:p/>
        </p:txBody>
      </p:sp>
      <p:sp>
        <p:nvSpPr>
          <p:cNvPr id="1055" name="Google Shape;1055;p163"/>
          <p:cNvSpPr txBox="1"/>
          <p:nvPr>
            <p:ph idx="9" type="body"/>
          </p:nvPr>
        </p:nvSpPr>
        <p:spPr>
          <a:xfrm>
            <a:off x="7024686" y="1416001"/>
            <a:ext cx="1687514" cy="856645"/>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100"/>
              <a:buFont typeface="Arial"/>
              <a:buNone/>
              <a:defRPr sz="1100"/>
            </a:lvl1pPr>
            <a:lvl2pPr indent="-228600" lvl="1" marL="914400" algn="l">
              <a:spcBef>
                <a:spcPts val="200"/>
              </a:spcBef>
              <a:spcAft>
                <a:spcPts val="0"/>
              </a:spcAft>
              <a:buSzPts val="1100"/>
              <a:buFont typeface="Arial"/>
              <a:buNone/>
              <a:defRPr sz="1100">
                <a:solidFill>
                  <a:schemeClr val="accent1"/>
                </a:solidFill>
              </a:defRPr>
            </a:lvl2pPr>
            <a:lvl3pPr indent="-228600" lvl="2" marL="1371600" algn="l">
              <a:spcBef>
                <a:spcPts val="200"/>
              </a:spcBef>
              <a:spcAft>
                <a:spcPts val="0"/>
              </a:spcAft>
              <a:buSzPts val="900"/>
              <a:buFont typeface="Arial"/>
              <a:buNone/>
              <a:defRPr sz="900">
                <a:solidFill>
                  <a:schemeClr val="accent1"/>
                </a:solidFill>
              </a:defRPr>
            </a:lvl3pPr>
            <a:lvl4pPr indent="-285750" lvl="3" marL="1828800" algn="l">
              <a:spcBef>
                <a:spcPts val="200"/>
              </a:spcBef>
              <a:spcAft>
                <a:spcPts val="0"/>
              </a:spcAft>
              <a:buSzPts val="900"/>
              <a:buFont typeface="Arial"/>
              <a:buChar char="•"/>
              <a:defRPr sz="900">
                <a:solidFill>
                  <a:schemeClr val="accent1"/>
                </a:solidFill>
              </a:defRPr>
            </a:lvl4pPr>
            <a:lvl5pPr indent="-285750" lvl="4" marL="2286000" algn="l">
              <a:spcBef>
                <a:spcPts val="200"/>
              </a:spcBef>
              <a:spcAft>
                <a:spcPts val="0"/>
              </a:spcAft>
              <a:buSzPts val="900"/>
              <a:buChar char="◦"/>
              <a:defRPr sz="900">
                <a:solidFill>
                  <a:schemeClr val="accent1"/>
                </a:solidFill>
              </a:defRPr>
            </a:lvl5pPr>
            <a:lvl6pPr indent="-342900" lvl="5" marL="2743200" algn="l">
              <a:spcBef>
                <a:spcPts val="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1056" name="Google Shape;1056;p163"/>
          <p:cNvSpPr txBox="1"/>
          <p:nvPr>
            <p:ph idx="11" type="ftr"/>
          </p:nvPr>
        </p:nvSpPr>
        <p:spPr>
          <a:xfrm>
            <a:off x="1343858" y="6352053"/>
            <a:ext cx="6547605" cy="169277"/>
          </a:xfrm>
          <a:prstGeom prst="rect">
            <a:avLst/>
          </a:prstGeom>
          <a:noFill/>
          <a:ln>
            <a:noFill/>
          </a:ln>
        </p:spPr>
        <p:txBody>
          <a:bodyPr anchorCtr="0" anchor="b"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grpSp>
        <p:nvGrpSpPr>
          <p:cNvPr id="1057" name="Google Shape;1057;p163"/>
          <p:cNvGrpSpPr/>
          <p:nvPr/>
        </p:nvGrpSpPr>
        <p:grpSpPr>
          <a:xfrm>
            <a:off x="9206425" y="0"/>
            <a:ext cx="2029736" cy="2104028"/>
            <a:chOff x="3528102" y="847657"/>
            <a:chExt cx="2029736" cy="2104028"/>
          </a:xfrm>
        </p:grpSpPr>
        <p:sp>
          <p:nvSpPr>
            <p:cNvPr id="1058" name="Google Shape;1058;p163"/>
            <p:cNvSpPr/>
            <p:nvPr/>
          </p:nvSpPr>
          <p:spPr>
            <a:xfrm>
              <a:off x="3528102" y="847657"/>
              <a:ext cx="2029736" cy="2104028"/>
            </a:xfrm>
            <a:prstGeom prst="rect">
              <a:avLst/>
            </a:prstGeom>
            <a:solidFill>
              <a:srgbClr val="FFFFFF"/>
            </a:solidFill>
            <a:ln>
              <a:noFill/>
            </a:ln>
          </p:spPr>
          <p:txBody>
            <a:bodyPr anchorCtr="0" anchor="t" bIns="36000" lIns="36000" spcFirstLastPara="1" rIns="36000" wrap="square" tIns="36000">
              <a:spAutoFit/>
            </a:bodyPr>
            <a:lstStyle/>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Reapplying the Slide Layout</a:t>
              </a:r>
              <a:endParaRPr/>
            </a:p>
            <a:p>
              <a:pPr indent="0" lvl="2"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Putting text into a placeholder not only ensures the text sits in the correct place and is formatted correctly, it also helps to update the page quickly and efficiently. </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Right click on the page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‘Layout’</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the layout you require</a:t>
              </a:r>
              <a:endParaRPr/>
            </a:p>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Text bullet formatting</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To use text/bullet formatting levels correctly, use the Increase List Level and Decrease List Level buttons from the Paragraph group on the Home tab</a:t>
              </a:r>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Alternatively you can use the keyboard shortcuts:</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Shift+Alt+Right arrow key = increase level</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Shift+Alt+Left arrow key = decrease level</a:t>
              </a:r>
              <a:endParaRPr/>
            </a:p>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Guides</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To ensure all other elements aside from placeholders are positioned correctly, switch your drawing guides on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Alt+F9</a:t>
              </a:r>
              <a:endParaRPr/>
            </a:p>
          </p:txBody>
        </p:sp>
        <p:grpSp>
          <p:nvGrpSpPr>
            <p:cNvPr id="1059" name="Google Shape;1059;p163"/>
            <p:cNvGrpSpPr/>
            <p:nvPr/>
          </p:nvGrpSpPr>
          <p:grpSpPr>
            <a:xfrm>
              <a:off x="3568059" y="1907313"/>
              <a:ext cx="1038536" cy="360283"/>
              <a:chOff x="4736026" y="-3144621"/>
              <a:chExt cx="1698109" cy="589139"/>
            </a:xfrm>
          </p:grpSpPr>
          <p:pic>
            <p:nvPicPr>
              <p:cNvPr id="1060" name="Google Shape;1060;p163"/>
              <p:cNvPicPr preferRelativeResize="0"/>
              <p:nvPr/>
            </p:nvPicPr>
            <p:blipFill rotWithShape="1">
              <a:blip r:embed="rId2">
                <a:alphaModFix/>
              </a:blip>
              <a:srcRect b="0" l="0" r="0" t="0"/>
              <a:stretch/>
            </p:blipFill>
            <p:spPr>
              <a:xfrm>
                <a:off x="4736026" y="-3144621"/>
                <a:ext cx="1698109" cy="589139"/>
              </a:xfrm>
              <a:prstGeom prst="rect">
                <a:avLst/>
              </a:prstGeom>
              <a:noFill/>
              <a:ln>
                <a:noFill/>
              </a:ln>
            </p:spPr>
          </p:pic>
          <p:sp>
            <p:nvSpPr>
              <p:cNvPr id="1061" name="Google Shape;1061;p163"/>
              <p:cNvSpPr/>
              <p:nvPr/>
            </p:nvSpPr>
            <p:spPr>
              <a:xfrm>
                <a:off x="5292025" y="-3085266"/>
                <a:ext cx="346227" cy="166715"/>
              </a:xfrm>
              <a:prstGeom prst="roundRect">
                <a:avLst>
                  <a:gd fmla="val 20963" name="adj"/>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p:txBody>
          </p:sp>
        </p:grpSp>
      </p:grpSp>
      <p:sp>
        <p:nvSpPr>
          <p:cNvPr id="1062" name="Google Shape;1062;p163"/>
          <p:cNvSpPr/>
          <p:nvPr/>
        </p:nvSpPr>
        <p:spPr>
          <a:xfrm>
            <a:off x="9206425" y="2140326"/>
            <a:ext cx="2030635" cy="2116424"/>
          </a:xfrm>
          <a:prstGeom prst="rect">
            <a:avLst/>
          </a:prstGeom>
          <a:solidFill>
            <a:srgbClr val="FFFFFF"/>
          </a:solidFill>
          <a:ln>
            <a:noFill/>
          </a:ln>
        </p:spPr>
        <p:txBody>
          <a:bodyPr anchorCtr="0" anchor="t" bIns="42125" lIns="42125" spcFirstLastPara="1" rIns="42125" wrap="square" tIns="42125">
            <a:spAutoFit/>
          </a:bodyPr>
          <a:lstStyle/>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Image placeholders</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This layout is set with a picture placeholder for photography. To insert an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the ‘picture placeholder icon’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Navigate to the file and insert</a:t>
            </a:r>
            <a:endParaRPr/>
          </a:p>
          <a:p>
            <a:pPr indent="0" lvl="0" marL="0" marR="0" rtl="0" algn="l">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Calibri"/>
                <a:ea typeface="Calibri"/>
                <a:cs typeface="Calibri"/>
                <a:sym typeface="Calibri"/>
              </a:rPr>
              <a:t>Updating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the image you wish to change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Delete the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Follow the steps as above to insert an image</a:t>
            </a:r>
            <a:endParaRPr/>
          </a:p>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Cropping image</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When the image is inserted it may not automatically show the part of the image you want. To change what is shown: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the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Go to ‘Format’ tab</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‘Crop’</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You can now move the image within the placeholder.</a:t>
            </a:r>
            <a:endParaRPr/>
          </a:p>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Resizing image</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If the shape of the image resizes too small or big, you can reset the placeholder by:</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Right-click on the page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‘reset slide’ (note: Using this action will reset all of the manual formatting on the page)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45"/>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4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145"/>
          <p:cNvSpPr txBox="1"/>
          <p:nvPr>
            <p:ph idx="10" type="dt"/>
          </p:nvPr>
        </p:nvSpPr>
        <p:spPr>
          <a:xfrm>
            <a:off x="457200" y="6356351"/>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82" name="Google Shape;82;p145"/>
          <p:cNvSpPr txBox="1"/>
          <p:nvPr>
            <p:ph idx="11" type="ftr"/>
          </p:nvPr>
        </p:nvSpPr>
        <p:spPr>
          <a:xfrm>
            <a:off x="3124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83" name="Google Shape;83;p145"/>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Capital Delivery" showMasterSp="0">
  <p:cSld name="Cover - Capital Delivery">
    <p:bg>
      <p:bgPr>
        <a:solidFill>
          <a:schemeClr val="accent1"/>
        </a:solidFill>
      </p:bgPr>
    </p:bg>
    <p:spTree>
      <p:nvGrpSpPr>
        <p:cNvPr id="1063" name="Shape 1063"/>
        <p:cNvGrpSpPr/>
        <p:nvPr/>
      </p:nvGrpSpPr>
      <p:grpSpPr>
        <a:xfrm>
          <a:off x="0" y="0"/>
          <a:ext cx="0" cy="0"/>
          <a:chOff x="0" y="0"/>
          <a:chExt cx="0" cy="0"/>
        </a:xfrm>
      </p:grpSpPr>
      <p:sp>
        <p:nvSpPr>
          <p:cNvPr id="1064" name="Google Shape;1064;p164"/>
          <p:cNvSpPr txBox="1"/>
          <p:nvPr>
            <p:ph idx="1" type="body"/>
          </p:nvPr>
        </p:nvSpPr>
        <p:spPr>
          <a:xfrm>
            <a:off x="440113" y="2571750"/>
            <a:ext cx="3923922" cy="553998"/>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800"/>
              <a:buFont typeface="Arial"/>
              <a:buNone/>
              <a:defRPr sz="1800">
                <a:solidFill>
                  <a:schemeClr val="lt1"/>
                </a:solidFill>
              </a:defRPr>
            </a:lvl1pPr>
            <a:lvl2pPr indent="-228600" lvl="1" marL="914400" algn="l">
              <a:spcBef>
                <a:spcPts val="0"/>
              </a:spcBef>
              <a:spcAft>
                <a:spcPts val="0"/>
              </a:spcAft>
              <a:buSzPts val="1800"/>
              <a:buFont typeface="Arial"/>
              <a:buNone/>
              <a:defRPr sz="1800">
                <a:solidFill>
                  <a:schemeClr val="lt1"/>
                </a:solidFill>
              </a:defRPr>
            </a:lvl2pPr>
            <a:lvl3pPr indent="-342900" lvl="2" marL="1371600" algn="l">
              <a:spcBef>
                <a:spcPts val="120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1065" name="Google Shape;1065;p164"/>
          <p:cNvSpPr/>
          <p:nvPr>
            <p:ph idx="2" type="pic"/>
          </p:nvPr>
        </p:nvSpPr>
        <p:spPr>
          <a:xfrm>
            <a:off x="5156532" y="0"/>
            <a:ext cx="3987469" cy="3327400"/>
          </a:xfrm>
          <a:prstGeom prst="rect">
            <a:avLst/>
          </a:prstGeom>
          <a:solidFill>
            <a:schemeClr val="lt1"/>
          </a:solidFill>
          <a:ln>
            <a:noFill/>
          </a:ln>
        </p:spPr>
        <p:txBody>
          <a:bodyPr anchorCtr="0" anchor="t" bIns="0" lIns="0" spcFirstLastPara="1" rIns="0" wrap="square" tIns="0">
            <a:noAutofit/>
          </a:bodyPr>
          <a:lstStyle>
            <a:lvl1pPr lvl="0" marR="0" rtl="0" algn="ctr">
              <a:spcBef>
                <a:spcPts val="0"/>
              </a:spcBef>
              <a:spcAft>
                <a:spcPts val="0"/>
              </a:spcAft>
              <a:buClr>
                <a:schemeClr val="dk1"/>
              </a:buClr>
              <a:buSzPts val="1800"/>
              <a:buFont typeface="Arial"/>
              <a:buNone/>
              <a:defRPr b="1" i="0" sz="1800" u="none" cap="none" strike="noStrike">
                <a:solidFill>
                  <a:schemeClr val="accent1"/>
                </a:solidFill>
                <a:latin typeface="Arial"/>
                <a:ea typeface="Arial"/>
                <a:cs typeface="Arial"/>
                <a:sym typeface="Arial"/>
              </a:defRPr>
            </a:lvl1pPr>
            <a:lvl2pPr lvl="1" marR="0" rtl="0" algn="l">
              <a:spcBef>
                <a:spcPts val="12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3pPr>
            <a:lvl4pPr lvl="3"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lvl="4"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lvl="5" marR="0" rtl="0" algn="l">
              <a:spcBef>
                <a:spcPts val="1200"/>
              </a:spcBef>
              <a:spcAft>
                <a:spcPts val="0"/>
              </a:spcAft>
              <a:buClr>
                <a:schemeClr val="accent1"/>
              </a:buClr>
              <a:buSzPts val="1600"/>
              <a:buFont typeface="Arial"/>
              <a:buAutoNum type="arabicPeriod"/>
              <a:defRPr b="0" i="0" sz="1600" u="none" cap="none" strike="noStrike">
                <a:solidFill>
                  <a:schemeClr val="dk1"/>
                </a:solidFill>
                <a:latin typeface="Arial"/>
                <a:ea typeface="Arial"/>
                <a:cs typeface="Arial"/>
                <a:sym typeface="Arial"/>
              </a:defRPr>
            </a:lvl6pPr>
            <a:lvl7pPr lvl="6" marR="0" rtl="0" algn="l">
              <a:spcBef>
                <a:spcPts val="1200"/>
              </a:spcBef>
              <a:spcAft>
                <a:spcPts val="0"/>
              </a:spcAft>
              <a:buClr>
                <a:schemeClr val="accent1"/>
              </a:buClr>
              <a:buSzPts val="1600"/>
              <a:buFont typeface="Arial"/>
              <a:buAutoNum type="alphaLcPeriod"/>
              <a:defRPr b="0" i="0" sz="1600" u="none" cap="none" strike="noStrike">
                <a:solidFill>
                  <a:schemeClr val="dk1"/>
                </a:solidFill>
                <a:latin typeface="Arial"/>
                <a:ea typeface="Arial"/>
                <a:cs typeface="Arial"/>
                <a:sym typeface="Arial"/>
              </a:defRPr>
            </a:lvl7pPr>
            <a:lvl8pPr lvl="7" marR="0" rtl="0" algn="l">
              <a:spcBef>
                <a:spcPts val="1200"/>
              </a:spcBef>
              <a:spcAft>
                <a:spcPts val="0"/>
              </a:spcAft>
              <a:buClr>
                <a:schemeClr val="accent1"/>
              </a:buClr>
              <a:buSzPts val="1600"/>
              <a:buFont typeface="Arial"/>
              <a:buAutoNum type="romanLcPeriod"/>
              <a:defRPr b="0" i="0" sz="1600" u="none" cap="none" strike="noStrike">
                <a:solidFill>
                  <a:schemeClr val="dk1"/>
                </a:solidFill>
                <a:latin typeface="Arial"/>
                <a:ea typeface="Arial"/>
                <a:cs typeface="Arial"/>
                <a:sym typeface="Arial"/>
              </a:defRPr>
            </a:lvl8pPr>
            <a:lvl9pPr lvl="8" marR="0" rtl="0" algn="l">
              <a:spcBef>
                <a:spcPts val="1200"/>
              </a:spcBef>
              <a:spcAft>
                <a:spcPts val="1200"/>
              </a:spcAft>
              <a:buClr>
                <a:schemeClr val="dk1"/>
              </a:buClr>
              <a:buSzPts val="2400"/>
              <a:buFont typeface="Arial"/>
              <a:buNone/>
              <a:defRPr b="0" i="0" sz="2400" u="none" cap="none" strike="noStrike">
                <a:solidFill>
                  <a:schemeClr val="accent1"/>
                </a:solidFill>
                <a:latin typeface="Arial"/>
                <a:ea typeface="Arial"/>
                <a:cs typeface="Arial"/>
                <a:sym typeface="Arial"/>
              </a:defRPr>
            </a:lvl9pPr>
          </a:lstStyle>
          <a:p/>
        </p:txBody>
      </p:sp>
      <p:sp>
        <p:nvSpPr>
          <p:cNvPr id="1066" name="Google Shape;1066;p164"/>
          <p:cNvSpPr/>
          <p:nvPr>
            <p:ph idx="3" type="pic"/>
          </p:nvPr>
        </p:nvSpPr>
        <p:spPr>
          <a:xfrm>
            <a:off x="3003654" y="3530261"/>
            <a:ext cx="6140346" cy="3327739"/>
          </a:xfrm>
          <a:prstGeom prst="rect">
            <a:avLst/>
          </a:prstGeom>
          <a:solidFill>
            <a:schemeClr val="lt1"/>
          </a:solidFill>
          <a:ln>
            <a:noFill/>
          </a:ln>
        </p:spPr>
        <p:txBody>
          <a:bodyPr anchorCtr="0" anchor="t" bIns="0" lIns="0" spcFirstLastPara="1" rIns="0" wrap="square" tIns="0">
            <a:noAutofit/>
          </a:bodyPr>
          <a:lstStyle>
            <a:lvl1pPr lvl="0" marR="0" rtl="0" algn="l">
              <a:spcBef>
                <a:spcPts val="0"/>
              </a:spcBef>
              <a:spcAft>
                <a:spcPts val="0"/>
              </a:spcAft>
              <a:buClr>
                <a:schemeClr val="dk1"/>
              </a:buClr>
              <a:buSzPts val="1800"/>
              <a:buFont typeface="Arial"/>
              <a:buNone/>
              <a:defRPr b="1" i="0" sz="1800" u="none" cap="none" strike="noStrike">
                <a:solidFill>
                  <a:schemeClr val="accent1"/>
                </a:solidFill>
                <a:latin typeface="Arial"/>
                <a:ea typeface="Arial"/>
                <a:cs typeface="Arial"/>
                <a:sym typeface="Arial"/>
              </a:defRPr>
            </a:lvl1pPr>
            <a:lvl2pPr lvl="1" marR="0" rtl="0" algn="l">
              <a:spcBef>
                <a:spcPts val="12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3pPr>
            <a:lvl4pPr lvl="3"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lvl="4"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lvl="5" marR="0" rtl="0" algn="l">
              <a:spcBef>
                <a:spcPts val="1200"/>
              </a:spcBef>
              <a:spcAft>
                <a:spcPts val="0"/>
              </a:spcAft>
              <a:buClr>
                <a:schemeClr val="accent1"/>
              </a:buClr>
              <a:buSzPts val="1600"/>
              <a:buFont typeface="Arial"/>
              <a:buAutoNum type="arabicPeriod"/>
              <a:defRPr b="0" i="0" sz="1600" u="none" cap="none" strike="noStrike">
                <a:solidFill>
                  <a:schemeClr val="dk1"/>
                </a:solidFill>
                <a:latin typeface="Arial"/>
                <a:ea typeface="Arial"/>
                <a:cs typeface="Arial"/>
                <a:sym typeface="Arial"/>
              </a:defRPr>
            </a:lvl6pPr>
            <a:lvl7pPr lvl="6" marR="0" rtl="0" algn="l">
              <a:spcBef>
                <a:spcPts val="1200"/>
              </a:spcBef>
              <a:spcAft>
                <a:spcPts val="0"/>
              </a:spcAft>
              <a:buClr>
                <a:schemeClr val="accent1"/>
              </a:buClr>
              <a:buSzPts val="1600"/>
              <a:buFont typeface="Arial"/>
              <a:buAutoNum type="alphaLcPeriod"/>
              <a:defRPr b="0" i="0" sz="1600" u="none" cap="none" strike="noStrike">
                <a:solidFill>
                  <a:schemeClr val="dk1"/>
                </a:solidFill>
                <a:latin typeface="Arial"/>
                <a:ea typeface="Arial"/>
                <a:cs typeface="Arial"/>
                <a:sym typeface="Arial"/>
              </a:defRPr>
            </a:lvl7pPr>
            <a:lvl8pPr lvl="7" marR="0" rtl="0" algn="l">
              <a:spcBef>
                <a:spcPts val="1200"/>
              </a:spcBef>
              <a:spcAft>
                <a:spcPts val="0"/>
              </a:spcAft>
              <a:buClr>
                <a:schemeClr val="accent1"/>
              </a:buClr>
              <a:buSzPts val="1600"/>
              <a:buFont typeface="Arial"/>
              <a:buAutoNum type="romanLcPeriod"/>
              <a:defRPr b="0" i="0" sz="1600" u="none" cap="none" strike="noStrike">
                <a:solidFill>
                  <a:schemeClr val="dk1"/>
                </a:solidFill>
                <a:latin typeface="Arial"/>
                <a:ea typeface="Arial"/>
                <a:cs typeface="Arial"/>
                <a:sym typeface="Arial"/>
              </a:defRPr>
            </a:lvl8pPr>
            <a:lvl9pPr lvl="8" marR="0" rtl="0" algn="l">
              <a:spcBef>
                <a:spcPts val="1200"/>
              </a:spcBef>
              <a:spcAft>
                <a:spcPts val="1200"/>
              </a:spcAft>
              <a:buClr>
                <a:schemeClr val="dk1"/>
              </a:buClr>
              <a:buSzPts val="2400"/>
              <a:buFont typeface="Arial"/>
              <a:buNone/>
              <a:defRPr b="0" i="0" sz="2400" u="none" cap="none" strike="noStrike">
                <a:solidFill>
                  <a:schemeClr val="accent1"/>
                </a:solidFill>
                <a:latin typeface="Arial"/>
                <a:ea typeface="Arial"/>
                <a:cs typeface="Arial"/>
                <a:sym typeface="Arial"/>
              </a:defRPr>
            </a:lvl9pPr>
          </a:lstStyle>
          <a:p/>
        </p:txBody>
      </p:sp>
      <p:sp>
        <p:nvSpPr>
          <p:cNvPr id="1067" name="Google Shape;1067;p164"/>
          <p:cNvSpPr/>
          <p:nvPr>
            <p:ph idx="4" type="pic"/>
          </p:nvPr>
        </p:nvSpPr>
        <p:spPr>
          <a:xfrm>
            <a:off x="6438695" y="2452280"/>
            <a:ext cx="1947600" cy="1947600"/>
          </a:xfrm>
          <a:prstGeom prst="flowChartDecision">
            <a:avLst/>
          </a:prstGeom>
          <a:solidFill>
            <a:schemeClr val="lt1"/>
          </a:solidFill>
          <a:ln>
            <a:noFill/>
          </a:ln>
        </p:spPr>
        <p:txBody>
          <a:bodyPr anchorCtr="0" anchor="t" bIns="0" lIns="0" spcFirstLastPara="1" rIns="0" wrap="square" tIns="0">
            <a:noAutofit/>
          </a:bodyPr>
          <a:lstStyle>
            <a:lvl1pPr lvl="0" marR="0" rtl="0" algn="l">
              <a:spcBef>
                <a:spcPts val="0"/>
              </a:spcBef>
              <a:spcAft>
                <a:spcPts val="0"/>
              </a:spcAft>
              <a:buClr>
                <a:schemeClr val="dk1"/>
              </a:buClr>
              <a:buSzPts val="1400"/>
              <a:buFont typeface="Arial"/>
              <a:buNone/>
              <a:defRPr b="1" i="0" sz="1400" u="none" cap="none" strike="noStrike">
                <a:solidFill>
                  <a:schemeClr val="accent1"/>
                </a:solidFill>
                <a:latin typeface="Arial"/>
                <a:ea typeface="Arial"/>
                <a:cs typeface="Arial"/>
                <a:sym typeface="Arial"/>
              </a:defRPr>
            </a:lvl1pPr>
            <a:lvl2pPr lvl="1" marR="0" rtl="0" algn="l">
              <a:spcBef>
                <a:spcPts val="12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3pPr>
            <a:lvl4pPr lvl="3"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lvl="4"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lvl="5" marR="0" rtl="0" algn="l">
              <a:spcBef>
                <a:spcPts val="1200"/>
              </a:spcBef>
              <a:spcAft>
                <a:spcPts val="0"/>
              </a:spcAft>
              <a:buClr>
                <a:schemeClr val="accent1"/>
              </a:buClr>
              <a:buSzPts val="1600"/>
              <a:buFont typeface="Arial"/>
              <a:buAutoNum type="arabicPeriod"/>
              <a:defRPr b="0" i="0" sz="1600" u="none" cap="none" strike="noStrike">
                <a:solidFill>
                  <a:schemeClr val="dk1"/>
                </a:solidFill>
                <a:latin typeface="Arial"/>
                <a:ea typeface="Arial"/>
                <a:cs typeface="Arial"/>
                <a:sym typeface="Arial"/>
              </a:defRPr>
            </a:lvl6pPr>
            <a:lvl7pPr lvl="6" marR="0" rtl="0" algn="l">
              <a:spcBef>
                <a:spcPts val="1200"/>
              </a:spcBef>
              <a:spcAft>
                <a:spcPts val="0"/>
              </a:spcAft>
              <a:buClr>
                <a:schemeClr val="accent1"/>
              </a:buClr>
              <a:buSzPts val="1600"/>
              <a:buFont typeface="Arial"/>
              <a:buAutoNum type="alphaLcPeriod"/>
              <a:defRPr b="0" i="0" sz="1600" u="none" cap="none" strike="noStrike">
                <a:solidFill>
                  <a:schemeClr val="dk1"/>
                </a:solidFill>
                <a:latin typeface="Arial"/>
                <a:ea typeface="Arial"/>
                <a:cs typeface="Arial"/>
                <a:sym typeface="Arial"/>
              </a:defRPr>
            </a:lvl7pPr>
            <a:lvl8pPr lvl="7" marR="0" rtl="0" algn="l">
              <a:spcBef>
                <a:spcPts val="1200"/>
              </a:spcBef>
              <a:spcAft>
                <a:spcPts val="0"/>
              </a:spcAft>
              <a:buClr>
                <a:schemeClr val="accent1"/>
              </a:buClr>
              <a:buSzPts val="1600"/>
              <a:buFont typeface="Arial"/>
              <a:buAutoNum type="romanLcPeriod"/>
              <a:defRPr b="0" i="0" sz="1600" u="none" cap="none" strike="noStrike">
                <a:solidFill>
                  <a:schemeClr val="dk1"/>
                </a:solidFill>
                <a:latin typeface="Arial"/>
                <a:ea typeface="Arial"/>
                <a:cs typeface="Arial"/>
                <a:sym typeface="Arial"/>
              </a:defRPr>
            </a:lvl8pPr>
            <a:lvl9pPr lvl="8" marR="0" rtl="0" algn="l">
              <a:spcBef>
                <a:spcPts val="1200"/>
              </a:spcBef>
              <a:spcAft>
                <a:spcPts val="1200"/>
              </a:spcAft>
              <a:buClr>
                <a:schemeClr val="dk1"/>
              </a:buClr>
              <a:buSzPts val="2400"/>
              <a:buFont typeface="Arial"/>
              <a:buNone/>
              <a:defRPr b="0" i="0" sz="2400" u="none" cap="none" strike="noStrike">
                <a:solidFill>
                  <a:schemeClr val="accent1"/>
                </a:solidFill>
                <a:latin typeface="Arial"/>
                <a:ea typeface="Arial"/>
                <a:cs typeface="Arial"/>
                <a:sym typeface="Arial"/>
              </a:defRPr>
            </a:lvl9pPr>
          </a:lstStyle>
          <a:p/>
        </p:txBody>
      </p:sp>
      <p:sp>
        <p:nvSpPr>
          <p:cNvPr id="1068" name="Google Shape;1068;p164"/>
          <p:cNvSpPr txBox="1"/>
          <p:nvPr>
            <p:ph type="title"/>
          </p:nvPr>
        </p:nvSpPr>
        <p:spPr>
          <a:xfrm>
            <a:off x="440114" y="1417313"/>
            <a:ext cx="3952500" cy="369332"/>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1400"/>
              <a:buNone/>
              <a:defRPr sz="3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grpSp>
        <p:nvGrpSpPr>
          <p:cNvPr id="1069" name="Google Shape;1069;p164"/>
          <p:cNvGrpSpPr/>
          <p:nvPr/>
        </p:nvGrpSpPr>
        <p:grpSpPr>
          <a:xfrm>
            <a:off x="426571" y="6133625"/>
            <a:ext cx="1905000" cy="401519"/>
            <a:chOff x="2910342" y="325575"/>
            <a:chExt cx="5928968" cy="1249653"/>
          </a:xfrm>
        </p:grpSpPr>
        <p:sp>
          <p:nvSpPr>
            <p:cNvPr id="1070" name="Google Shape;1070;p164"/>
            <p:cNvSpPr/>
            <p:nvPr/>
          </p:nvSpPr>
          <p:spPr>
            <a:xfrm>
              <a:off x="7911705" y="325575"/>
              <a:ext cx="275254" cy="275254"/>
            </a:xfrm>
            <a:custGeom>
              <a:rect b="b" l="l" r="r" t="t"/>
              <a:pathLst>
                <a:path extrusionOk="0" h="275253" w="275253">
                  <a:moveTo>
                    <a:pt x="254610" y="139003"/>
                  </a:moveTo>
                  <a:lnTo>
                    <a:pt x="136251" y="254610"/>
                  </a:lnTo>
                  <a:lnTo>
                    <a:pt x="20644" y="139003"/>
                  </a:lnTo>
                  <a:lnTo>
                    <a:pt x="136251" y="2064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071" name="Google Shape;1071;p164"/>
            <p:cNvSpPr/>
            <p:nvPr/>
          </p:nvSpPr>
          <p:spPr>
            <a:xfrm>
              <a:off x="7947488" y="680652"/>
              <a:ext cx="192678" cy="633084"/>
            </a:xfrm>
            <a:custGeom>
              <a:rect b="b" l="l" r="r" t="t"/>
              <a:pathLst>
                <a:path extrusionOk="0" h="633083" w="192677">
                  <a:moveTo>
                    <a:pt x="20644" y="20644"/>
                  </a:moveTo>
                  <a:lnTo>
                    <a:pt x="180291" y="20644"/>
                  </a:lnTo>
                  <a:lnTo>
                    <a:pt x="180291" y="631708"/>
                  </a:lnTo>
                  <a:lnTo>
                    <a:pt x="20644" y="63170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072" name="Google Shape;1072;p164"/>
            <p:cNvSpPr/>
            <p:nvPr/>
          </p:nvSpPr>
          <p:spPr>
            <a:xfrm>
              <a:off x="2910342" y="686158"/>
              <a:ext cx="495457" cy="633084"/>
            </a:xfrm>
            <a:custGeom>
              <a:rect b="b" l="l" r="r" t="t"/>
              <a:pathLst>
                <a:path extrusionOk="0" h="633083" w="495456">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073" name="Google Shape;1073;p164"/>
            <p:cNvSpPr/>
            <p:nvPr/>
          </p:nvSpPr>
          <p:spPr>
            <a:xfrm>
              <a:off x="2910342" y="686158"/>
              <a:ext cx="495457" cy="633084"/>
            </a:xfrm>
            <a:custGeom>
              <a:rect b="b" l="l" r="r" t="t"/>
              <a:pathLst>
                <a:path extrusionOk="0" h="633083" w="495456">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074" name="Google Shape;1074;p164"/>
            <p:cNvSpPr/>
            <p:nvPr/>
          </p:nvSpPr>
          <p:spPr>
            <a:xfrm>
              <a:off x="3488375" y="686158"/>
              <a:ext cx="578033" cy="660609"/>
            </a:xfrm>
            <a:custGeom>
              <a:rect b="b" l="l" r="r" t="t"/>
              <a:pathLst>
                <a:path extrusionOk="0" h="660609" w="578033">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075" name="Google Shape;1075;p164"/>
            <p:cNvSpPr/>
            <p:nvPr/>
          </p:nvSpPr>
          <p:spPr>
            <a:xfrm>
              <a:off x="4077418" y="526510"/>
              <a:ext cx="330305" cy="798236"/>
            </a:xfrm>
            <a:custGeom>
              <a:rect b="b" l="l" r="r" t="t"/>
              <a:pathLst>
                <a:path extrusionOk="0" h="798236" w="330304">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076" name="Google Shape;1076;p164"/>
            <p:cNvSpPr/>
            <p:nvPr/>
          </p:nvSpPr>
          <p:spPr>
            <a:xfrm>
              <a:off x="4077418" y="526510"/>
              <a:ext cx="330305" cy="798236"/>
            </a:xfrm>
            <a:custGeom>
              <a:rect b="b" l="l" r="r" t="t"/>
              <a:pathLst>
                <a:path extrusionOk="0" h="798236" w="330304">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077" name="Google Shape;1077;p164"/>
            <p:cNvSpPr/>
            <p:nvPr/>
          </p:nvSpPr>
          <p:spPr>
            <a:xfrm>
              <a:off x="4501309" y="476965"/>
              <a:ext cx="110102" cy="853287"/>
            </a:xfrm>
            <a:custGeom>
              <a:rect b="b" l="l" r="r" t="t"/>
              <a:pathLst>
                <a:path extrusionOk="0" h="853286" w="110101">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078" name="Google Shape;1078;p164"/>
            <p:cNvSpPr/>
            <p:nvPr/>
          </p:nvSpPr>
          <p:spPr>
            <a:xfrm>
              <a:off x="4501309" y="702673"/>
              <a:ext cx="110102" cy="605559"/>
            </a:xfrm>
            <a:custGeom>
              <a:rect b="b" l="l" r="r" t="t"/>
              <a:pathLst>
                <a:path extrusionOk="0" h="605558" w="110101">
                  <a:moveTo>
                    <a:pt x="20644" y="20644"/>
                  </a:moveTo>
                  <a:lnTo>
                    <a:pt x="92210" y="20644"/>
                  </a:lnTo>
                  <a:lnTo>
                    <a:pt x="92210" y="609687"/>
                  </a:lnTo>
                  <a:lnTo>
                    <a:pt x="20644" y="60968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079" name="Google Shape;1079;p164"/>
            <p:cNvSpPr/>
            <p:nvPr/>
          </p:nvSpPr>
          <p:spPr>
            <a:xfrm>
              <a:off x="4501309" y="476965"/>
              <a:ext cx="110102" cy="137627"/>
            </a:xfrm>
            <a:custGeom>
              <a:rect b="b" l="l" r="r" t="t"/>
              <a:pathLst>
                <a:path extrusionOk="0" h="137626" w="110101">
                  <a:moveTo>
                    <a:pt x="20644" y="20644"/>
                  </a:moveTo>
                  <a:lnTo>
                    <a:pt x="92210" y="20644"/>
                  </a:lnTo>
                  <a:lnTo>
                    <a:pt x="92210" y="136251"/>
                  </a:lnTo>
                  <a:lnTo>
                    <a:pt x="20644" y="136251"/>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080" name="Google Shape;1080;p164"/>
            <p:cNvSpPr/>
            <p:nvPr/>
          </p:nvSpPr>
          <p:spPr>
            <a:xfrm>
              <a:off x="4680224" y="686158"/>
              <a:ext cx="578033" cy="660609"/>
            </a:xfrm>
            <a:custGeom>
              <a:rect b="b" l="l" r="r" t="t"/>
              <a:pathLst>
                <a:path extrusionOk="0" h="660609" w="578033">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081" name="Google Shape;1081;p164"/>
            <p:cNvSpPr/>
            <p:nvPr/>
          </p:nvSpPr>
          <p:spPr>
            <a:xfrm>
              <a:off x="5340834" y="686158"/>
              <a:ext cx="495457" cy="633084"/>
            </a:xfrm>
            <a:custGeom>
              <a:rect b="b" l="l" r="r" t="t"/>
              <a:pathLst>
                <a:path extrusionOk="0" h="633083" w="495456">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082" name="Google Shape;1082;p164"/>
            <p:cNvSpPr/>
            <p:nvPr/>
          </p:nvSpPr>
          <p:spPr>
            <a:xfrm>
              <a:off x="5340834" y="686158"/>
              <a:ext cx="495457" cy="633084"/>
            </a:xfrm>
            <a:custGeom>
              <a:rect b="b" l="l" r="r" t="t"/>
              <a:pathLst>
                <a:path extrusionOk="0" h="633083" w="495456">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083" name="Google Shape;1083;p164"/>
            <p:cNvSpPr/>
            <p:nvPr/>
          </p:nvSpPr>
          <p:spPr>
            <a:xfrm>
              <a:off x="5918867" y="686158"/>
              <a:ext cx="578033" cy="660609"/>
            </a:xfrm>
            <a:custGeom>
              <a:rect b="b" l="l" r="r" t="t"/>
              <a:pathLst>
                <a:path extrusionOk="0" h="660609" w="578033">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084" name="Google Shape;1084;p164"/>
            <p:cNvSpPr/>
            <p:nvPr/>
          </p:nvSpPr>
          <p:spPr>
            <a:xfrm>
              <a:off x="6582229" y="476965"/>
              <a:ext cx="110102" cy="853287"/>
            </a:xfrm>
            <a:custGeom>
              <a:rect b="b" l="l" r="r" t="t"/>
              <a:pathLst>
                <a:path extrusionOk="0" h="853286" w="110101">
                  <a:moveTo>
                    <a:pt x="20644" y="20644"/>
                  </a:moveTo>
                  <a:lnTo>
                    <a:pt x="92210" y="20644"/>
                  </a:lnTo>
                  <a:lnTo>
                    <a:pt x="92210" y="838148"/>
                  </a:lnTo>
                  <a:lnTo>
                    <a:pt x="20644" y="8381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085" name="Google Shape;1085;p164"/>
            <p:cNvSpPr/>
            <p:nvPr/>
          </p:nvSpPr>
          <p:spPr>
            <a:xfrm>
              <a:off x="6582229" y="476965"/>
              <a:ext cx="110102" cy="853287"/>
            </a:xfrm>
            <a:custGeom>
              <a:rect b="b" l="l" r="r" t="t"/>
              <a:pathLst>
                <a:path extrusionOk="0" h="853286" w="110101">
                  <a:moveTo>
                    <a:pt x="20644" y="20644"/>
                  </a:moveTo>
                  <a:lnTo>
                    <a:pt x="92210" y="20644"/>
                  </a:lnTo>
                  <a:lnTo>
                    <a:pt x="92210" y="838148"/>
                  </a:lnTo>
                  <a:lnTo>
                    <a:pt x="20644" y="8381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086" name="Google Shape;1086;p164"/>
            <p:cNvSpPr/>
            <p:nvPr/>
          </p:nvSpPr>
          <p:spPr>
            <a:xfrm>
              <a:off x="6766649" y="666890"/>
              <a:ext cx="605559" cy="908338"/>
            </a:xfrm>
            <a:custGeom>
              <a:rect b="b" l="l" r="r" t="t"/>
              <a:pathLst>
                <a:path extrusionOk="0" h="908337" w="605558">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087" name="Google Shape;1087;p164"/>
            <p:cNvSpPr/>
            <p:nvPr/>
          </p:nvSpPr>
          <p:spPr>
            <a:xfrm>
              <a:off x="7485061" y="666890"/>
              <a:ext cx="385355" cy="660609"/>
            </a:xfrm>
            <a:custGeom>
              <a:rect b="b" l="l" r="r" t="t"/>
              <a:pathLst>
                <a:path extrusionOk="0" h="660609" w="385355">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088" name="Google Shape;1088;p164"/>
            <p:cNvSpPr/>
            <p:nvPr/>
          </p:nvSpPr>
          <p:spPr>
            <a:xfrm>
              <a:off x="8206226" y="471460"/>
              <a:ext cx="633084" cy="853287"/>
            </a:xfrm>
            <a:custGeom>
              <a:rect b="b" l="l" r="r" t="t"/>
              <a:pathLst>
                <a:path extrusionOk="0" h="853286" w="633083">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grpSp>
      <p:pic>
        <p:nvPicPr>
          <p:cNvPr id="1089" name="Google Shape;1089;p164"/>
          <p:cNvPicPr preferRelativeResize="0"/>
          <p:nvPr/>
        </p:nvPicPr>
        <p:blipFill rotWithShape="1">
          <a:blip r:embed="rId2">
            <a:alphaModFix/>
          </a:blip>
          <a:srcRect b="0" l="0" r="0" t="0"/>
          <a:stretch/>
        </p:blipFill>
        <p:spPr>
          <a:xfrm>
            <a:off x="-3173" y="303494"/>
            <a:ext cx="1307829" cy="582935"/>
          </a:xfrm>
          <a:prstGeom prst="rect">
            <a:avLst/>
          </a:prstGeom>
          <a:noFill/>
          <a:ln>
            <a:noFill/>
          </a:ln>
        </p:spPr>
      </p:pic>
      <p:sp>
        <p:nvSpPr>
          <p:cNvPr id="1090" name="Google Shape;1090;p164"/>
          <p:cNvSpPr/>
          <p:nvPr/>
        </p:nvSpPr>
        <p:spPr>
          <a:xfrm>
            <a:off x="9206425" y="0"/>
            <a:ext cx="2030635" cy="2116424"/>
          </a:xfrm>
          <a:prstGeom prst="rect">
            <a:avLst/>
          </a:prstGeom>
          <a:solidFill>
            <a:srgbClr val="FFFFFF"/>
          </a:solidFill>
          <a:ln>
            <a:noFill/>
          </a:ln>
        </p:spPr>
        <p:txBody>
          <a:bodyPr anchorCtr="0" anchor="t" bIns="42125" lIns="42125" spcFirstLastPara="1" rIns="42125" wrap="square" tIns="42125">
            <a:spAutoFit/>
          </a:bodyPr>
          <a:lstStyle/>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Image placeholders</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This layout is set with a picture placeholder for photography. To insert an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the ‘picture placeholder icon’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Navigate to the file and insert</a:t>
            </a:r>
            <a:endParaRPr/>
          </a:p>
          <a:p>
            <a:pPr indent="0" lvl="0" marL="0" marR="0" rtl="0" algn="l">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Calibri"/>
                <a:ea typeface="Calibri"/>
                <a:cs typeface="Calibri"/>
                <a:sym typeface="Calibri"/>
              </a:rPr>
              <a:t>Updating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the image you wish to change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Delete the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Follow the steps as above to insert an image</a:t>
            </a:r>
            <a:endParaRPr/>
          </a:p>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Cropping image</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When the image is inserted it may not automatically show the part of the image you want. To change what is shown: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the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Go to ‘Format’ tab</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‘Crop’</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You can now move the image within the placeholder.</a:t>
            </a:r>
            <a:endParaRPr/>
          </a:p>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Resizing image</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If the shape of the image resizes too small or big, you can reset the placeholder by:</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Right-click on the page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‘reset slide’ (note: Using this action will reset all of the manual formatting on the page)</a:t>
            </a:r>
            <a:endParaRPr/>
          </a:p>
        </p:txBody>
      </p:sp>
    </p:spTree>
  </p:cSld>
  <p:clrMapOvr>
    <a:masterClrMapping/>
  </p:clrMapOvr>
  <p:transition>
    <p:fade/>
  </p:transition>
  <p:extLst>
    <p:ext uri="{DCECCB84-F9BA-43D5-87BE-67443E8EF086}">
      <p15:sldGuideLst>
        <p15:guide id="1" orient="horz" pos="162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Gas Transmission" showMasterSp="0">
  <p:cSld name="Cover - Gas Transmission">
    <p:bg>
      <p:bgPr>
        <a:solidFill>
          <a:schemeClr val="accent1"/>
        </a:solidFill>
      </p:bgPr>
    </p:bg>
    <p:spTree>
      <p:nvGrpSpPr>
        <p:cNvPr id="1091" name="Shape 1091"/>
        <p:cNvGrpSpPr/>
        <p:nvPr/>
      </p:nvGrpSpPr>
      <p:grpSpPr>
        <a:xfrm>
          <a:off x="0" y="0"/>
          <a:ext cx="0" cy="0"/>
          <a:chOff x="0" y="0"/>
          <a:chExt cx="0" cy="0"/>
        </a:xfrm>
      </p:grpSpPr>
      <p:sp>
        <p:nvSpPr>
          <p:cNvPr id="1092" name="Google Shape;1092;p165"/>
          <p:cNvSpPr txBox="1"/>
          <p:nvPr>
            <p:ph idx="1" type="body"/>
          </p:nvPr>
        </p:nvSpPr>
        <p:spPr>
          <a:xfrm>
            <a:off x="440113" y="2571750"/>
            <a:ext cx="3923922" cy="553998"/>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800"/>
              <a:buFont typeface="Arial"/>
              <a:buNone/>
              <a:defRPr sz="1800">
                <a:solidFill>
                  <a:schemeClr val="lt1"/>
                </a:solidFill>
              </a:defRPr>
            </a:lvl1pPr>
            <a:lvl2pPr indent="-228600" lvl="1" marL="914400" algn="l">
              <a:spcBef>
                <a:spcPts val="0"/>
              </a:spcBef>
              <a:spcAft>
                <a:spcPts val="0"/>
              </a:spcAft>
              <a:buSzPts val="1800"/>
              <a:buFont typeface="Arial"/>
              <a:buNone/>
              <a:defRPr sz="1800">
                <a:solidFill>
                  <a:schemeClr val="lt1"/>
                </a:solidFill>
              </a:defRPr>
            </a:lvl2pPr>
            <a:lvl3pPr indent="-342900" lvl="2" marL="1371600" algn="l">
              <a:spcBef>
                <a:spcPts val="120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1093" name="Google Shape;1093;p165"/>
          <p:cNvSpPr/>
          <p:nvPr>
            <p:ph idx="2" type="pic"/>
          </p:nvPr>
        </p:nvSpPr>
        <p:spPr>
          <a:xfrm>
            <a:off x="5156532" y="0"/>
            <a:ext cx="3987469" cy="3327400"/>
          </a:xfrm>
          <a:prstGeom prst="rect">
            <a:avLst/>
          </a:prstGeom>
          <a:solidFill>
            <a:schemeClr val="lt1"/>
          </a:solidFill>
          <a:ln>
            <a:noFill/>
          </a:ln>
        </p:spPr>
        <p:txBody>
          <a:bodyPr anchorCtr="0" anchor="t" bIns="0" lIns="0" spcFirstLastPara="1" rIns="0" wrap="square" tIns="0">
            <a:noAutofit/>
          </a:bodyPr>
          <a:lstStyle>
            <a:lvl1pPr lvl="0" marR="0" rtl="0" algn="ctr">
              <a:spcBef>
                <a:spcPts val="0"/>
              </a:spcBef>
              <a:spcAft>
                <a:spcPts val="0"/>
              </a:spcAft>
              <a:buClr>
                <a:schemeClr val="dk1"/>
              </a:buClr>
              <a:buSzPts val="1800"/>
              <a:buFont typeface="Arial"/>
              <a:buNone/>
              <a:defRPr b="1" i="0" sz="1800" u="none" cap="none" strike="noStrike">
                <a:solidFill>
                  <a:schemeClr val="accent1"/>
                </a:solidFill>
                <a:latin typeface="Arial"/>
                <a:ea typeface="Arial"/>
                <a:cs typeface="Arial"/>
                <a:sym typeface="Arial"/>
              </a:defRPr>
            </a:lvl1pPr>
            <a:lvl2pPr lvl="1" marR="0" rtl="0" algn="l">
              <a:spcBef>
                <a:spcPts val="12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3pPr>
            <a:lvl4pPr lvl="3"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lvl="4"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lvl="5" marR="0" rtl="0" algn="l">
              <a:spcBef>
                <a:spcPts val="1200"/>
              </a:spcBef>
              <a:spcAft>
                <a:spcPts val="0"/>
              </a:spcAft>
              <a:buClr>
                <a:schemeClr val="accent1"/>
              </a:buClr>
              <a:buSzPts val="1600"/>
              <a:buFont typeface="Arial"/>
              <a:buAutoNum type="arabicPeriod"/>
              <a:defRPr b="0" i="0" sz="1600" u="none" cap="none" strike="noStrike">
                <a:solidFill>
                  <a:schemeClr val="dk1"/>
                </a:solidFill>
                <a:latin typeface="Arial"/>
                <a:ea typeface="Arial"/>
                <a:cs typeface="Arial"/>
                <a:sym typeface="Arial"/>
              </a:defRPr>
            </a:lvl6pPr>
            <a:lvl7pPr lvl="6" marR="0" rtl="0" algn="l">
              <a:spcBef>
                <a:spcPts val="1200"/>
              </a:spcBef>
              <a:spcAft>
                <a:spcPts val="0"/>
              </a:spcAft>
              <a:buClr>
                <a:schemeClr val="accent1"/>
              </a:buClr>
              <a:buSzPts val="1600"/>
              <a:buFont typeface="Arial"/>
              <a:buAutoNum type="alphaLcPeriod"/>
              <a:defRPr b="0" i="0" sz="1600" u="none" cap="none" strike="noStrike">
                <a:solidFill>
                  <a:schemeClr val="dk1"/>
                </a:solidFill>
                <a:latin typeface="Arial"/>
                <a:ea typeface="Arial"/>
                <a:cs typeface="Arial"/>
                <a:sym typeface="Arial"/>
              </a:defRPr>
            </a:lvl7pPr>
            <a:lvl8pPr lvl="7" marR="0" rtl="0" algn="l">
              <a:spcBef>
                <a:spcPts val="1200"/>
              </a:spcBef>
              <a:spcAft>
                <a:spcPts val="0"/>
              </a:spcAft>
              <a:buClr>
                <a:schemeClr val="accent1"/>
              </a:buClr>
              <a:buSzPts val="1600"/>
              <a:buFont typeface="Arial"/>
              <a:buAutoNum type="romanLcPeriod"/>
              <a:defRPr b="0" i="0" sz="1600" u="none" cap="none" strike="noStrike">
                <a:solidFill>
                  <a:schemeClr val="dk1"/>
                </a:solidFill>
                <a:latin typeface="Arial"/>
                <a:ea typeface="Arial"/>
                <a:cs typeface="Arial"/>
                <a:sym typeface="Arial"/>
              </a:defRPr>
            </a:lvl8pPr>
            <a:lvl9pPr lvl="8" marR="0" rtl="0" algn="l">
              <a:spcBef>
                <a:spcPts val="1200"/>
              </a:spcBef>
              <a:spcAft>
                <a:spcPts val="1200"/>
              </a:spcAft>
              <a:buClr>
                <a:schemeClr val="dk1"/>
              </a:buClr>
              <a:buSzPts val="2400"/>
              <a:buFont typeface="Arial"/>
              <a:buNone/>
              <a:defRPr b="0" i="0" sz="2400" u="none" cap="none" strike="noStrike">
                <a:solidFill>
                  <a:schemeClr val="accent1"/>
                </a:solidFill>
                <a:latin typeface="Arial"/>
                <a:ea typeface="Arial"/>
                <a:cs typeface="Arial"/>
                <a:sym typeface="Arial"/>
              </a:defRPr>
            </a:lvl9pPr>
          </a:lstStyle>
          <a:p/>
        </p:txBody>
      </p:sp>
      <p:sp>
        <p:nvSpPr>
          <p:cNvPr id="1094" name="Google Shape;1094;p165"/>
          <p:cNvSpPr/>
          <p:nvPr>
            <p:ph idx="3" type="pic"/>
          </p:nvPr>
        </p:nvSpPr>
        <p:spPr>
          <a:xfrm>
            <a:off x="3003654" y="3530261"/>
            <a:ext cx="6140346" cy="3327739"/>
          </a:xfrm>
          <a:prstGeom prst="rect">
            <a:avLst/>
          </a:prstGeom>
          <a:solidFill>
            <a:schemeClr val="lt1"/>
          </a:solidFill>
          <a:ln>
            <a:noFill/>
          </a:ln>
        </p:spPr>
        <p:txBody>
          <a:bodyPr anchorCtr="0" anchor="t" bIns="0" lIns="0" spcFirstLastPara="1" rIns="0" wrap="square" tIns="0">
            <a:noAutofit/>
          </a:bodyPr>
          <a:lstStyle>
            <a:lvl1pPr lvl="0" marR="0" rtl="0" algn="l">
              <a:spcBef>
                <a:spcPts val="0"/>
              </a:spcBef>
              <a:spcAft>
                <a:spcPts val="0"/>
              </a:spcAft>
              <a:buClr>
                <a:schemeClr val="dk1"/>
              </a:buClr>
              <a:buSzPts val="1800"/>
              <a:buFont typeface="Arial"/>
              <a:buNone/>
              <a:defRPr b="1" i="0" sz="1800" u="none" cap="none" strike="noStrike">
                <a:solidFill>
                  <a:schemeClr val="accent1"/>
                </a:solidFill>
                <a:latin typeface="Arial"/>
                <a:ea typeface="Arial"/>
                <a:cs typeface="Arial"/>
                <a:sym typeface="Arial"/>
              </a:defRPr>
            </a:lvl1pPr>
            <a:lvl2pPr lvl="1" marR="0" rtl="0" algn="l">
              <a:spcBef>
                <a:spcPts val="12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3pPr>
            <a:lvl4pPr lvl="3"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lvl="4"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lvl="5" marR="0" rtl="0" algn="l">
              <a:spcBef>
                <a:spcPts val="1200"/>
              </a:spcBef>
              <a:spcAft>
                <a:spcPts val="0"/>
              </a:spcAft>
              <a:buClr>
                <a:schemeClr val="accent1"/>
              </a:buClr>
              <a:buSzPts val="1600"/>
              <a:buFont typeface="Arial"/>
              <a:buAutoNum type="arabicPeriod"/>
              <a:defRPr b="0" i="0" sz="1600" u="none" cap="none" strike="noStrike">
                <a:solidFill>
                  <a:schemeClr val="dk1"/>
                </a:solidFill>
                <a:latin typeface="Arial"/>
                <a:ea typeface="Arial"/>
                <a:cs typeface="Arial"/>
                <a:sym typeface="Arial"/>
              </a:defRPr>
            </a:lvl6pPr>
            <a:lvl7pPr lvl="6" marR="0" rtl="0" algn="l">
              <a:spcBef>
                <a:spcPts val="1200"/>
              </a:spcBef>
              <a:spcAft>
                <a:spcPts val="0"/>
              </a:spcAft>
              <a:buClr>
                <a:schemeClr val="accent1"/>
              </a:buClr>
              <a:buSzPts val="1600"/>
              <a:buFont typeface="Arial"/>
              <a:buAutoNum type="alphaLcPeriod"/>
              <a:defRPr b="0" i="0" sz="1600" u="none" cap="none" strike="noStrike">
                <a:solidFill>
                  <a:schemeClr val="dk1"/>
                </a:solidFill>
                <a:latin typeface="Arial"/>
                <a:ea typeface="Arial"/>
                <a:cs typeface="Arial"/>
                <a:sym typeface="Arial"/>
              </a:defRPr>
            </a:lvl7pPr>
            <a:lvl8pPr lvl="7" marR="0" rtl="0" algn="l">
              <a:spcBef>
                <a:spcPts val="1200"/>
              </a:spcBef>
              <a:spcAft>
                <a:spcPts val="0"/>
              </a:spcAft>
              <a:buClr>
                <a:schemeClr val="accent1"/>
              </a:buClr>
              <a:buSzPts val="1600"/>
              <a:buFont typeface="Arial"/>
              <a:buAutoNum type="romanLcPeriod"/>
              <a:defRPr b="0" i="0" sz="1600" u="none" cap="none" strike="noStrike">
                <a:solidFill>
                  <a:schemeClr val="dk1"/>
                </a:solidFill>
                <a:latin typeface="Arial"/>
                <a:ea typeface="Arial"/>
                <a:cs typeface="Arial"/>
                <a:sym typeface="Arial"/>
              </a:defRPr>
            </a:lvl8pPr>
            <a:lvl9pPr lvl="8" marR="0" rtl="0" algn="l">
              <a:spcBef>
                <a:spcPts val="1200"/>
              </a:spcBef>
              <a:spcAft>
                <a:spcPts val="1200"/>
              </a:spcAft>
              <a:buClr>
                <a:schemeClr val="dk1"/>
              </a:buClr>
              <a:buSzPts val="2400"/>
              <a:buFont typeface="Arial"/>
              <a:buNone/>
              <a:defRPr b="0" i="0" sz="2400" u="none" cap="none" strike="noStrike">
                <a:solidFill>
                  <a:schemeClr val="accent1"/>
                </a:solidFill>
                <a:latin typeface="Arial"/>
                <a:ea typeface="Arial"/>
                <a:cs typeface="Arial"/>
                <a:sym typeface="Arial"/>
              </a:defRPr>
            </a:lvl9pPr>
          </a:lstStyle>
          <a:p/>
        </p:txBody>
      </p:sp>
      <p:sp>
        <p:nvSpPr>
          <p:cNvPr id="1095" name="Google Shape;1095;p165"/>
          <p:cNvSpPr/>
          <p:nvPr>
            <p:ph idx="4" type="pic"/>
          </p:nvPr>
        </p:nvSpPr>
        <p:spPr>
          <a:xfrm>
            <a:off x="6438695" y="2452280"/>
            <a:ext cx="1947600" cy="1947600"/>
          </a:xfrm>
          <a:prstGeom prst="flowChartDecision">
            <a:avLst/>
          </a:prstGeom>
          <a:solidFill>
            <a:schemeClr val="lt1"/>
          </a:solidFill>
          <a:ln>
            <a:noFill/>
          </a:ln>
        </p:spPr>
        <p:txBody>
          <a:bodyPr anchorCtr="0" anchor="t" bIns="0" lIns="0" spcFirstLastPara="1" rIns="0" wrap="square" tIns="0">
            <a:noAutofit/>
          </a:bodyPr>
          <a:lstStyle>
            <a:lvl1pPr lvl="0" marR="0" rtl="0" algn="l">
              <a:spcBef>
                <a:spcPts val="0"/>
              </a:spcBef>
              <a:spcAft>
                <a:spcPts val="0"/>
              </a:spcAft>
              <a:buClr>
                <a:schemeClr val="dk1"/>
              </a:buClr>
              <a:buSzPts val="1400"/>
              <a:buFont typeface="Arial"/>
              <a:buNone/>
              <a:defRPr b="1" i="0" sz="1400" u="none" cap="none" strike="noStrike">
                <a:solidFill>
                  <a:schemeClr val="accent1"/>
                </a:solidFill>
                <a:latin typeface="Arial"/>
                <a:ea typeface="Arial"/>
                <a:cs typeface="Arial"/>
                <a:sym typeface="Arial"/>
              </a:defRPr>
            </a:lvl1pPr>
            <a:lvl2pPr lvl="1" marR="0" rtl="0" algn="l">
              <a:spcBef>
                <a:spcPts val="12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3pPr>
            <a:lvl4pPr lvl="3"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lvl="4"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lvl="5" marR="0" rtl="0" algn="l">
              <a:spcBef>
                <a:spcPts val="1200"/>
              </a:spcBef>
              <a:spcAft>
                <a:spcPts val="0"/>
              </a:spcAft>
              <a:buClr>
                <a:schemeClr val="accent1"/>
              </a:buClr>
              <a:buSzPts val="1600"/>
              <a:buFont typeface="Arial"/>
              <a:buAutoNum type="arabicPeriod"/>
              <a:defRPr b="0" i="0" sz="1600" u="none" cap="none" strike="noStrike">
                <a:solidFill>
                  <a:schemeClr val="dk1"/>
                </a:solidFill>
                <a:latin typeface="Arial"/>
                <a:ea typeface="Arial"/>
                <a:cs typeface="Arial"/>
                <a:sym typeface="Arial"/>
              </a:defRPr>
            </a:lvl6pPr>
            <a:lvl7pPr lvl="6" marR="0" rtl="0" algn="l">
              <a:spcBef>
                <a:spcPts val="1200"/>
              </a:spcBef>
              <a:spcAft>
                <a:spcPts val="0"/>
              </a:spcAft>
              <a:buClr>
                <a:schemeClr val="accent1"/>
              </a:buClr>
              <a:buSzPts val="1600"/>
              <a:buFont typeface="Arial"/>
              <a:buAutoNum type="alphaLcPeriod"/>
              <a:defRPr b="0" i="0" sz="1600" u="none" cap="none" strike="noStrike">
                <a:solidFill>
                  <a:schemeClr val="dk1"/>
                </a:solidFill>
                <a:latin typeface="Arial"/>
                <a:ea typeface="Arial"/>
                <a:cs typeface="Arial"/>
                <a:sym typeface="Arial"/>
              </a:defRPr>
            </a:lvl7pPr>
            <a:lvl8pPr lvl="7" marR="0" rtl="0" algn="l">
              <a:spcBef>
                <a:spcPts val="1200"/>
              </a:spcBef>
              <a:spcAft>
                <a:spcPts val="0"/>
              </a:spcAft>
              <a:buClr>
                <a:schemeClr val="accent1"/>
              </a:buClr>
              <a:buSzPts val="1600"/>
              <a:buFont typeface="Arial"/>
              <a:buAutoNum type="romanLcPeriod"/>
              <a:defRPr b="0" i="0" sz="1600" u="none" cap="none" strike="noStrike">
                <a:solidFill>
                  <a:schemeClr val="dk1"/>
                </a:solidFill>
                <a:latin typeface="Arial"/>
                <a:ea typeface="Arial"/>
                <a:cs typeface="Arial"/>
                <a:sym typeface="Arial"/>
              </a:defRPr>
            </a:lvl8pPr>
            <a:lvl9pPr lvl="8" marR="0" rtl="0" algn="l">
              <a:spcBef>
                <a:spcPts val="1200"/>
              </a:spcBef>
              <a:spcAft>
                <a:spcPts val="1200"/>
              </a:spcAft>
              <a:buClr>
                <a:schemeClr val="dk1"/>
              </a:buClr>
              <a:buSzPts val="2400"/>
              <a:buFont typeface="Arial"/>
              <a:buNone/>
              <a:defRPr b="0" i="0" sz="2400" u="none" cap="none" strike="noStrike">
                <a:solidFill>
                  <a:schemeClr val="accent1"/>
                </a:solidFill>
                <a:latin typeface="Arial"/>
                <a:ea typeface="Arial"/>
                <a:cs typeface="Arial"/>
                <a:sym typeface="Arial"/>
              </a:defRPr>
            </a:lvl9pPr>
          </a:lstStyle>
          <a:p/>
        </p:txBody>
      </p:sp>
      <p:sp>
        <p:nvSpPr>
          <p:cNvPr id="1096" name="Google Shape;1096;p165"/>
          <p:cNvSpPr txBox="1"/>
          <p:nvPr>
            <p:ph type="title"/>
          </p:nvPr>
        </p:nvSpPr>
        <p:spPr>
          <a:xfrm>
            <a:off x="440114" y="1417313"/>
            <a:ext cx="3952500" cy="369332"/>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1400"/>
              <a:buNone/>
              <a:defRPr sz="3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grpSp>
        <p:nvGrpSpPr>
          <p:cNvPr id="1097" name="Google Shape;1097;p165"/>
          <p:cNvGrpSpPr/>
          <p:nvPr/>
        </p:nvGrpSpPr>
        <p:grpSpPr>
          <a:xfrm>
            <a:off x="426571" y="6133625"/>
            <a:ext cx="1905000" cy="401519"/>
            <a:chOff x="2910342" y="325575"/>
            <a:chExt cx="5928968" cy="1249653"/>
          </a:xfrm>
        </p:grpSpPr>
        <p:sp>
          <p:nvSpPr>
            <p:cNvPr id="1098" name="Google Shape;1098;p165"/>
            <p:cNvSpPr/>
            <p:nvPr/>
          </p:nvSpPr>
          <p:spPr>
            <a:xfrm>
              <a:off x="7911705" y="325575"/>
              <a:ext cx="275254" cy="275254"/>
            </a:xfrm>
            <a:custGeom>
              <a:rect b="b" l="l" r="r" t="t"/>
              <a:pathLst>
                <a:path extrusionOk="0" h="275253" w="275253">
                  <a:moveTo>
                    <a:pt x="254610" y="139003"/>
                  </a:moveTo>
                  <a:lnTo>
                    <a:pt x="136251" y="254610"/>
                  </a:lnTo>
                  <a:lnTo>
                    <a:pt x="20644" y="139003"/>
                  </a:lnTo>
                  <a:lnTo>
                    <a:pt x="136251" y="2064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099" name="Google Shape;1099;p165"/>
            <p:cNvSpPr/>
            <p:nvPr/>
          </p:nvSpPr>
          <p:spPr>
            <a:xfrm>
              <a:off x="7947488" y="680652"/>
              <a:ext cx="192678" cy="633084"/>
            </a:xfrm>
            <a:custGeom>
              <a:rect b="b" l="l" r="r" t="t"/>
              <a:pathLst>
                <a:path extrusionOk="0" h="633083" w="192677">
                  <a:moveTo>
                    <a:pt x="20644" y="20644"/>
                  </a:moveTo>
                  <a:lnTo>
                    <a:pt x="180291" y="20644"/>
                  </a:lnTo>
                  <a:lnTo>
                    <a:pt x="180291" y="631708"/>
                  </a:lnTo>
                  <a:lnTo>
                    <a:pt x="20644" y="63170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00" name="Google Shape;1100;p165"/>
            <p:cNvSpPr/>
            <p:nvPr/>
          </p:nvSpPr>
          <p:spPr>
            <a:xfrm>
              <a:off x="2910342" y="686158"/>
              <a:ext cx="495457" cy="633084"/>
            </a:xfrm>
            <a:custGeom>
              <a:rect b="b" l="l" r="r" t="t"/>
              <a:pathLst>
                <a:path extrusionOk="0" h="633083" w="495456">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01" name="Google Shape;1101;p165"/>
            <p:cNvSpPr/>
            <p:nvPr/>
          </p:nvSpPr>
          <p:spPr>
            <a:xfrm>
              <a:off x="2910342" y="686158"/>
              <a:ext cx="495457" cy="633084"/>
            </a:xfrm>
            <a:custGeom>
              <a:rect b="b" l="l" r="r" t="t"/>
              <a:pathLst>
                <a:path extrusionOk="0" h="633083" w="495456">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02" name="Google Shape;1102;p165"/>
            <p:cNvSpPr/>
            <p:nvPr/>
          </p:nvSpPr>
          <p:spPr>
            <a:xfrm>
              <a:off x="3488375" y="686158"/>
              <a:ext cx="578033" cy="660609"/>
            </a:xfrm>
            <a:custGeom>
              <a:rect b="b" l="l" r="r" t="t"/>
              <a:pathLst>
                <a:path extrusionOk="0" h="660609" w="578033">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03" name="Google Shape;1103;p165"/>
            <p:cNvSpPr/>
            <p:nvPr/>
          </p:nvSpPr>
          <p:spPr>
            <a:xfrm>
              <a:off x="4077418" y="526510"/>
              <a:ext cx="330305" cy="798236"/>
            </a:xfrm>
            <a:custGeom>
              <a:rect b="b" l="l" r="r" t="t"/>
              <a:pathLst>
                <a:path extrusionOk="0" h="798236" w="330304">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04" name="Google Shape;1104;p165"/>
            <p:cNvSpPr/>
            <p:nvPr/>
          </p:nvSpPr>
          <p:spPr>
            <a:xfrm>
              <a:off x="4077418" y="526510"/>
              <a:ext cx="330305" cy="798236"/>
            </a:xfrm>
            <a:custGeom>
              <a:rect b="b" l="l" r="r" t="t"/>
              <a:pathLst>
                <a:path extrusionOk="0" h="798236" w="330304">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05" name="Google Shape;1105;p165"/>
            <p:cNvSpPr/>
            <p:nvPr/>
          </p:nvSpPr>
          <p:spPr>
            <a:xfrm>
              <a:off x="4501309" y="476965"/>
              <a:ext cx="110102" cy="853287"/>
            </a:xfrm>
            <a:custGeom>
              <a:rect b="b" l="l" r="r" t="t"/>
              <a:pathLst>
                <a:path extrusionOk="0" h="853286" w="110101">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06" name="Google Shape;1106;p165"/>
            <p:cNvSpPr/>
            <p:nvPr/>
          </p:nvSpPr>
          <p:spPr>
            <a:xfrm>
              <a:off x="4501309" y="702673"/>
              <a:ext cx="110102" cy="605559"/>
            </a:xfrm>
            <a:custGeom>
              <a:rect b="b" l="l" r="r" t="t"/>
              <a:pathLst>
                <a:path extrusionOk="0" h="605558" w="110101">
                  <a:moveTo>
                    <a:pt x="20644" y="20644"/>
                  </a:moveTo>
                  <a:lnTo>
                    <a:pt x="92210" y="20644"/>
                  </a:lnTo>
                  <a:lnTo>
                    <a:pt x="92210" y="609687"/>
                  </a:lnTo>
                  <a:lnTo>
                    <a:pt x="20644" y="60968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07" name="Google Shape;1107;p165"/>
            <p:cNvSpPr/>
            <p:nvPr/>
          </p:nvSpPr>
          <p:spPr>
            <a:xfrm>
              <a:off x="4501309" y="476965"/>
              <a:ext cx="110102" cy="137627"/>
            </a:xfrm>
            <a:custGeom>
              <a:rect b="b" l="l" r="r" t="t"/>
              <a:pathLst>
                <a:path extrusionOk="0" h="137626" w="110101">
                  <a:moveTo>
                    <a:pt x="20644" y="20644"/>
                  </a:moveTo>
                  <a:lnTo>
                    <a:pt x="92210" y="20644"/>
                  </a:lnTo>
                  <a:lnTo>
                    <a:pt x="92210" y="136251"/>
                  </a:lnTo>
                  <a:lnTo>
                    <a:pt x="20644" y="136251"/>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08" name="Google Shape;1108;p165"/>
            <p:cNvSpPr/>
            <p:nvPr/>
          </p:nvSpPr>
          <p:spPr>
            <a:xfrm>
              <a:off x="4680224" y="686158"/>
              <a:ext cx="578033" cy="660609"/>
            </a:xfrm>
            <a:custGeom>
              <a:rect b="b" l="l" r="r" t="t"/>
              <a:pathLst>
                <a:path extrusionOk="0" h="660609" w="578033">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09" name="Google Shape;1109;p165"/>
            <p:cNvSpPr/>
            <p:nvPr/>
          </p:nvSpPr>
          <p:spPr>
            <a:xfrm>
              <a:off x="5340834" y="686158"/>
              <a:ext cx="495457" cy="633084"/>
            </a:xfrm>
            <a:custGeom>
              <a:rect b="b" l="l" r="r" t="t"/>
              <a:pathLst>
                <a:path extrusionOk="0" h="633083" w="495456">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10" name="Google Shape;1110;p165"/>
            <p:cNvSpPr/>
            <p:nvPr/>
          </p:nvSpPr>
          <p:spPr>
            <a:xfrm>
              <a:off x="5340834" y="686158"/>
              <a:ext cx="495457" cy="633084"/>
            </a:xfrm>
            <a:custGeom>
              <a:rect b="b" l="l" r="r" t="t"/>
              <a:pathLst>
                <a:path extrusionOk="0" h="633083" w="495456">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11" name="Google Shape;1111;p165"/>
            <p:cNvSpPr/>
            <p:nvPr/>
          </p:nvSpPr>
          <p:spPr>
            <a:xfrm>
              <a:off x="5918867" y="686158"/>
              <a:ext cx="578033" cy="660609"/>
            </a:xfrm>
            <a:custGeom>
              <a:rect b="b" l="l" r="r" t="t"/>
              <a:pathLst>
                <a:path extrusionOk="0" h="660609" w="578033">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12" name="Google Shape;1112;p165"/>
            <p:cNvSpPr/>
            <p:nvPr/>
          </p:nvSpPr>
          <p:spPr>
            <a:xfrm>
              <a:off x="6582229" y="476965"/>
              <a:ext cx="110102" cy="853287"/>
            </a:xfrm>
            <a:custGeom>
              <a:rect b="b" l="l" r="r" t="t"/>
              <a:pathLst>
                <a:path extrusionOk="0" h="853286" w="110101">
                  <a:moveTo>
                    <a:pt x="20644" y="20644"/>
                  </a:moveTo>
                  <a:lnTo>
                    <a:pt x="92210" y="20644"/>
                  </a:lnTo>
                  <a:lnTo>
                    <a:pt x="92210" y="838148"/>
                  </a:lnTo>
                  <a:lnTo>
                    <a:pt x="20644" y="8381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13" name="Google Shape;1113;p165"/>
            <p:cNvSpPr/>
            <p:nvPr/>
          </p:nvSpPr>
          <p:spPr>
            <a:xfrm>
              <a:off x="6582229" y="476965"/>
              <a:ext cx="110102" cy="853287"/>
            </a:xfrm>
            <a:custGeom>
              <a:rect b="b" l="l" r="r" t="t"/>
              <a:pathLst>
                <a:path extrusionOk="0" h="853286" w="110101">
                  <a:moveTo>
                    <a:pt x="20644" y="20644"/>
                  </a:moveTo>
                  <a:lnTo>
                    <a:pt x="92210" y="20644"/>
                  </a:lnTo>
                  <a:lnTo>
                    <a:pt x="92210" y="838148"/>
                  </a:lnTo>
                  <a:lnTo>
                    <a:pt x="20644" y="8381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14" name="Google Shape;1114;p165"/>
            <p:cNvSpPr/>
            <p:nvPr/>
          </p:nvSpPr>
          <p:spPr>
            <a:xfrm>
              <a:off x="6766649" y="666890"/>
              <a:ext cx="605559" cy="908338"/>
            </a:xfrm>
            <a:custGeom>
              <a:rect b="b" l="l" r="r" t="t"/>
              <a:pathLst>
                <a:path extrusionOk="0" h="908337" w="605558">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15" name="Google Shape;1115;p165"/>
            <p:cNvSpPr/>
            <p:nvPr/>
          </p:nvSpPr>
          <p:spPr>
            <a:xfrm>
              <a:off x="7485061" y="666890"/>
              <a:ext cx="385355" cy="660609"/>
            </a:xfrm>
            <a:custGeom>
              <a:rect b="b" l="l" r="r" t="t"/>
              <a:pathLst>
                <a:path extrusionOk="0" h="660609" w="385355">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16" name="Google Shape;1116;p165"/>
            <p:cNvSpPr/>
            <p:nvPr/>
          </p:nvSpPr>
          <p:spPr>
            <a:xfrm>
              <a:off x="8206226" y="471460"/>
              <a:ext cx="633084" cy="853287"/>
            </a:xfrm>
            <a:custGeom>
              <a:rect b="b" l="l" r="r" t="t"/>
              <a:pathLst>
                <a:path extrusionOk="0" h="853286" w="633083">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grpSp>
      <p:pic>
        <p:nvPicPr>
          <p:cNvPr id="1117" name="Google Shape;1117;p165"/>
          <p:cNvPicPr preferRelativeResize="0"/>
          <p:nvPr/>
        </p:nvPicPr>
        <p:blipFill rotWithShape="1">
          <a:blip r:embed="rId2">
            <a:alphaModFix/>
          </a:blip>
          <a:srcRect b="0" l="0" r="0" t="0"/>
          <a:stretch/>
        </p:blipFill>
        <p:spPr>
          <a:xfrm>
            <a:off x="-3174" y="303494"/>
            <a:ext cx="1969293" cy="582935"/>
          </a:xfrm>
          <a:prstGeom prst="rect">
            <a:avLst/>
          </a:prstGeom>
          <a:noFill/>
          <a:ln>
            <a:noFill/>
          </a:ln>
        </p:spPr>
      </p:pic>
      <p:sp>
        <p:nvSpPr>
          <p:cNvPr id="1118" name="Google Shape;1118;p165"/>
          <p:cNvSpPr/>
          <p:nvPr/>
        </p:nvSpPr>
        <p:spPr>
          <a:xfrm>
            <a:off x="9206425" y="0"/>
            <a:ext cx="2030635" cy="2116424"/>
          </a:xfrm>
          <a:prstGeom prst="rect">
            <a:avLst/>
          </a:prstGeom>
          <a:solidFill>
            <a:srgbClr val="FFFFFF"/>
          </a:solidFill>
          <a:ln>
            <a:noFill/>
          </a:ln>
        </p:spPr>
        <p:txBody>
          <a:bodyPr anchorCtr="0" anchor="t" bIns="42125" lIns="42125" spcFirstLastPara="1" rIns="42125" wrap="square" tIns="42125">
            <a:spAutoFit/>
          </a:bodyPr>
          <a:lstStyle/>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Image placeholders</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This layout is set with a picture placeholder for photography. To insert an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the ‘picture placeholder icon’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Navigate to the file and insert</a:t>
            </a:r>
            <a:endParaRPr/>
          </a:p>
          <a:p>
            <a:pPr indent="0" lvl="0" marL="0" marR="0" rtl="0" algn="l">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Calibri"/>
                <a:ea typeface="Calibri"/>
                <a:cs typeface="Calibri"/>
                <a:sym typeface="Calibri"/>
              </a:rPr>
              <a:t>Updating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the image you wish to change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Delete the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Follow the steps as above to insert an image</a:t>
            </a:r>
            <a:endParaRPr/>
          </a:p>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Cropping image</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When the image is inserted it may not automatically show the part of the image you want. To change what is shown: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the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Go to ‘Format’ tab</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‘Crop’</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You can now move the image within the placeholder.</a:t>
            </a:r>
            <a:endParaRPr/>
          </a:p>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Resizing image</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If the shape of the image resizes too small or big, you can reset the placeholder by:</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Right-click on the page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‘reset slide’ (note: Using this action will reset all of the manual formatting on the page)</a:t>
            </a:r>
            <a:endParaRPr/>
          </a:p>
        </p:txBody>
      </p:sp>
    </p:spTree>
  </p:cSld>
  <p:clrMapOvr>
    <a:masterClrMapping/>
  </p:clrMapOvr>
  <p:transition>
    <p:fade/>
  </p:transition>
  <p:extLst>
    <p:ext uri="{DCECCB84-F9BA-43D5-87BE-67443E8EF086}">
      <p15:sldGuideLst>
        <p15:guide id="1" orient="horz" pos="162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Electricity Transmission" showMasterSp="0">
  <p:cSld name="Cover - Electricity Transmission">
    <p:bg>
      <p:bgPr>
        <a:solidFill>
          <a:schemeClr val="accent1"/>
        </a:solidFill>
      </p:bgPr>
    </p:bg>
    <p:spTree>
      <p:nvGrpSpPr>
        <p:cNvPr id="1119" name="Shape 1119"/>
        <p:cNvGrpSpPr/>
        <p:nvPr/>
      </p:nvGrpSpPr>
      <p:grpSpPr>
        <a:xfrm>
          <a:off x="0" y="0"/>
          <a:ext cx="0" cy="0"/>
          <a:chOff x="0" y="0"/>
          <a:chExt cx="0" cy="0"/>
        </a:xfrm>
      </p:grpSpPr>
      <p:sp>
        <p:nvSpPr>
          <p:cNvPr id="1120" name="Google Shape;1120;p166"/>
          <p:cNvSpPr txBox="1"/>
          <p:nvPr>
            <p:ph idx="1" type="body"/>
          </p:nvPr>
        </p:nvSpPr>
        <p:spPr>
          <a:xfrm>
            <a:off x="440113" y="2571750"/>
            <a:ext cx="3923922" cy="553998"/>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800"/>
              <a:buFont typeface="Arial"/>
              <a:buNone/>
              <a:defRPr sz="1800">
                <a:solidFill>
                  <a:schemeClr val="lt1"/>
                </a:solidFill>
              </a:defRPr>
            </a:lvl1pPr>
            <a:lvl2pPr indent="-228600" lvl="1" marL="914400" algn="l">
              <a:spcBef>
                <a:spcPts val="0"/>
              </a:spcBef>
              <a:spcAft>
                <a:spcPts val="0"/>
              </a:spcAft>
              <a:buSzPts val="1800"/>
              <a:buFont typeface="Arial"/>
              <a:buNone/>
              <a:defRPr sz="1800">
                <a:solidFill>
                  <a:schemeClr val="lt1"/>
                </a:solidFill>
              </a:defRPr>
            </a:lvl2pPr>
            <a:lvl3pPr indent="-342900" lvl="2" marL="1371600" algn="l">
              <a:spcBef>
                <a:spcPts val="120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1121" name="Google Shape;1121;p166"/>
          <p:cNvSpPr/>
          <p:nvPr>
            <p:ph idx="2" type="pic"/>
          </p:nvPr>
        </p:nvSpPr>
        <p:spPr>
          <a:xfrm>
            <a:off x="5156532" y="0"/>
            <a:ext cx="3987469" cy="3327400"/>
          </a:xfrm>
          <a:prstGeom prst="rect">
            <a:avLst/>
          </a:prstGeom>
          <a:solidFill>
            <a:schemeClr val="lt1"/>
          </a:solidFill>
          <a:ln>
            <a:noFill/>
          </a:ln>
        </p:spPr>
        <p:txBody>
          <a:bodyPr anchorCtr="0" anchor="t" bIns="0" lIns="0" spcFirstLastPara="1" rIns="0" wrap="square" tIns="0">
            <a:noAutofit/>
          </a:bodyPr>
          <a:lstStyle>
            <a:lvl1pPr lvl="0" marR="0" rtl="0" algn="ctr">
              <a:spcBef>
                <a:spcPts val="0"/>
              </a:spcBef>
              <a:spcAft>
                <a:spcPts val="0"/>
              </a:spcAft>
              <a:buClr>
                <a:schemeClr val="dk1"/>
              </a:buClr>
              <a:buSzPts val="1800"/>
              <a:buFont typeface="Arial"/>
              <a:buNone/>
              <a:defRPr b="1" i="0" sz="1800" u="none" cap="none" strike="noStrike">
                <a:solidFill>
                  <a:schemeClr val="accent1"/>
                </a:solidFill>
                <a:latin typeface="Arial"/>
                <a:ea typeface="Arial"/>
                <a:cs typeface="Arial"/>
                <a:sym typeface="Arial"/>
              </a:defRPr>
            </a:lvl1pPr>
            <a:lvl2pPr lvl="1" marR="0" rtl="0" algn="l">
              <a:spcBef>
                <a:spcPts val="12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3pPr>
            <a:lvl4pPr lvl="3"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lvl="4"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lvl="5" marR="0" rtl="0" algn="l">
              <a:spcBef>
                <a:spcPts val="1200"/>
              </a:spcBef>
              <a:spcAft>
                <a:spcPts val="0"/>
              </a:spcAft>
              <a:buClr>
                <a:schemeClr val="accent1"/>
              </a:buClr>
              <a:buSzPts val="1600"/>
              <a:buFont typeface="Arial"/>
              <a:buAutoNum type="arabicPeriod"/>
              <a:defRPr b="0" i="0" sz="1600" u="none" cap="none" strike="noStrike">
                <a:solidFill>
                  <a:schemeClr val="dk1"/>
                </a:solidFill>
                <a:latin typeface="Arial"/>
                <a:ea typeface="Arial"/>
                <a:cs typeface="Arial"/>
                <a:sym typeface="Arial"/>
              </a:defRPr>
            </a:lvl6pPr>
            <a:lvl7pPr lvl="6" marR="0" rtl="0" algn="l">
              <a:spcBef>
                <a:spcPts val="1200"/>
              </a:spcBef>
              <a:spcAft>
                <a:spcPts val="0"/>
              </a:spcAft>
              <a:buClr>
                <a:schemeClr val="accent1"/>
              </a:buClr>
              <a:buSzPts val="1600"/>
              <a:buFont typeface="Arial"/>
              <a:buAutoNum type="alphaLcPeriod"/>
              <a:defRPr b="0" i="0" sz="1600" u="none" cap="none" strike="noStrike">
                <a:solidFill>
                  <a:schemeClr val="dk1"/>
                </a:solidFill>
                <a:latin typeface="Arial"/>
                <a:ea typeface="Arial"/>
                <a:cs typeface="Arial"/>
                <a:sym typeface="Arial"/>
              </a:defRPr>
            </a:lvl7pPr>
            <a:lvl8pPr lvl="7" marR="0" rtl="0" algn="l">
              <a:spcBef>
                <a:spcPts val="1200"/>
              </a:spcBef>
              <a:spcAft>
                <a:spcPts val="0"/>
              </a:spcAft>
              <a:buClr>
                <a:schemeClr val="accent1"/>
              </a:buClr>
              <a:buSzPts val="1600"/>
              <a:buFont typeface="Arial"/>
              <a:buAutoNum type="romanLcPeriod"/>
              <a:defRPr b="0" i="0" sz="1600" u="none" cap="none" strike="noStrike">
                <a:solidFill>
                  <a:schemeClr val="dk1"/>
                </a:solidFill>
                <a:latin typeface="Arial"/>
                <a:ea typeface="Arial"/>
                <a:cs typeface="Arial"/>
                <a:sym typeface="Arial"/>
              </a:defRPr>
            </a:lvl8pPr>
            <a:lvl9pPr lvl="8" marR="0" rtl="0" algn="l">
              <a:spcBef>
                <a:spcPts val="1200"/>
              </a:spcBef>
              <a:spcAft>
                <a:spcPts val="1200"/>
              </a:spcAft>
              <a:buClr>
                <a:schemeClr val="dk1"/>
              </a:buClr>
              <a:buSzPts val="2400"/>
              <a:buFont typeface="Arial"/>
              <a:buNone/>
              <a:defRPr b="0" i="0" sz="2400" u="none" cap="none" strike="noStrike">
                <a:solidFill>
                  <a:schemeClr val="accent1"/>
                </a:solidFill>
                <a:latin typeface="Arial"/>
                <a:ea typeface="Arial"/>
                <a:cs typeface="Arial"/>
                <a:sym typeface="Arial"/>
              </a:defRPr>
            </a:lvl9pPr>
          </a:lstStyle>
          <a:p/>
        </p:txBody>
      </p:sp>
      <p:sp>
        <p:nvSpPr>
          <p:cNvPr id="1122" name="Google Shape;1122;p166"/>
          <p:cNvSpPr/>
          <p:nvPr>
            <p:ph idx="3" type="pic"/>
          </p:nvPr>
        </p:nvSpPr>
        <p:spPr>
          <a:xfrm>
            <a:off x="3003654" y="3530261"/>
            <a:ext cx="6140346" cy="3327739"/>
          </a:xfrm>
          <a:prstGeom prst="rect">
            <a:avLst/>
          </a:prstGeom>
          <a:solidFill>
            <a:schemeClr val="lt1"/>
          </a:solidFill>
          <a:ln>
            <a:noFill/>
          </a:ln>
        </p:spPr>
        <p:txBody>
          <a:bodyPr anchorCtr="0" anchor="t" bIns="0" lIns="0" spcFirstLastPara="1" rIns="0" wrap="square" tIns="0">
            <a:noAutofit/>
          </a:bodyPr>
          <a:lstStyle>
            <a:lvl1pPr lvl="0" marR="0" rtl="0" algn="l">
              <a:spcBef>
                <a:spcPts val="0"/>
              </a:spcBef>
              <a:spcAft>
                <a:spcPts val="0"/>
              </a:spcAft>
              <a:buClr>
                <a:schemeClr val="dk1"/>
              </a:buClr>
              <a:buSzPts val="1800"/>
              <a:buFont typeface="Arial"/>
              <a:buNone/>
              <a:defRPr b="1" i="0" sz="1800" u="none" cap="none" strike="noStrike">
                <a:solidFill>
                  <a:schemeClr val="accent1"/>
                </a:solidFill>
                <a:latin typeface="Arial"/>
                <a:ea typeface="Arial"/>
                <a:cs typeface="Arial"/>
                <a:sym typeface="Arial"/>
              </a:defRPr>
            </a:lvl1pPr>
            <a:lvl2pPr lvl="1" marR="0" rtl="0" algn="l">
              <a:spcBef>
                <a:spcPts val="12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3pPr>
            <a:lvl4pPr lvl="3"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lvl="4"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lvl="5" marR="0" rtl="0" algn="l">
              <a:spcBef>
                <a:spcPts val="1200"/>
              </a:spcBef>
              <a:spcAft>
                <a:spcPts val="0"/>
              </a:spcAft>
              <a:buClr>
                <a:schemeClr val="accent1"/>
              </a:buClr>
              <a:buSzPts val="1600"/>
              <a:buFont typeface="Arial"/>
              <a:buAutoNum type="arabicPeriod"/>
              <a:defRPr b="0" i="0" sz="1600" u="none" cap="none" strike="noStrike">
                <a:solidFill>
                  <a:schemeClr val="dk1"/>
                </a:solidFill>
                <a:latin typeface="Arial"/>
                <a:ea typeface="Arial"/>
                <a:cs typeface="Arial"/>
                <a:sym typeface="Arial"/>
              </a:defRPr>
            </a:lvl6pPr>
            <a:lvl7pPr lvl="6" marR="0" rtl="0" algn="l">
              <a:spcBef>
                <a:spcPts val="1200"/>
              </a:spcBef>
              <a:spcAft>
                <a:spcPts val="0"/>
              </a:spcAft>
              <a:buClr>
                <a:schemeClr val="accent1"/>
              </a:buClr>
              <a:buSzPts val="1600"/>
              <a:buFont typeface="Arial"/>
              <a:buAutoNum type="alphaLcPeriod"/>
              <a:defRPr b="0" i="0" sz="1600" u="none" cap="none" strike="noStrike">
                <a:solidFill>
                  <a:schemeClr val="dk1"/>
                </a:solidFill>
                <a:latin typeface="Arial"/>
                <a:ea typeface="Arial"/>
                <a:cs typeface="Arial"/>
                <a:sym typeface="Arial"/>
              </a:defRPr>
            </a:lvl7pPr>
            <a:lvl8pPr lvl="7" marR="0" rtl="0" algn="l">
              <a:spcBef>
                <a:spcPts val="1200"/>
              </a:spcBef>
              <a:spcAft>
                <a:spcPts val="0"/>
              </a:spcAft>
              <a:buClr>
                <a:schemeClr val="accent1"/>
              </a:buClr>
              <a:buSzPts val="1600"/>
              <a:buFont typeface="Arial"/>
              <a:buAutoNum type="romanLcPeriod"/>
              <a:defRPr b="0" i="0" sz="1600" u="none" cap="none" strike="noStrike">
                <a:solidFill>
                  <a:schemeClr val="dk1"/>
                </a:solidFill>
                <a:latin typeface="Arial"/>
                <a:ea typeface="Arial"/>
                <a:cs typeface="Arial"/>
                <a:sym typeface="Arial"/>
              </a:defRPr>
            </a:lvl8pPr>
            <a:lvl9pPr lvl="8" marR="0" rtl="0" algn="l">
              <a:spcBef>
                <a:spcPts val="1200"/>
              </a:spcBef>
              <a:spcAft>
                <a:spcPts val="1200"/>
              </a:spcAft>
              <a:buClr>
                <a:schemeClr val="dk1"/>
              </a:buClr>
              <a:buSzPts val="2400"/>
              <a:buFont typeface="Arial"/>
              <a:buNone/>
              <a:defRPr b="0" i="0" sz="2400" u="none" cap="none" strike="noStrike">
                <a:solidFill>
                  <a:schemeClr val="accent1"/>
                </a:solidFill>
                <a:latin typeface="Arial"/>
                <a:ea typeface="Arial"/>
                <a:cs typeface="Arial"/>
                <a:sym typeface="Arial"/>
              </a:defRPr>
            </a:lvl9pPr>
          </a:lstStyle>
          <a:p/>
        </p:txBody>
      </p:sp>
      <p:sp>
        <p:nvSpPr>
          <p:cNvPr id="1123" name="Google Shape;1123;p166"/>
          <p:cNvSpPr/>
          <p:nvPr>
            <p:ph idx="4" type="pic"/>
          </p:nvPr>
        </p:nvSpPr>
        <p:spPr>
          <a:xfrm>
            <a:off x="6438695" y="2452280"/>
            <a:ext cx="1947600" cy="1947600"/>
          </a:xfrm>
          <a:prstGeom prst="flowChartDecision">
            <a:avLst/>
          </a:prstGeom>
          <a:solidFill>
            <a:schemeClr val="lt1"/>
          </a:solidFill>
          <a:ln>
            <a:noFill/>
          </a:ln>
        </p:spPr>
        <p:txBody>
          <a:bodyPr anchorCtr="0" anchor="t" bIns="0" lIns="0" spcFirstLastPara="1" rIns="0" wrap="square" tIns="0">
            <a:noAutofit/>
          </a:bodyPr>
          <a:lstStyle>
            <a:lvl1pPr lvl="0" marR="0" rtl="0" algn="l">
              <a:spcBef>
                <a:spcPts val="0"/>
              </a:spcBef>
              <a:spcAft>
                <a:spcPts val="0"/>
              </a:spcAft>
              <a:buClr>
                <a:schemeClr val="dk1"/>
              </a:buClr>
              <a:buSzPts val="1400"/>
              <a:buFont typeface="Arial"/>
              <a:buNone/>
              <a:defRPr b="1" i="0" sz="1400" u="none" cap="none" strike="noStrike">
                <a:solidFill>
                  <a:schemeClr val="accent1"/>
                </a:solidFill>
                <a:latin typeface="Arial"/>
                <a:ea typeface="Arial"/>
                <a:cs typeface="Arial"/>
                <a:sym typeface="Arial"/>
              </a:defRPr>
            </a:lvl1pPr>
            <a:lvl2pPr lvl="1" marR="0" rtl="0" algn="l">
              <a:spcBef>
                <a:spcPts val="12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3pPr>
            <a:lvl4pPr lvl="3"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lvl="4"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lvl="5" marR="0" rtl="0" algn="l">
              <a:spcBef>
                <a:spcPts val="1200"/>
              </a:spcBef>
              <a:spcAft>
                <a:spcPts val="0"/>
              </a:spcAft>
              <a:buClr>
                <a:schemeClr val="accent1"/>
              </a:buClr>
              <a:buSzPts val="1600"/>
              <a:buFont typeface="Arial"/>
              <a:buAutoNum type="arabicPeriod"/>
              <a:defRPr b="0" i="0" sz="1600" u="none" cap="none" strike="noStrike">
                <a:solidFill>
                  <a:schemeClr val="dk1"/>
                </a:solidFill>
                <a:latin typeface="Arial"/>
                <a:ea typeface="Arial"/>
                <a:cs typeface="Arial"/>
                <a:sym typeface="Arial"/>
              </a:defRPr>
            </a:lvl6pPr>
            <a:lvl7pPr lvl="6" marR="0" rtl="0" algn="l">
              <a:spcBef>
                <a:spcPts val="1200"/>
              </a:spcBef>
              <a:spcAft>
                <a:spcPts val="0"/>
              </a:spcAft>
              <a:buClr>
                <a:schemeClr val="accent1"/>
              </a:buClr>
              <a:buSzPts val="1600"/>
              <a:buFont typeface="Arial"/>
              <a:buAutoNum type="alphaLcPeriod"/>
              <a:defRPr b="0" i="0" sz="1600" u="none" cap="none" strike="noStrike">
                <a:solidFill>
                  <a:schemeClr val="dk1"/>
                </a:solidFill>
                <a:latin typeface="Arial"/>
                <a:ea typeface="Arial"/>
                <a:cs typeface="Arial"/>
                <a:sym typeface="Arial"/>
              </a:defRPr>
            </a:lvl7pPr>
            <a:lvl8pPr lvl="7" marR="0" rtl="0" algn="l">
              <a:spcBef>
                <a:spcPts val="1200"/>
              </a:spcBef>
              <a:spcAft>
                <a:spcPts val="0"/>
              </a:spcAft>
              <a:buClr>
                <a:schemeClr val="accent1"/>
              </a:buClr>
              <a:buSzPts val="1600"/>
              <a:buFont typeface="Arial"/>
              <a:buAutoNum type="romanLcPeriod"/>
              <a:defRPr b="0" i="0" sz="1600" u="none" cap="none" strike="noStrike">
                <a:solidFill>
                  <a:schemeClr val="dk1"/>
                </a:solidFill>
                <a:latin typeface="Arial"/>
                <a:ea typeface="Arial"/>
                <a:cs typeface="Arial"/>
                <a:sym typeface="Arial"/>
              </a:defRPr>
            </a:lvl8pPr>
            <a:lvl9pPr lvl="8" marR="0" rtl="0" algn="l">
              <a:spcBef>
                <a:spcPts val="1200"/>
              </a:spcBef>
              <a:spcAft>
                <a:spcPts val="1200"/>
              </a:spcAft>
              <a:buClr>
                <a:schemeClr val="dk1"/>
              </a:buClr>
              <a:buSzPts val="2400"/>
              <a:buFont typeface="Arial"/>
              <a:buNone/>
              <a:defRPr b="0" i="0" sz="2400" u="none" cap="none" strike="noStrike">
                <a:solidFill>
                  <a:schemeClr val="accent1"/>
                </a:solidFill>
                <a:latin typeface="Arial"/>
                <a:ea typeface="Arial"/>
                <a:cs typeface="Arial"/>
                <a:sym typeface="Arial"/>
              </a:defRPr>
            </a:lvl9pPr>
          </a:lstStyle>
          <a:p/>
        </p:txBody>
      </p:sp>
      <p:sp>
        <p:nvSpPr>
          <p:cNvPr id="1124" name="Google Shape;1124;p166"/>
          <p:cNvSpPr txBox="1"/>
          <p:nvPr>
            <p:ph type="title"/>
          </p:nvPr>
        </p:nvSpPr>
        <p:spPr>
          <a:xfrm>
            <a:off x="440114" y="1417313"/>
            <a:ext cx="3952500" cy="369332"/>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1400"/>
              <a:buNone/>
              <a:defRPr sz="3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grpSp>
        <p:nvGrpSpPr>
          <p:cNvPr id="1125" name="Google Shape;1125;p166"/>
          <p:cNvGrpSpPr/>
          <p:nvPr/>
        </p:nvGrpSpPr>
        <p:grpSpPr>
          <a:xfrm>
            <a:off x="426571" y="6133625"/>
            <a:ext cx="1905000" cy="401519"/>
            <a:chOff x="2910342" y="325575"/>
            <a:chExt cx="5928968" cy="1249653"/>
          </a:xfrm>
        </p:grpSpPr>
        <p:sp>
          <p:nvSpPr>
            <p:cNvPr id="1126" name="Google Shape;1126;p166"/>
            <p:cNvSpPr/>
            <p:nvPr/>
          </p:nvSpPr>
          <p:spPr>
            <a:xfrm>
              <a:off x="7911705" y="325575"/>
              <a:ext cx="275254" cy="275254"/>
            </a:xfrm>
            <a:custGeom>
              <a:rect b="b" l="l" r="r" t="t"/>
              <a:pathLst>
                <a:path extrusionOk="0" h="275253" w="275253">
                  <a:moveTo>
                    <a:pt x="254610" y="139003"/>
                  </a:moveTo>
                  <a:lnTo>
                    <a:pt x="136251" y="254610"/>
                  </a:lnTo>
                  <a:lnTo>
                    <a:pt x="20644" y="139003"/>
                  </a:lnTo>
                  <a:lnTo>
                    <a:pt x="136251" y="2064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27" name="Google Shape;1127;p166"/>
            <p:cNvSpPr/>
            <p:nvPr/>
          </p:nvSpPr>
          <p:spPr>
            <a:xfrm>
              <a:off x="7947488" y="680652"/>
              <a:ext cx="192678" cy="633084"/>
            </a:xfrm>
            <a:custGeom>
              <a:rect b="b" l="l" r="r" t="t"/>
              <a:pathLst>
                <a:path extrusionOk="0" h="633083" w="192677">
                  <a:moveTo>
                    <a:pt x="20644" y="20644"/>
                  </a:moveTo>
                  <a:lnTo>
                    <a:pt x="180291" y="20644"/>
                  </a:lnTo>
                  <a:lnTo>
                    <a:pt x="180291" y="631708"/>
                  </a:lnTo>
                  <a:lnTo>
                    <a:pt x="20644" y="63170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28" name="Google Shape;1128;p166"/>
            <p:cNvSpPr/>
            <p:nvPr/>
          </p:nvSpPr>
          <p:spPr>
            <a:xfrm>
              <a:off x="2910342" y="686158"/>
              <a:ext cx="495457" cy="633084"/>
            </a:xfrm>
            <a:custGeom>
              <a:rect b="b" l="l" r="r" t="t"/>
              <a:pathLst>
                <a:path extrusionOk="0" h="633083" w="495456">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29" name="Google Shape;1129;p166"/>
            <p:cNvSpPr/>
            <p:nvPr/>
          </p:nvSpPr>
          <p:spPr>
            <a:xfrm>
              <a:off x="2910342" y="686158"/>
              <a:ext cx="495457" cy="633084"/>
            </a:xfrm>
            <a:custGeom>
              <a:rect b="b" l="l" r="r" t="t"/>
              <a:pathLst>
                <a:path extrusionOk="0" h="633083" w="495456">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30" name="Google Shape;1130;p166"/>
            <p:cNvSpPr/>
            <p:nvPr/>
          </p:nvSpPr>
          <p:spPr>
            <a:xfrm>
              <a:off x="3488375" y="686158"/>
              <a:ext cx="578033" cy="660609"/>
            </a:xfrm>
            <a:custGeom>
              <a:rect b="b" l="l" r="r" t="t"/>
              <a:pathLst>
                <a:path extrusionOk="0" h="660609" w="578033">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31" name="Google Shape;1131;p166"/>
            <p:cNvSpPr/>
            <p:nvPr/>
          </p:nvSpPr>
          <p:spPr>
            <a:xfrm>
              <a:off x="4077418" y="526510"/>
              <a:ext cx="330305" cy="798236"/>
            </a:xfrm>
            <a:custGeom>
              <a:rect b="b" l="l" r="r" t="t"/>
              <a:pathLst>
                <a:path extrusionOk="0" h="798236" w="330304">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32" name="Google Shape;1132;p166"/>
            <p:cNvSpPr/>
            <p:nvPr/>
          </p:nvSpPr>
          <p:spPr>
            <a:xfrm>
              <a:off x="4077418" y="526510"/>
              <a:ext cx="330305" cy="798236"/>
            </a:xfrm>
            <a:custGeom>
              <a:rect b="b" l="l" r="r" t="t"/>
              <a:pathLst>
                <a:path extrusionOk="0" h="798236" w="330304">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33" name="Google Shape;1133;p166"/>
            <p:cNvSpPr/>
            <p:nvPr/>
          </p:nvSpPr>
          <p:spPr>
            <a:xfrm>
              <a:off x="4501309" y="476965"/>
              <a:ext cx="110102" cy="853287"/>
            </a:xfrm>
            <a:custGeom>
              <a:rect b="b" l="l" r="r" t="t"/>
              <a:pathLst>
                <a:path extrusionOk="0" h="853286" w="110101">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34" name="Google Shape;1134;p166"/>
            <p:cNvSpPr/>
            <p:nvPr/>
          </p:nvSpPr>
          <p:spPr>
            <a:xfrm>
              <a:off x="4501309" y="702673"/>
              <a:ext cx="110102" cy="605559"/>
            </a:xfrm>
            <a:custGeom>
              <a:rect b="b" l="l" r="r" t="t"/>
              <a:pathLst>
                <a:path extrusionOk="0" h="605558" w="110101">
                  <a:moveTo>
                    <a:pt x="20644" y="20644"/>
                  </a:moveTo>
                  <a:lnTo>
                    <a:pt x="92210" y="20644"/>
                  </a:lnTo>
                  <a:lnTo>
                    <a:pt x="92210" y="609687"/>
                  </a:lnTo>
                  <a:lnTo>
                    <a:pt x="20644" y="60968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35" name="Google Shape;1135;p166"/>
            <p:cNvSpPr/>
            <p:nvPr/>
          </p:nvSpPr>
          <p:spPr>
            <a:xfrm>
              <a:off x="4501309" y="476965"/>
              <a:ext cx="110102" cy="137627"/>
            </a:xfrm>
            <a:custGeom>
              <a:rect b="b" l="l" r="r" t="t"/>
              <a:pathLst>
                <a:path extrusionOk="0" h="137626" w="110101">
                  <a:moveTo>
                    <a:pt x="20644" y="20644"/>
                  </a:moveTo>
                  <a:lnTo>
                    <a:pt x="92210" y="20644"/>
                  </a:lnTo>
                  <a:lnTo>
                    <a:pt x="92210" y="136251"/>
                  </a:lnTo>
                  <a:lnTo>
                    <a:pt x="20644" y="136251"/>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36" name="Google Shape;1136;p166"/>
            <p:cNvSpPr/>
            <p:nvPr/>
          </p:nvSpPr>
          <p:spPr>
            <a:xfrm>
              <a:off x="4680224" y="686158"/>
              <a:ext cx="578033" cy="660609"/>
            </a:xfrm>
            <a:custGeom>
              <a:rect b="b" l="l" r="r" t="t"/>
              <a:pathLst>
                <a:path extrusionOk="0" h="660609" w="578033">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37" name="Google Shape;1137;p166"/>
            <p:cNvSpPr/>
            <p:nvPr/>
          </p:nvSpPr>
          <p:spPr>
            <a:xfrm>
              <a:off x="5340834" y="686158"/>
              <a:ext cx="495457" cy="633084"/>
            </a:xfrm>
            <a:custGeom>
              <a:rect b="b" l="l" r="r" t="t"/>
              <a:pathLst>
                <a:path extrusionOk="0" h="633083" w="495456">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38" name="Google Shape;1138;p166"/>
            <p:cNvSpPr/>
            <p:nvPr/>
          </p:nvSpPr>
          <p:spPr>
            <a:xfrm>
              <a:off x="5340834" y="686158"/>
              <a:ext cx="495457" cy="633084"/>
            </a:xfrm>
            <a:custGeom>
              <a:rect b="b" l="l" r="r" t="t"/>
              <a:pathLst>
                <a:path extrusionOk="0" h="633083" w="495456">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39" name="Google Shape;1139;p166"/>
            <p:cNvSpPr/>
            <p:nvPr/>
          </p:nvSpPr>
          <p:spPr>
            <a:xfrm>
              <a:off x="5918867" y="686158"/>
              <a:ext cx="578033" cy="660609"/>
            </a:xfrm>
            <a:custGeom>
              <a:rect b="b" l="l" r="r" t="t"/>
              <a:pathLst>
                <a:path extrusionOk="0" h="660609" w="578033">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40" name="Google Shape;1140;p166"/>
            <p:cNvSpPr/>
            <p:nvPr/>
          </p:nvSpPr>
          <p:spPr>
            <a:xfrm>
              <a:off x="6582229" y="476965"/>
              <a:ext cx="110102" cy="853287"/>
            </a:xfrm>
            <a:custGeom>
              <a:rect b="b" l="l" r="r" t="t"/>
              <a:pathLst>
                <a:path extrusionOk="0" h="853286" w="110101">
                  <a:moveTo>
                    <a:pt x="20644" y="20644"/>
                  </a:moveTo>
                  <a:lnTo>
                    <a:pt x="92210" y="20644"/>
                  </a:lnTo>
                  <a:lnTo>
                    <a:pt x="92210" y="838148"/>
                  </a:lnTo>
                  <a:lnTo>
                    <a:pt x="20644" y="8381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41" name="Google Shape;1141;p166"/>
            <p:cNvSpPr/>
            <p:nvPr/>
          </p:nvSpPr>
          <p:spPr>
            <a:xfrm>
              <a:off x="6582229" y="476965"/>
              <a:ext cx="110102" cy="853287"/>
            </a:xfrm>
            <a:custGeom>
              <a:rect b="b" l="l" r="r" t="t"/>
              <a:pathLst>
                <a:path extrusionOk="0" h="853286" w="110101">
                  <a:moveTo>
                    <a:pt x="20644" y="20644"/>
                  </a:moveTo>
                  <a:lnTo>
                    <a:pt x="92210" y="20644"/>
                  </a:lnTo>
                  <a:lnTo>
                    <a:pt x="92210" y="838148"/>
                  </a:lnTo>
                  <a:lnTo>
                    <a:pt x="20644" y="8381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42" name="Google Shape;1142;p166"/>
            <p:cNvSpPr/>
            <p:nvPr/>
          </p:nvSpPr>
          <p:spPr>
            <a:xfrm>
              <a:off x="6766649" y="666890"/>
              <a:ext cx="605559" cy="908338"/>
            </a:xfrm>
            <a:custGeom>
              <a:rect b="b" l="l" r="r" t="t"/>
              <a:pathLst>
                <a:path extrusionOk="0" h="908337" w="605558">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43" name="Google Shape;1143;p166"/>
            <p:cNvSpPr/>
            <p:nvPr/>
          </p:nvSpPr>
          <p:spPr>
            <a:xfrm>
              <a:off x="7485061" y="666890"/>
              <a:ext cx="385355" cy="660609"/>
            </a:xfrm>
            <a:custGeom>
              <a:rect b="b" l="l" r="r" t="t"/>
              <a:pathLst>
                <a:path extrusionOk="0" h="660609" w="385355">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44" name="Google Shape;1144;p166"/>
            <p:cNvSpPr/>
            <p:nvPr/>
          </p:nvSpPr>
          <p:spPr>
            <a:xfrm>
              <a:off x="8206226" y="471460"/>
              <a:ext cx="633084" cy="853287"/>
            </a:xfrm>
            <a:custGeom>
              <a:rect b="b" l="l" r="r" t="t"/>
              <a:pathLst>
                <a:path extrusionOk="0" h="853286" w="633083">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grpSp>
      <p:pic>
        <p:nvPicPr>
          <p:cNvPr id="1145" name="Google Shape;1145;p166"/>
          <p:cNvPicPr preferRelativeResize="0"/>
          <p:nvPr/>
        </p:nvPicPr>
        <p:blipFill rotWithShape="1">
          <a:blip r:embed="rId2">
            <a:alphaModFix/>
          </a:blip>
          <a:srcRect b="0" l="0" r="0" t="0"/>
          <a:stretch/>
        </p:blipFill>
        <p:spPr>
          <a:xfrm>
            <a:off x="-3174" y="303494"/>
            <a:ext cx="1969293" cy="582935"/>
          </a:xfrm>
          <a:prstGeom prst="rect">
            <a:avLst/>
          </a:prstGeom>
          <a:noFill/>
          <a:ln>
            <a:noFill/>
          </a:ln>
        </p:spPr>
      </p:pic>
      <p:sp>
        <p:nvSpPr>
          <p:cNvPr id="1146" name="Google Shape;1146;p166"/>
          <p:cNvSpPr/>
          <p:nvPr/>
        </p:nvSpPr>
        <p:spPr>
          <a:xfrm>
            <a:off x="9206425" y="0"/>
            <a:ext cx="2030635" cy="2116424"/>
          </a:xfrm>
          <a:prstGeom prst="rect">
            <a:avLst/>
          </a:prstGeom>
          <a:solidFill>
            <a:srgbClr val="FFFFFF"/>
          </a:solidFill>
          <a:ln>
            <a:noFill/>
          </a:ln>
        </p:spPr>
        <p:txBody>
          <a:bodyPr anchorCtr="0" anchor="t" bIns="42125" lIns="42125" spcFirstLastPara="1" rIns="42125" wrap="square" tIns="42125">
            <a:spAutoFit/>
          </a:bodyPr>
          <a:lstStyle/>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Image placeholders</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This layout is set with a picture placeholder for photography. To insert an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the ‘picture placeholder icon’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Navigate to the file and insert</a:t>
            </a:r>
            <a:endParaRPr/>
          </a:p>
          <a:p>
            <a:pPr indent="0" lvl="0" marL="0" marR="0" rtl="0" algn="l">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Calibri"/>
                <a:ea typeface="Calibri"/>
                <a:cs typeface="Calibri"/>
                <a:sym typeface="Calibri"/>
              </a:rPr>
              <a:t>Updating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the image you wish to change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Delete the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Follow the steps as above to insert an image</a:t>
            </a:r>
            <a:endParaRPr/>
          </a:p>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Cropping image</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When the image is inserted it may not automatically show the part of the image you want. To change what is shown: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the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Go to ‘Format’ tab</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‘Crop’</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You can now move the image within the placeholder.</a:t>
            </a:r>
            <a:endParaRPr/>
          </a:p>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Resizing image</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If the shape of the image resizes too small or big, you can reset the placeholder by:</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Right-click on the page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‘reset slide’ (note: Using this action will reset all of the manual formatting on the page)</a:t>
            </a:r>
            <a:endParaRPr/>
          </a:p>
        </p:txBody>
      </p:sp>
    </p:spTree>
  </p:cSld>
  <p:clrMapOvr>
    <a:masterClrMapping/>
  </p:clrMapOvr>
  <p:transition>
    <p:fade/>
  </p:transition>
  <p:extLst>
    <p:ext uri="{DCECCB84-F9BA-43D5-87BE-67443E8EF086}">
      <p15:sldGuideLst>
        <p15:guide id="1" orient="horz" pos="162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showMasterSp="0">
  <p:cSld name="Divider ">
    <p:bg>
      <p:bgPr>
        <a:solidFill>
          <a:schemeClr val="accent1"/>
        </a:solidFill>
      </p:bgPr>
    </p:bg>
    <p:spTree>
      <p:nvGrpSpPr>
        <p:cNvPr id="1147" name="Shape 1147"/>
        <p:cNvGrpSpPr/>
        <p:nvPr/>
      </p:nvGrpSpPr>
      <p:grpSpPr>
        <a:xfrm>
          <a:off x="0" y="0"/>
          <a:ext cx="0" cy="0"/>
          <a:chOff x="0" y="0"/>
          <a:chExt cx="0" cy="0"/>
        </a:xfrm>
      </p:grpSpPr>
      <p:sp>
        <p:nvSpPr>
          <p:cNvPr id="1148" name="Google Shape;1148;p167"/>
          <p:cNvSpPr txBox="1"/>
          <p:nvPr>
            <p:ph idx="1" type="body"/>
          </p:nvPr>
        </p:nvSpPr>
        <p:spPr>
          <a:xfrm>
            <a:off x="450830" y="3044279"/>
            <a:ext cx="3941783" cy="769441"/>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3200"/>
              <a:buFont typeface="Arial"/>
              <a:buNone/>
              <a:defRPr b="1" sz="3200">
                <a:solidFill>
                  <a:schemeClr val="lt1"/>
                </a:solidFill>
                <a:latin typeface="Arial"/>
                <a:ea typeface="Arial"/>
                <a:cs typeface="Arial"/>
                <a:sym typeface="Arial"/>
              </a:defRPr>
            </a:lvl1pPr>
            <a:lvl2pPr indent="-228600" lvl="1" marL="914400" algn="l">
              <a:spcBef>
                <a:spcPts val="0"/>
              </a:spcBef>
              <a:spcAft>
                <a:spcPts val="0"/>
              </a:spcAft>
              <a:buSzPts val="1800"/>
              <a:buFont typeface="Arial"/>
              <a:buNone/>
              <a:defRPr b="0" sz="1800">
                <a:solidFill>
                  <a:schemeClr val="lt1"/>
                </a:solidFill>
                <a:latin typeface="Arial"/>
                <a:ea typeface="Arial"/>
                <a:cs typeface="Arial"/>
                <a:sym typeface="Arial"/>
              </a:defRPr>
            </a:lvl2pPr>
            <a:lvl3pPr indent="-342900" lvl="2" marL="1371600" algn="l">
              <a:spcBef>
                <a:spcPts val="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1149" name="Google Shape;1149;p167"/>
          <p:cNvSpPr txBox="1"/>
          <p:nvPr>
            <p:ph idx="2" type="body"/>
          </p:nvPr>
        </p:nvSpPr>
        <p:spPr>
          <a:xfrm>
            <a:off x="412730" y="1052526"/>
            <a:ext cx="2598742" cy="1769715"/>
          </a:xfrm>
          <a:prstGeom prst="rect">
            <a:avLst/>
          </a:prstGeom>
          <a:noFill/>
          <a:ln>
            <a:noFill/>
          </a:ln>
        </p:spPr>
        <p:txBody>
          <a:bodyPr anchorCtr="0" anchor="b" bIns="0" lIns="0" spcFirstLastPara="1" rIns="0" wrap="square" tIns="0">
            <a:spAutoFit/>
          </a:bodyPr>
          <a:lstStyle>
            <a:lvl1pPr indent="-228600" lvl="0" marL="457200" algn="l">
              <a:spcBef>
                <a:spcPts val="0"/>
              </a:spcBef>
              <a:spcAft>
                <a:spcPts val="0"/>
              </a:spcAft>
              <a:buSzPts val="11500"/>
              <a:buFont typeface="Arial"/>
              <a:buNone/>
              <a:defRPr sz="11500">
                <a:solidFill>
                  <a:schemeClr val="lt1"/>
                </a:solidFill>
              </a:defRPr>
            </a:lvl1pPr>
            <a:lvl2pPr indent="-228600" lvl="1" marL="914400" algn="l">
              <a:spcBef>
                <a:spcPts val="1200"/>
              </a:spcBef>
              <a:spcAft>
                <a:spcPts val="0"/>
              </a:spcAft>
              <a:buSzPts val="1800"/>
              <a:buNone/>
              <a:defRPr/>
            </a:lvl2pPr>
            <a:lvl3pPr indent="-342900" lvl="2" marL="1371600" algn="l">
              <a:spcBef>
                <a:spcPts val="120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1150" name="Google Shape;1150;p167"/>
          <p:cNvSpPr/>
          <p:nvPr>
            <p:ph idx="3" type="pic"/>
          </p:nvPr>
        </p:nvSpPr>
        <p:spPr>
          <a:xfrm>
            <a:off x="4052700" y="6368"/>
            <a:ext cx="5091300" cy="6851632"/>
          </a:xfrm>
          <a:prstGeom prst="rect">
            <a:avLst/>
          </a:prstGeom>
          <a:solidFill>
            <a:schemeClr val="lt1"/>
          </a:solidFill>
          <a:ln>
            <a:noFill/>
          </a:ln>
        </p:spPr>
        <p:txBody>
          <a:bodyPr anchorCtr="0" anchor="t" bIns="0" lIns="0" spcFirstLastPara="1" rIns="0" wrap="square" tIns="0">
            <a:noAutofit/>
          </a:bodyPr>
          <a:lstStyle>
            <a:lvl1pPr lvl="0" marR="0" rtl="0" algn="l">
              <a:spcBef>
                <a:spcPts val="0"/>
              </a:spcBef>
              <a:spcAft>
                <a:spcPts val="0"/>
              </a:spcAft>
              <a:buClr>
                <a:schemeClr val="dk1"/>
              </a:buClr>
              <a:buSzPts val="1800"/>
              <a:buFont typeface="Arial"/>
              <a:buNone/>
              <a:defRPr b="1" i="0" sz="1800" u="none" cap="none" strike="noStrike">
                <a:solidFill>
                  <a:schemeClr val="accent1"/>
                </a:solidFill>
                <a:latin typeface="Arial"/>
                <a:ea typeface="Arial"/>
                <a:cs typeface="Arial"/>
                <a:sym typeface="Arial"/>
              </a:defRPr>
            </a:lvl1pPr>
            <a:lvl2pPr lvl="1" marR="0" rtl="0" algn="l">
              <a:spcBef>
                <a:spcPts val="12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3pPr>
            <a:lvl4pPr lvl="3"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lvl="4"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lvl="5" marR="0" rtl="0" algn="l">
              <a:spcBef>
                <a:spcPts val="1200"/>
              </a:spcBef>
              <a:spcAft>
                <a:spcPts val="0"/>
              </a:spcAft>
              <a:buClr>
                <a:schemeClr val="accent1"/>
              </a:buClr>
              <a:buSzPts val="1600"/>
              <a:buFont typeface="Arial"/>
              <a:buAutoNum type="arabicPeriod"/>
              <a:defRPr b="0" i="0" sz="1600" u="none" cap="none" strike="noStrike">
                <a:solidFill>
                  <a:schemeClr val="dk1"/>
                </a:solidFill>
                <a:latin typeface="Arial"/>
                <a:ea typeface="Arial"/>
                <a:cs typeface="Arial"/>
                <a:sym typeface="Arial"/>
              </a:defRPr>
            </a:lvl6pPr>
            <a:lvl7pPr lvl="6" marR="0" rtl="0" algn="l">
              <a:spcBef>
                <a:spcPts val="1200"/>
              </a:spcBef>
              <a:spcAft>
                <a:spcPts val="0"/>
              </a:spcAft>
              <a:buClr>
                <a:schemeClr val="accent1"/>
              </a:buClr>
              <a:buSzPts val="1600"/>
              <a:buFont typeface="Arial"/>
              <a:buAutoNum type="alphaLcPeriod"/>
              <a:defRPr b="0" i="0" sz="1600" u="none" cap="none" strike="noStrike">
                <a:solidFill>
                  <a:schemeClr val="dk1"/>
                </a:solidFill>
                <a:latin typeface="Arial"/>
                <a:ea typeface="Arial"/>
                <a:cs typeface="Arial"/>
                <a:sym typeface="Arial"/>
              </a:defRPr>
            </a:lvl7pPr>
            <a:lvl8pPr lvl="7" marR="0" rtl="0" algn="l">
              <a:spcBef>
                <a:spcPts val="1200"/>
              </a:spcBef>
              <a:spcAft>
                <a:spcPts val="0"/>
              </a:spcAft>
              <a:buClr>
                <a:schemeClr val="accent1"/>
              </a:buClr>
              <a:buSzPts val="1600"/>
              <a:buFont typeface="Arial"/>
              <a:buAutoNum type="romanLcPeriod"/>
              <a:defRPr b="0" i="0" sz="1600" u="none" cap="none" strike="noStrike">
                <a:solidFill>
                  <a:schemeClr val="dk1"/>
                </a:solidFill>
                <a:latin typeface="Arial"/>
                <a:ea typeface="Arial"/>
                <a:cs typeface="Arial"/>
                <a:sym typeface="Arial"/>
              </a:defRPr>
            </a:lvl8pPr>
            <a:lvl9pPr lvl="8" marR="0" rtl="0" algn="l">
              <a:spcBef>
                <a:spcPts val="1200"/>
              </a:spcBef>
              <a:spcAft>
                <a:spcPts val="1200"/>
              </a:spcAft>
              <a:buClr>
                <a:schemeClr val="dk1"/>
              </a:buClr>
              <a:buSzPts val="2400"/>
              <a:buFont typeface="Arial"/>
              <a:buNone/>
              <a:defRPr b="0" i="0" sz="2400" u="none" cap="none" strike="noStrike">
                <a:solidFill>
                  <a:schemeClr val="accent1"/>
                </a:solidFill>
                <a:latin typeface="Arial"/>
                <a:ea typeface="Arial"/>
                <a:cs typeface="Arial"/>
                <a:sym typeface="Arial"/>
              </a:defRPr>
            </a:lvl9pPr>
          </a:lstStyle>
          <a:p/>
        </p:txBody>
      </p:sp>
      <p:grpSp>
        <p:nvGrpSpPr>
          <p:cNvPr id="1151" name="Google Shape;1151;p167"/>
          <p:cNvGrpSpPr/>
          <p:nvPr/>
        </p:nvGrpSpPr>
        <p:grpSpPr>
          <a:xfrm>
            <a:off x="426571" y="6133625"/>
            <a:ext cx="1905000" cy="401519"/>
            <a:chOff x="2910342" y="325575"/>
            <a:chExt cx="5928968" cy="1249653"/>
          </a:xfrm>
        </p:grpSpPr>
        <p:sp>
          <p:nvSpPr>
            <p:cNvPr id="1152" name="Google Shape;1152;p167"/>
            <p:cNvSpPr/>
            <p:nvPr/>
          </p:nvSpPr>
          <p:spPr>
            <a:xfrm>
              <a:off x="7911705" y="325575"/>
              <a:ext cx="275254" cy="275254"/>
            </a:xfrm>
            <a:custGeom>
              <a:rect b="b" l="l" r="r" t="t"/>
              <a:pathLst>
                <a:path extrusionOk="0" h="275253" w="275253">
                  <a:moveTo>
                    <a:pt x="254610" y="139003"/>
                  </a:moveTo>
                  <a:lnTo>
                    <a:pt x="136251" y="254610"/>
                  </a:lnTo>
                  <a:lnTo>
                    <a:pt x="20644" y="139003"/>
                  </a:lnTo>
                  <a:lnTo>
                    <a:pt x="136251" y="2064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53" name="Google Shape;1153;p167"/>
            <p:cNvSpPr/>
            <p:nvPr/>
          </p:nvSpPr>
          <p:spPr>
            <a:xfrm>
              <a:off x="7947488" y="680652"/>
              <a:ext cx="192678" cy="633084"/>
            </a:xfrm>
            <a:custGeom>
              <a:rect b="b" l="l" r="r" t="t"/>
              <a:pathLst>
                <a:path extrusionOk="0" h="633083" w="192677">
                  <a:moveTo>
                    <a:pt x="20644" y="20644"/>
                  </a:moveTo>
                  <a:lnTo>
                    <a:pt x="180291" y="20644"/>
                  </a:lnTo>
                  <a:lnTo>
                    <a:pt x="180291" y="631708"/>
                  </a:lnTo>
                  <a:lnTo>
                    <a:pt x="20644" y="63170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54" name="Google Shape;1154;p167"/>
            <p:cNvSpPr/>
            <p:nvPr/>
          </p:nvSpPr>
          <p:spPr>
            <a:xfrm>
              <a:off x="2910342" y="686158"/>
              <a:ext cx="495457" cy="633084"/>
            </a:xfrm>
            <a:custGeom>
              <a:rect b="b" l="l" r="r" t="t"/>
              <a:pathLst>
                <a:path extrusionOk="0" h="633083" w="495456">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55" name="Google Shape;1155;p167"/>
            <p:cNvSpPr/>
            <p:nvPr/>
          </p:nvSpPr>
          <p:spPr>
            <a:xfrm>
              <a:off x="2910342" y="686158"/>
              <a:ext cx="495457" cy="633084"/>
            </a:xfrm>
            <a:custGeom>
              <a:rect b="b" l="l" r="r" t="t"/>
              <a:pathLst>
                <a:path extrusionOk="0" h="633083" w="495456">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56" name="Google Shape;1156;p167"/>
            <p:cNvSpPr/>
            <p:nvPr/>
          </p:nvSpPr>
          <p:spPr>
            <a:xfrm>
              <a:off x="3488375" y="686158"/>
              <a:ext cx="578033" cy="660609"/>
            </a:xfrm>
            <a:custGeom>
              <a:rect b="b" l="l" r="r" t="t"/>
              <a:pathLst>
                <a:path extrusionOk="0" h="660609" w="578033">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57" name="Google Shape;1157;p167"/>
            <p:cNvSpPr/>
            <p:nvPr/>
          </p:nvSpPr>
          <p:spPr>
            <a:xfrm>
              <a:off x="4077418" y="526510"/>
              <a:ext cx="330305" cy="798236"/>
            </a:xfrm>
            <a:custGeom>
              <a:rect b="b" l="l" r="r" t="t"/>
              <a:pathLst>
                <a:path extrusionOk="0" h="798236" w="330304">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58" name="Google Shape;1158;p167"/>
            <p:cNvSpPr/>
            <p:nvPr/>
          </p:nvSpPr>
          <p:spPr>
            <a:xfrm>
              <a:off x="4077418" y="526510"/>
              <a:ext cx="330305" cy="798236"/>
            </a:xfrm>
            <a:custGeom>
              <a:rect b="b" l="l" r="r" t="t"/>
              <a:pathLst>
                <a:path extrusionOk="0" h="798236" w="330304">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59" name="Google Shape;1159;p167"/>
            <p:cNvSpPr/>
            <p:nvPr/>
          </p:nvSpPr>
          <p:spPr>
            <a:xfrm>
              <a:off x="4501309" y="476965"/>
              <a:ext cx="110102" cy="853287"/>
            </a:xfrm>
            <a:custGeom>
              <a:rect b="b" l="l" r="r" t="t"/>
              <a:pathLst>
                <a:path extrusionOk="0" h="853286" w="110101">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60" name="Google Shape;1160;p167"/>
            <p:cNvSpPr/>
            <p:nvPr/>
          </p:nvSpPr>
          <p:spPr>
            <a:xfrm>
              <a:off x="4501309" y="702673"/>
              <a:ext cx="110102" cy="605559"/>
            </a:xfrm>
            <a:custGeom>
              <a:rect b="b" l="l" r="r" t="t"/>
              <a:pathLst>
                <a:path extrusionOk="0" h="605558" w="110101">
                  <a:moveTo>
                    <a:pt x="20644" y="20644"/>
                  </a:moveTo>
                  <a:lnTo>
                    <a:pt x="92210" y="20644"/>
                  </a:lnTo>
                  <a:lnTo>
                    <a:pt x="92210" y="609687"/>
                  </a:lnTo>
                  <a:lnTo>
                    <a:pt x="20644" y="60968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61" name="Google Shape;1161;p167"/>
            <p:cNvSpPr/>
            <p:nvPr/>
          </p:nvSpPr>
          <p:spPr>
            <a:xfrm>
              <a:off x="4501309" y="476965"/>
              <a:ext cx="110102" cy="137627"/>
            </a:xfrm>
            <a:custGeom>
              <a:rect b="b" l="l" r="r" t="t"/>
              <a:pathLst>
                <a:path extrusionOk="0" h="137626" w="110101">
                  <a:moveTo>
                    <a:pt x="20644" y="20644"/>
                  </a:moveTo>
                  <a:lnTo>
                    <a:pt x="92210" y="20644"/>
                  </a:lnTo>
                  <a:lnTo>
                    <a:pt x="92210" y="136251"/>
                  </a:lnTo>
                  <a:lnTo>
                    <a:pt x="20644" y="136251"/>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62" name="Google Shape;1162;p167"/>
            <p:cNvSpPr/>
            <p:nvPr/>
          </p:nvSpPr>
          <p:spPr>
            <a:xfrm>
              <a:off x="4680224" y="686158"/>
              <a:ext cx="578033" cy="660609"/>
            </a:xfrm>
            <a:custGeom>
              <a:rect b="b" l="l" r="r" t="t"/>
              <a:pathLst>
                <a:path extrusionOk="0" h="660609" w="578033">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63" name="Google Shape;1163;p167"/>
            <p:cNvSpPr/>
            <p:nvPr/>
          </p:nvSpPr>
          <p:spPr>
            <a:xfrm>
              <a:off x="5340834" y="686158"/>
              <a:ext cx="495457" cy="633084"/>
            </a:xfrm>
            <a:custGeom>
              <a:rect b="b" l="l" r="r" t="t"/>
              <a:pathLst>
                <a:path extrusionOk="0" h="633083" w="495456">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64" name="Google Shape;1164;p167"/>
            <p:cNvSpPr/>
            <p:nvPr/>
          </p:nvSpPr>
          <p:spPr>
            <a:xfrm>
              <a:off x="5340834" y="686158"/>
              <a:ext cx="495457" cy="633084"/>
            </a:xfrm>
            <a:custGeom>
              <a:rect b="b" l="l" r="r" t="t"/>
              <a:pathLst>
                <a:path extrusionOk="0" h="633083" w="495456">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65" name="Google Shape;1165;p167"/>
            <p:cNvSpPr/>
            <p:nvPr/>
          </p:nvSpPr>
          <p:spPr>
            <a:xfrm>
              <a:off x="5918867" y="686158"/>
              <a:ext cx="578033" cy="660609"/>
            </a:xfrm>
            <a:custGeom>
              <a:rect b="b" l="l" r="r" t="t"/>
              <a:pathLst>
                <a:path extrusionOk="0" h="660609" w="578033">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66" name="Google Shape;1166;p167"/>
            <p:cNvSpPr/>
            <p:nvPr/>
          </p:nvSpPr>
          <p:spPr>
            <a:xfrm>
              <a:off x="6582229" y="476965"/>
              <a:ext cx="110102" cy="853287"/>
            </a:xfrm>
            <a:custGeom>
              <a:rect b="b" l="l" r="r" t="t"/>
              <a:pathLst>
                <a:path extrusionOk="0" h="853286" w="110101">
                  <a:moveTo>
                    <a:pt x="20644" y="20644"/>
                  </a:moveTo>
                  <a:lnTo>
                    <a:pt x="92210" y="20644"/>
                  </a:lnTo>
                  <a:lnTo>
                    <a:pt x="92210" y="838148"/>
                  </a:lnTo>
                  <a:lnTo>
                    <a:pt x="20644" y="8381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67" name="Google Shape;1167;p167"/>
            <p:cNvSpPr/>
            <p:nvPr/>
          </p:nvSpPr>
          <p:spPr>
            <a:xfrm>
              <a:off x="6582229" y="476965"/>
              <a:ext cx="110102" cy="853287"/>
            </a:xfrm>
            <a:custGeom>
              <a:rect b="b" l="l" r="r" t="t"/>
              <a:pathLst>
                <a:path extrusionOk="0" h="853286" w="110101">
                  <a:moveTo>
                    <a:pt x="20644" y="20644"/>
                  </a:moveTo>
                  <a:lnTo>
                    <a:pt x="92210" y="20644"/>
                  </a:lnTo>
                  <a:lnTo>
                    <a:pt x="92210" y="838148"/>
                  </a:lnTo>
                  <a:lnTo>
                    <a:pt x="20644" y="8381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68" name="Google Shape;1168;p167"/>
            <p:cNvSpPr/>
            <p:nvPr/>
          </p:nvSpPr>
          <p:spPr>
            <a:xfrm>
              <a:off x="6766649" y="666890"/>
              <a:ext cx="605559" cy="908338"/>
            </a:xfrm>
            <a:custGeom>
              <a:rect b="b" l="l" r="r" t="t"/>
              <a:pathLst>
                <a:path extrusionOk="0" h="908337" w="605558">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69" name="Google Shape;1169;p167"/>
            <p:cNvSpPr/>
            <p:nvPr/>
          </p:nvSpPr>
          <p:spPr>
            <a:xfrm>
              <a:off x="7485061" y="666890"/>
              <a:ext cx="385355" cy="660609"/>
            </a:xfrm>
            <a:custGeom>
              <a:rect b="b" l="l" r="r" t="t"/>
              <a:pathLst>
                <a:path extrusionOk="0" h="660609" w="385355">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70" name="Google Shape;1170;p167"/>
            <p:cNvSpPr/>
            <p:nvPr/>
          </p:nvSpPr>
          <p:spPr>
            <a:xfrm>
              <a:off x="8206226" y="471460"/>
              <a:ext cx="633084" cy="853287"/>
            </a:xfrm>
            <a:custGeom>
              <a:rect b="b" l="l" r="r" t="t"/>
              <a:pathLst>
                <a:path extrusionOk="0" h="853286" w="633083">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grpSp>
      <p:sp>
        <p:nvSpPr>
          <p:cNvPr id="1171" name="Google Shape;1171;p167"/>
          <p:cNvSpPr/>
          <p:nvPr/>
        </p:nvSpPr>
        <p:spPr>
          <a:xfrm>
            <a:off x="9206425" y="0"/>
            <a:ext cx="2030635" cy="2116424"/>
          </a:xfrm>
          <a:prstGeom prst="rect">
            <a:avLst/>
          </a:prstGeom>
          <a:solidFill>
            <a:srgbClr val="FFFFFF"/>
          </a:solidFill>
          <a:ln>
            <a:noFill/>
          </a:ln>
        </p:spPr>
        <p:txBody>
          <a:bodyPr anchorCtr="0" anchor="t" bIns="42125" lIns="42125" spcFirstLastPara="1" rIns="42125" wrap="square" tIns="42125">
            <a:spAutoFit/>
          </a:bodyPr>
          <a:lstStyle/>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Image placeholders</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This layout is set with a picture placeholder for photography. To insert an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the ‘picture placeholder icon’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Navigate to the file and insert</a:t>
            </a:r>
            <a:endParaRPr/>
          </a:p>
          <a:p>
            <a:pPr indent="0" lvl="0" marL="0" marR="0" rtl="0" algn="l">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Calibri"/>
                <a:ea typeface="Calibri"/>
                <a:cs typeface="Calibri"/>
                <a:sym typeface="Calibri"/>
              </a:rPr>
              <a:t>Updating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the image you wish to change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Delete the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Follow the steps as above to insert an image</a:t>
            </a:r>
            <a:endParaRPr/>
          </a:p>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Cropping image</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When the image is inserted it may not automatically show the part of the image you want. To change what is shown: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the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Go to ‘Format’ tab</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‘Crop’</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You can now move the image within the placeholder.</a:t>
            </a:r>
            <a:endParaRPr/>
          </a:p>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Resizing image</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If the shape of the image resizes too small or big, you can reset the placeholder by:</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Right-click on the page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‘reset slide’ (note: Using this action will reset all of the manual formatting on the page)</a:t>
            </a:r>
            <a:endParaRPr/>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Capital Delivery" showMasterSp="0">
  <p:cSld name="Divider - Capital Delivery">
    <p:bg>
      <p:bgPr>
        <a:solidFill>
          <a:schemeClr val="accent1"/>
        </a:solidFill>
      </p:bgPr>
    </p:bg>
    <p:spTree>
      <p:nvGrpSpPr>
        <p:cNvPr id="1172" name="Shape 1172"/>
        <p:cNvGrpSpPr/>
        <p:nvPr/>
      </p:nvGrpSpPr>
      <p:grpSpPr>
        <a:xfrm>
          <a:off x="0" y="0"/>
          <a:ext cx="0" cy="0"/>
          <a:chOff x="0" y="0"/>
          <a:chExt cx="0" cy="0"/>
        </a:xfrm>
      </p:grpSpPr>
      <p:sp>
        <p:nvSpPr>
          <p:cNvPr id="1173" name="Google Shape;1173;p168"/>
          <p:cNvSpPr txBox="1"/>
          <p:nvPr>
            <p:ph idx="1" type="body"/>
          </p:nvPr>
        </p:nvSpPr>
        <p:spPr>
          <a:xfrm>
            <a:off x="450830" y="3044279"/>
            <a:ext cx="3941783" cy="769441"/>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3200"/>
              <a:buFont typeface="Arial"/>
              <a:buNone/>
              <a:defRPr b="1" sz="3200">
                <a:solidFill>
                  <a:schemeClr val="lt1"/>
                </a:solidFill>
                <a:latin typeface="Arial"/>
                <a:ea typeface="Arial"/>
                <a:cs typeface="Arial"/>
                <a:sym typeface="Arial"/>
              </a:defRPr>
            </a:lvl1pPr>
            <a:lvl2pPr indent="-228600" lvl="1" marL="914400" algn="l">
              <a:spcBef>
                <a:spcPts val="0"/>
              </a:spcBef>
              <a:spcAft>
                <a:spcPts val="0"/>
              </a:spcAft>
              <a:buSzPts val="1800"/>
              <a:buFont typeface="Arial"/>
              <a:buNone/>
              <a:defRPr b="0" sz="1800">
                <a:solidFill>
                  <a:schemeClr val="lt1"/>
                </a:solidFill>
                <a:latin typeface="Arial"/>
                <a:ea typeface="Arial"/>
                <a:cs typeface="Arial"/>
                <a:sym typeface="Arial"/>
              </a:defRPr>
            </a:lvl2pPr>
            <a:lvl3pPr indent="-342900" lvl="2" marL="1371600" algn="l">
              <a:spcBef>
                <a:spcPts val="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1174" name="Google Shape;1174;p168"/>
          <p:cNvSpPr txBox="1"/>
          <p:nvPr>
            <p:ph idx="2" type="body"/>
          </p:nvPr>
        </p:nvSpPr>
        <p:spPr>
          <a:xfrm>
            <a:off x="412730" y="1052526"/>
            <a:ext cx="2598742" cy="1769715"/>
          </a:xfrm>
          <a:prstGeom prst="rect">
            <a:avLst/>
          </a:prstGeom>
          <a:noFill/>
          <a:ln>
            <a:noFill/>
          </a:ln>
        </p:spPr>
        <p:txBody>
          <a:bodyPr anchorCtr="0" anchor="b" bIns="0" lIns="0" spcFirstLastPara="1" rIns="0" wrap="square" tIns="0">
            <a:spAutoFit/>
          </a:bodyPr>
          <a:lstStyle>
            <a:lvl1pPr indent="-228600" lvl="0" marL="457200" algn="l">
              <a:spcBef>
                <a:spcPts val="0"/>
              </a:spcBef>
              <a:spcAft>
                <a:spcPts val="0"/>
              </a:spcAft>
              <a:buSzPts val="11500"/>
              <a:buFont typeface="Arial"/>
              <a:buNone/>
              <a:defRPr sz="11500">
                <a:solidFill>
                  <a:schemeClr val="lt1"/>
                </a:solidFill>
              </a:defRPr>
            </a:lvl1pPr>
            <a:lvl2pPr indent="-228600" lvl="1" marL="914400" algn="l">
              <a:spcBef>
                <a:spcPts val="1200"/>
              </a:spcBef>
              <a:spcAft>
                <a:spcPts val="0"/>
              </a:spcAft>
              <a:buSzPts val="1800"/>
              <a:buNone/>
              <a:defRPr/>
            </a:lvl2pPr>
            <a:lvl3pPr indent="-342900" lvl="2" marL="1371600" algn="l">
              <a:spcBef>
                <a:spcPts val="120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1175" name="Google Shape;1175;p168"/>
          <p:cNvSpPr/>
          <p:nvPr>
            <p:ph idx="3" type="pic"/>
          </p:nvPr>
        </p:nvSpPr>
        <p:spPr>
          <a:xfrm>
            <a:off x="4052700" y="6368"/>
            <a:ext cx="5091300" cy="6851632"/>
          </a:xfrm>
          <a:prstGeom prst="rect">
            <a:avLst/>
          </a:prstGeom>
          <a:solidFill>
            <a:schemeClr val="lt1"/>
          </a:solidFill>
          <a:ln>
            <a:noFill/>
          </a:ln>
        </p:spPr>
        <p:txBody>
          <a:bodyPr anchorCtr="0" anchor="t" bIns="0" lIns="0" spcFirstLastPara="1" rIns="0" wrap="square" tIns="0">
            <a:noAutofit/>
          </a:bodyPr>
          <a:lstStyle>
            <a:lvl1pPr lvl="0" marR="0" rtl="0" algn="l">
              <a:spcBef>
                <a:spcPts val="0"/>
              </a:spcBef>
              <a:spcAft>
                <a:spcPts val="0"/>
              </a:spcAft>
              <a:buClr>
                <a:schemeClr val="dk1"/>
              </a:buClr>
              <a:buSzPts val="1800"/>
              <a:buFont typeface="Arial"/>
              <a:buNone/>
              <a:defRPr b="1" i="0" sz="1800" u="none" cap="none" strike="noStrike">
                <a:solidFill>
                  <a:schemeClr val="accent1"/>
                </a:solidFill>
                <a:latin typeface="Arial"/>
                <a:ea typeface="Arial"/>
                <a:cs typeface="Arial"/>
                <a:sym typeface="Arial"/>
              </a:defRPr>
            </a:lvl1pPr>
            <a:lvl2pPr lvl="1" marR="0" rtl="0" algn="l">
              <a:spcBef>
                <a:spcPts val="12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3pPr>
            <a:lvl4pPr lvl="3"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lvl="4"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lvl="5" marR="0" rtl="0" algn="l">
              <a:spcBef>
                <a:spcPts val="1200"/>
              </a:spcBef>
              <a:spcAft>
                <a:spcPts val="0"/>
              </a:spcAft>
              <a:buClr>
                <a:schemeClr val="accent1"/>
              </a:buClr>
              <a:buSzPts val="1600"/>
              <a:buFont typeface="Arial"/>
              <a:buAutoNum type="arabicPeriod"/>
              <a:defRPr b="0" i="0" sz="1600" u="none" cap="none" strike="noStrike">
                <a:solidFill>
                  <a:schemeClr val="dk1"/>
                </a:solidFill>
                <a:latin typeface="Arial"/>
                <a:ea typeface="Arial"/>
                <a:cs typeface="Arial"/>
                <a:sym typeface="Arial"/>
              </a:defRPr>
            </a:lvl6pPr>
            <a:lvl7pPr lvl="6" marR="0" rtl="0" algn="l">
              <a:spcBef>
                <a:spcPts val="1200"/>
              </a:spcBef>
              <a:spcAft>
                <a:spcPts val="0"/>
              </a:spcAft>
              <a:buClr>
                <a:schemeClr val="accent1"/>
              </a:buClr>
              <a:buSzPts val="1600"/>
              <a:buFont typeface="Arial"/>
              <a:buAutoNum type="alphaLcPeriod"/>
              <a:defRPr b="0" i="0" sz="1600" u="none" cap="none" strike="noStrike">
                <a:solidFill>
                  <a:schemeClr val="dk1"/>
                </a:solidFill>
                <a:latin typeface="Arial"/>
                <a:ea typeface="Arial"/>
                <a:cs typeface="Arial"/>
                <a:sym typeface="Arial"/>
              </a:defRPr>
            </a:lvl7pPr>
            <a:lvl8pPr lvl="7" marR="0" rtl="0" algn="l">
              <a:spcBef>
                <a:spcPts val="1200"/>
              </a:spcBef>
              <a:spcAft>
                <a:spcPts val="0"/>
              </a:spcAft>
              <a:buClr>
                <a:schemeClr val="accent1"/>
              </a:buClr>
              <a:buSzPts val="1600"/>
              <a:buFont typeface="Arial"/>
              <a:buAutoNum type="romanLcPeriod"/>
              <a:defRPr b="0" i="0" sz="1600" u="none" cap="none" strike="noStrike">
                <a:solidFill>
                  <a:schemeClr val="dk1"/>
                </a:solidFill>
                <a:latin typeface="Arial"/>
                <a:ea typeface="Arial"/>
                <a:cs typeface="Arial"/>
                <a:sym typeface="Arial"/>
              </a:defRPr>
            </a:lvl8pPr>
            <a:lvl9pPr lvl="8" marR="0" rtl="0" algn="l">
              <a:spcBef>
                <a:spcPts val="1200"/>
              </a:spcBef>
              <a:spcAft>
                <a:spcPts val="1200"/>
              </a:spcAft>
              <a:buClr>
                <a:schemeClr val="dk1"/>
              </a:buClr>
              <a:buSzPts val="2400"/>
              <a:buFont typeface="Arial"/>
              <a:buNone/>
              <a:defRPr b="0" i="0" sz="2400" u="none" cap="none" strike="noStrike">
                <a:solidFill>
                  <a:schemeClr val="accent1"/>
                </a:solidFill>
                <a:latin typeface="Arial"/>
                <a:ea typeface="Arial"/>
                <a:cs typeface="Arial"/>
                <a:sym typeface="Arial"/>
              </a:defRPr>
            </a:lvl9pPr>
          </a:lstStyle>
          <a:p/>
        </p:txBody>
      </p:sp>
      <p:grpSp>
        <p:nvGrpSpPr>
          <p:cNvPr id="1176" name="Google Shape;1176;p168"/>
          <p:cNvGrpSpPr/>
          <p:nvPr/>
        </p:nvGrpSpPr>
        <p:grpSpPr>
          <a:xfrm>
            <a:off x="426571" y="6133625"/>
            <a:ext cx="1905000" cy="401519"/>
            <a:chOff x="2910342" y="325575"/>
            <a:chExt cx="5928968" cy="1249653"/>
          </a:xfrm>
        </p:grpSpPr>
        <p:sp>
          <p:nvSpPr>
            <p:cNvPr id="1177" name="Google Shape;1177;p168"/>
            <p:cNvSpPr/>
            <p:nvPr/>
          </p:nvSpPr>
          <p:spPr>
            <a:xfrm>
              <a:off x="7911705" y="325575"/>
              <a:ext cx="275254" cy="275254"/>
            </a:xfrm>
            <a:custGeom>
              <a:rect b="b" l="l" r="r" t="t"/>
              <a:pathLst>
                <a:path extrusionOk="0" h="275253" w="275253">
                  <a:moveTo>
                    <a:pt x="254610" y="139003"/>
                  </a:moveTo>
                  <a:lnTo>
                    <a:pt x="136251" y="254610"/>
                  </a:lnTo>
                  <a:lnTo>
                    <a:pt x="20644" y="139003"/>
                  </a:lnTo>
                  <a:lnTo>
                    <a:pt x="136251" y="2064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78" name="Google Shape;1178;p168"/>
            <p:cNvSpPr/>
            <p:nvPr/>
          </p:nvSpPr>
          <p:spPr>
            <a:xfrm>
              <a:off x="7947488" y="680652"/>
              <a:ext cx="192678" cy="633084"/>
            </a:xfrm>
            <a:custGeom>
              <a:rect b="b" l="l" r="r" t="t"/>
              <a:pathLst>
                <a:path extrusionOk="0" h="633083" w="192677">
                  <a:moveTo>
                    <a:pt x="20644" y="20644"/>
                  </a:moveTo>
                  <a:lnTo>
                    <a:pt x="180291" y="20644"/>
                  </a:lnTo>
                  <a:lnTo>
                    <a:pt x="180291" y="631708"/>
                  </a:lnTo>
                  <a:lnTo>
                    <a:pt x="20644" y="63170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79" name="Google Shape;1179;p168"/>
            <p:cNvSpPr/>
            <p:nvPr/>
          </p:nvSpPr>
          <p:spPr>
            <a:xfrm>
              <a:off x="2910342" y="686158"/>
              <a:ext cx="495457" cy="633084"/>
            </a:xfrm>
            <a:custGeom>
              <a:rect b="b" l="l" r="r" t="t"/>
              <a:pathLst>
                <a:path extrusionOk="0" h="633083" w="495456">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80" name="Google Shape;1180;p168"/>
            <p:cNvSpPr/>
            <p:nvPr/>
          </p:nvSpPr>
          <p:spPr>
            <a:xfrm>
              <a:off x="2910342" y="686158"/>
              <a:ext cx="495457" cy="633084"/>
            </a:xfrm>
            <a:custGeom>
              <a:rect b="b" l="l" r="r" t="t"/>
              <a:pathLst>
                <a:path extrusionOk="0" h="633083" w="495456">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81" name="Google Shape;1181;p168"/>
            <p:cNvSpPr/>
            <p:nvPr/>
          </p:nvSpPr>
          <p:spPr>
            <a:xfrm>
              <a:off x="3488375" y="686158"/>
              <a:ext cx="578033" cy="660609"/>
            </a:xfrm>
            <a:custGeom>
              <a:rect b="b" l="l" r="r" t="t"/>
              <a:pathLst>
                <a:path extrusionOk="0" h="660609" w="578033">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82" name="Google Shape;1182;p168"/>
            <p:cNvSpPr/>
            <p:nvPr/>
          </p:nvSpPr>
          <p:spPr>
            <a:xfrm>
              <a:off x="4077418" y="526510"/>
              <a:ext cx="330305" cy="798236"/>
            </a:xfrm>
            <a:custGeom>
              <a:rect b="b" l="l" r="r" t="t"/>
              <a:pathLst>
                <a:path extrusionOk="0" h="798236" w="330304">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83" name="Google Shape;1183;p168"/>
            <p:cNvSpPr/>
            <p:nvPr/>
          </p:nvSpPr>
          <p:spPr>
            <a:xfrm>
              <a:off x="4077418" y="526510"/>
              <a:ext cx="330305" cy="798236"/>
            </a:xfrm>
            <a:custGeom>
              <a:rect b="b" l="l" r="r" t="t"/>
              <a:pathLst>
                <a:path extrusionOk="0" h="798236" w="330304">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84" name="Google Shape;1184;p168"/>
            <p:cNvSpPr/>
            <p:nvPr/>
          </p:nvSpPr>
          <p:spPr>
            <a:xfrm>
              <a:off x="4501309" y="476965"/>
              <a:ext cx="110102" cy="853287"/>
            </a:xfrm>
            <a:custGeom>
              <a:rect b="b" l="l" r="r" t="t"/>
              <a:pathLst>
                <a:path extrusionOk="0" h="853286" w="110101">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85" name="Google Shape;1185;p168"/>
            <p:cNvSpPr/>
            <p:nvPr/>
          </p:nvSpPr>
          <p:spPr>
            <a:xfrm>
              <a:off x="4501309" y="702673"/>
              <a:ext cx="110102" cy="605559"/>
            </a:xfrm>
            <a:custGeom>
              <a:rect b="b" l="l" r="r" t="t"/>
              <a:pathLst>
                <a:path extrusionOk="0" h="605558" w="110101">
                  <a:moveTo>
                    <a:pt x="20644" y="20644"/>
                  </a:moveTo>
                  <a:lnTo>
                    <a:pt x="92210" y="20644"/>
                  </a:lnTo>
                  <a:lnTo>
                    <a:pt x="92210" y="609687"/>
                  </a:lnTo>
                  <a:lnTo>
                    <a:pt x="20644" y="60968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86" name="Google Shape;1186;p168"/>
            <p:cNvSpPr/>
            <p:nvPr/>
          </p:nvSpPr>
          <p:spPr>
            <a:xfrm>
              <a:off x="4501309" y="476965"/>
              <a:ext cx="110102" cy="137627"/>
            </a:xfrm>
            <a:custGeom>
              <a:rect b="b" l="l" r="r" t="t"/>
              <a:pathLst>
                <a:path extrusionOk="0" h="137626" w="110101">
                  <a:moveTo>
                    <a:pt x="20644" y="20644"/>
                  </a:moveTo>
                  <a:lnTo>
                    <a:pt x="92210" y="20644"/>
                  </a:lnTo>
                  <a:lnTo>
                    <a:pt x="92210" y="136251"/>
                  </a:lnTo>
                  <a:lnTo>
                    <a:pt x="20644" y="136251"/>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87" name="Google Shape;1187;p168"/>
            <p:cNvSpPr/>
            <p:nvPr/>
          </p:nvSpPr>
          <p:spPr>
            <a:xfrm>
              <a:off x="4680224" y="686158"/>
              <a:ext cx="578033" cy="660609"/>
            </a:xfrm>
            <a:custGeom>
              <a:rect b="b" l="l" r="r" t="t"/>
              <a:pathLst>
                <a:path extrusionOk="0" h="660609" w="578033">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88" name="Google Shape;1188;p168"/>
            <p:cNvSpPr/>
            <p:nvPr/>
          </p:nvSpPr>
          <p:spPr>
            <a:xfrm>
              <a:off x="5340834" y="686158"/>
              <a:ext cx="495457" cy="633084"/>
            </a:xfrm>
            <a:custGeom>
              <a:rect b="b" l="l" r="r" t="t"/>
              <a:pathLst>
                <a:path extrusionOk="0" h="633083" w="495456">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89" name="Google Shape;1189;p168"/>
            <p:cNvSpPr/>
            <p:nvPr/>
          </p:nvSpPr>
          <p:spPr>
            <a:xfrm>
              <a:off x="5340834" y="686158"/>
              <a:ext cx="495457" cy="633084"/>
            </a:xfrm>
            <a:custGeom>
              <a:rect b="b" l="l" r="r" t="t"/>
              <a:pathLst>
                <a:path extrusionOk="0" h="633083" w="495456">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90" name="Google Shape;1190;p168"/>
            <p:cNvSpPr/>
            <p:nvPr/>
          </p:nvSpPr>
          <p:spPr>
            <a:xfrm>
              <a:off x="5918867" y="686158"/>
              <a:ext cx="578033" cy="660609"/>
            </a:xfrm>
            <a:custGeom>
              <a:rect b="b" l="l" r="r" t="t"/>
              <a:pathLst>
                <a:path extrusionOk="0" h="660609" w="578033">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91" name="Google Shape;1191;p168"/>
            <p:cNvSpPr/>
            <p:nvPr/>
          </p:nvSpPr>
          <p:spPr>
            <a:xfrm>
              <a:off x="6582229" y="476965"/>
              <a:ext cx="110102" cy="853287"/>
            </a:xfrm>
            <a:custGeom>
              <a:rect b="b" l="l" r="r" t="t"/>
              <a:pathLst>
                <a:path extrusionOk="0" h="853286" w="110101">
                  <a:moveTo>
                    <a:pt x="20644" y="20644"/>
                  </a:moveTo>
                  <a:lnTo>
                    <a:pt x="92210" y="20644"/>
                  </a:lnTo>
                  <a:lnTo>
                    <a:pt x="92210" y="838148"/>
                  </a:lnTo>
                  <a:lnTo>
                    <a:pt x="20644" y="8381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92" name="Google Shape;1192;p168"/>
            <p:cNvSpPr/>
            <p:nvPr/>
          </p:nvSpPr>
          <p:spPr>
            <a:xfrm>
              <a:off x="6582229" y="476965"/>
              <a:ext cx="110102" cy="853287"/>
            </a:xfrm>
            <a:custGeom>
              <a:rect b="b" l="l" r="r" t="t"/>
              <a:pathLst>
                <a:path extrusionOk="0" h="853286" w="110101">
                  <a:moveTo>
                    <a:pt x="20644" y="20644"/>
                  </a:moveTo>
                  <a:lnTo>
                    <a:pt x="92210" y="20644"/>
                  </a:lnTo>
                  <a:lnTo>
                    <a:pt x="92210" y="838148"/>
                  </a:lnTo>
                  <a:lnTo>
                    <a:pt x="20644" y="8381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93" name="Google Shape;1193;p168"/>
            <p:cNvSpPr/>
            <p:nvPr/>
          </p:nvSpPr>
          <p:spPr>
            <a:xfrm>
              <a:off x="6766649" y="666890"/>
              <a:ext cx="605559" cy="908338"/>
            </a:xfrm>
            <a:custGeom>
              <a:rect b="b" l="l" r="r" t="t"/>
              <a:pathLst>
                <a:path extrusionOk="0" h="908337" w="605558">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94" name="Google Shape;1194;p168"/>
            <p:cNvSpPr/>
            <p:nvPr/>
          </p:nvSpPr>
          <p:spPr>
            <a:xfrm>
              <a:off x="7485061" y="666890"/>
              <a:ext cx="385355" cy="660609"/>
            </a:xfrm>
            <a:custGeom>
              <a:rect b="b" l="l" r="r" t="t"/>
              <a:pathLst>
                <a:path extrusionOk="0" h="660609" w="385355">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195" name="Google Shape;1195;p168"/>
            <p:cNvSpPr/>
            <p:nvPr/>
          </p:nvSpPr>
          <p:spPr>
            <a:xfrm>
              <a:off x="8206226" y="471460"/>
              <a:ext cx="633084" cy="853287"/>
            </a:xfrm>
            <a:custGeom>
              <a:rect b="b" l="l" r="r" t="t"/>
              <a:pathLst>
                <a:path extrusionOk="0" h="853286" w="633083">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grpSp>
      <p:pic>
        <p:nvPicPr>
          <p:cNvPr id="1196" name="Google Shape;1196;p168"/>
          <p:cNvPicPr preferRelativeResize="0"/>
          <p:nvPr/>
        </p:nvPicPr>
        <p:blipFill rotWithShape="1">
          <a:blip r:embed="rId2">
            <a:alphaModFix/>
          </a:blip>
          <a:srcRect b="0" l="0" r="0" t="0"/>
          <a:stretch/>
        </p:blipFill>
        <p:spPr>
          <a:xfrm>
            <a:off x="-3173" y="303494"/>
            <a:ext cx="1307829" cy="582935"/>
          </a:xfrm>
          <a:prstGeom prst="rect">
            <a:avLst/>
          </a:prstGeom>
          <a:noFill/>
          <a:ln>
            <a:noFill/>
          </a:ln>
        </p:spPr>
      </p:pic>
      <p:sp>
        <p:nvSpPr>
          <p:cNvPr id="1197" name="Google Shape;1197;p168"/>
          <p:cNvSpPr/>
          <p:nvPr/>
        </p:nvSpPr>
        <p:spPr>
          <a:xfrm>
            <a:off x="9206425" y="0"/>
            <a:ext cx="2030635" cy="2116424"/>
          </a:xfrm>
          <a:prstGeom prst="rect">
            <a:avLst/>
          </a:prstGeom>
          <a:solidFill>
            <a:srgbClr val="FFFFFF"/>
          </a:solidFill>
          <a:ln>
            <a:noFill/>
          </a:ln>
        </p:spPr>
        <p:txBody>
          <a:bodyPr anchorCtr="0" anchor="t" bIns="42125" lIns="42125" spcFirstLastPara="1" rIns="42125" wrap="square" tIns="42125">
            <a:spAutoFit/>
          </a:bodyPr>
          <a:lstStyle/>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Image placeholders</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This layout is set with a picture placeholder for photography. To insert an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the ‘picture placeholder icon’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Navigate to the file and insert</a:t>
            </a:r>
            <a:endParaRPr/>
          </a:p>
          <a:p>
            <a:pPr indent="0" lvl="0" marL="0" marR="0" rtl="0" algn="l">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Calibri"/>
                <a:ea typeface="Calibri"/>
                <a:cs typeface="Calibri"/>
                <a:sym typeface="Calibri"/>
              </a:rPr>
              <a:t>Updating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the image you wish to change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Delete the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Follow the steps as above to insert an image</a:t>
            </a:r>
            <a:endParaRPr/>
          </a:p>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Cropping image</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When the image is inserted it may not automatically show the part of the image you want. To change what is shown: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the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Go to ‘Format’ tab</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‘Crop’</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You can now move the image within the placeholder.</a:t>
            </a:r>
            <a:endParaRPr/>
          </a:p>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Resizing image</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If the shape of the image resizes too small or big, you can reset the placeholder by:</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Right-click on the page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‘reset slide’ (note: Using this action will reset all of the manual formatting on the page)</a:t>
            </a:r>
            <a:endParaRPr/>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Gas Transmission" showMasterSp="0">
  <p:cSld name="Divider - Gas Transmission">
    <p:bg>
      <p:bgPr>
        <a:solidFill>
          <a:schemeClr val="accent1"/>
        </a:solidFill>
      </p:bgPr>
    </p:bg>
    <p:spTree>
      <p:nvGrpSpPr>
        <p:cNvPr id="1198" name="Shape 1198"/>
        <p:cNvGrpSpPr/>
        <p:nvPr/>
      </p:nvGrpSpPr>
      <p:grpSpPr>
        <a:xfrm>
          <a:off x="0" y="0"/>
          <a:ext cx="0" cy="0"/>
          <a:chOff x="0" y="0"/>
          <a:chExt cx="0" cy="0"/>
        </a:xfrm>
      </p:grpSpPr>
      <p:sp>
        <p:nvSpPr>
          <p:cNvPr id="1199" name="Google Shape;1199;p169"/>
          <p:cNvSpPr txBox="1"/>
          <p:nvPr>
            <p:ph idx="1" type="body"/>
          </p:nvPr>
        </p:nvSpPr>
        <p:spPr>
          <a:xfrm>
            <a:off x="450830" y="3044279"/>
            <a:ext cx="3941783" cy="769441"/>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3200"/>
              <a:buFont typeface="Arial"/>
              <a:buNone/>
              <a:defRPr b="1" sz="3200">
                <a:solidFill>
                  <a:schemeClr val="lt1"/>
                </a:solidFill>
                <a:latin typeface="Arial"/>
                <a:ea typeface="Arial"/>
                <a:cs typeface="Arial"/>
                <a:sym typeface="Arial"/>
              </a:defRPr>
            </a:lvl1pPr>
            <a:lvl2pPr indent="-228600" lvl="1" marL="914400" algn="l">
              <a:spcBef>
                <a:spcPts val="0"/>
              </a:spcBef>
              <a:spcAft>
                <a:spcPts val="0"/>
              </a:spcAft>
              <a:buSzPts val="1800"/>
              <a:buFont typeface="Arial"/>
              <a:buNone/>
              <a:defRPr b="0" sz="1800">
                <a:solidFill>
                  <a:schemeClr val="lt1"/>
                </a:solidFill>
                <a:latin typeface="Arial"/>
                <a:ea typeface="Arial"/>
                <a:cs typeface="Arial"/>
                <a:sym typeface="Arial"/>
              </a:defRPr>
            </a:lvl2pPr>
            <a:lvl3pPr indent="-342900" lvl="2" marL="1371600" algn="l">
              <a:spcBef>
                <a:spcPts val="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1200" name="Google Shape;1200;p169"/>
          <p:cNvSpPr txBox="1"/>
          <p:nvPr>
            <p:ph idx="2" type="body"/>
          </p:nvPr>
        </p:nvSpPr>
        <p:spPr>
          <a:xfrm>
            <a:off x="412730" y="1052526"/>
            <a:ext cx="2598742" cy="1769715"/>
          </a:xfrm>
          <a:prstGeom prst="rect">
            <a:avLst/>
          </a:prstGeom>
          <a:noFill/>
          <a:ln>
            <a:noFill/>
          </a:ln>
        </p:spPr>
        <p:txBody>
          <a:bodyPr anchorCtr="0" anchor="b" bIns="0" lIns="0" spcFirstLastPara="1" rIns="0" wrap="square" tIns="0">
            <a:spAutoFit/>
          </a:bodyPr>
          <a:lstStyle>
            <a:lvl1pPr indent="-228600" lvl="0" marL="457200" algn="l">
              <a:spcBef>
                <a:spcPts val="0"/>
              </a:spcBef>
              <a:spcAft>
                <a:spcPts val="0"/>
              </a:spcAft>
              <a:buSzPts val="11500"/>
              <a:buFont typeface="Arial"/>
              <a:buNone/>
              <a:defRPr sz="11500">
                <a:solidFill>
                  <a:schemeClr val="lt1"/>
                </a:solidFill>
              </a:defRPr>
            </a:lvl1pPr>
            <a:lvl2pPr indent="-228600" lvl="1" marL="914400" algn="l">
              <a:spcBef>
                <a:spcPts val="1200"/>
              </a:spcBef>
              <a:spcAft>
                <a:spcPts val="0"/>
              </a:spcAft>
              <a:buSzPts val="1800"/>
              <a:buNone/>
              <a:defRPr/>
            </a:lvl2pPr>
            <a:lvl3pPr indent="-342900" lvl="2" marL="1371600" algn="l">
              <a:spcBef>
                <a:spcPts val="120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1201" name="Google Shape;1201;p169"/>
          <p:cNvSpPr/>
          <p:nvPr>
            <p:ph idx="3" type="pic"/>
          </p:nvPr>
        </p:nvSpPr>
        <p:spPr>
          <a:xfrm>
            <a:off x="4052700" y="6368"/>
            <a:ext cx="5091300" cy="6851632"/>
          </a:xfrm>
          <a:prstGeom prst="rect">
            <a:avLst/>
          </a:prstGeom>
          <a:solidFill>
            <a:schemeClr val="lt1"/>
          </a:solidFill>
          <a:ln>
            <a:noFill/>
          </a:ln>
        </p:spPr>
        <p:txBody>
          <a:bodyPr anchorCtr="0" anchor="t" bIns="0" lIns="0" spcFirstLastPara="1" rIns="0" wrap="square" tIns="0">
            <a:noAutofit/>
          </a:bodyPr>
          <a:lstStyle>
            <a:lvl1pPr lvl="0" marR="0" rtl="0" algn="l">
              <a:spcBef>
                <a:spcPts val="0"/>
              </a:spcBef>
              <a:spcAft>
                <a:spcPts val="0"/>
              </a:spcAft>
              <a:buClr>
                <a:schemeClr val="dk1"/>
              </a:buClr>
              <a:buSzPts val="1800"/>
              <a:buFont typeface="Arial"/>
              <a:buNone/>
              <a:defRPr b="1" i="0" sz="1800" u="none" cap="none" strike="noStrike">
                <a:solidFill>
                  <a:schemeClr val="accent1"/>
                </a:solidFill>
                <a:latin typeface="Arial"/>
                <a:ea typeface="Arial"/>
                <a:cs typeface="Arial"/>
                <a:sym typeface="Arial"/>
              </a:defRPr>
            </a:lvl1pPr>
            <a:lvl2pPr lvl="1" marR="0" rtl="0" algn="l">
              <a:spcBef>
                <a:spcPts val="12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3pPr>
            <a:lvl4pPr lvl="3"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lvl="4"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lvl="5" marR="0" rtl="0" algn="l">
              <a:spcBef>
                <a:spcPts val="1200"/>
              </a:spcBef>
              <a:spcAft>
                <a:spcPts val="0"/>
              </a:spcAft>
              <a:buClr>
                <a:schemeClr val="accent1"/>
              </a:buClr>
              <a:buSzPts val="1600"/>
              <a:buFont typeface="Arial"/>
              <a:buAutoNum type="arabicPeriod"/>
              <a:defRPr b="0" i="0" sz="1600" u="none" cap="none" strike="noStrike">
                <a:solidFill>
                  <a:schemeClr val="dk1"/>
                </a:solidFill>
                <a:latin typeface="Arial"/>
                <a:ea typeface="Arial"/>
                <a:cs typeface="Arial"/>
                <a:sym typeface="Arial"/>
              </a:defRPr>
            </a:lvl6pPr>
            <a:lvl7pPr lvl="6" marR="0" rtl="0" algn="l">
              <a:spcBef>
                <a:spcPts val="1200"/>
              </a:spcBef>
              <a:spcAft>
                <a:spcPts val="0"/>
              </a:spcAft>
              <a:buClr>
                <a:schemeClr val="accent1"/>
              </a:buClr>
              <a:buSzPts val="1600"/>
              <a:buFont typeface="Arial"/>
              <a:buAutoNum type="alphaLcPeriod"/>
              <a:defRPr b="0" i="0" sz="1600" u="none" cap="none" strike="noStrike">
                <a:solidFill>
                  <a:schemeClr val="dk1"/>
                </a:solidFill>
                <a:latin typeface="Arial"/>
                <a:ea typeface="Arial"/>
                <a:cs typeface="Arial"/>
                <a:sym typeface="Arial"/>
              </a:defRPr>
            </a:lvl7pPr>
            <a:lvl8pPr lvl="7" marR="0" rtl="0" algn="l">
              <a:spcBef>
                <a:spcPts val="1200"/>
              </a:spcBef>
              <a:spcAft>
                <a:spcPts val="0"/>
              </a:spcAft>
              <a:buClr>
                <a:schemeClr val="accent1"/>
              </a:buClr>
              <a:buSzPts val="1600"/>
              <a:buFont typeface="Arial"/>
              <a:buAutoNum type="romanLcPeriod"/>
              <a:defRPr b="0" i="0" sz="1600" u="none" cap="none" strike="noStrike">
                <a:solidFill>
                  <a:schemeClr val="dk1"/>
                </a:solidFill>
                <a:latin typeface="Arial"/>
                <a:ea typeface="Arial"/>
                <a:cs typeface="Arial"/>
                <a:sym typeface="Arial"/>
              </a:defRPr>
            </a:lvl8pPr>
            <a:lvl9pPr lvl="8" marR="0" rtl="0" algn="l">
              <a:spcBef>
                <a:spcPts val="1200"/>
              </a:spcBef>
              <a:spcAft>
                <a:spcPts val="1200"/>
              </a:spcAft>
              <a:buClr>
                <a:schemeClr val="dk1"/>
              </a:buClr>
              <a:buSzPts val="2400"/>
              <a:buFont typeface="Arial"/>
              <a:buNone/>
              <a:defRPr b="0" i="0" sz="2400" u="none" cap="none" strike="noStrike">
                <a:solidFill>
                  <a:schemeClr val="accent1"/>
                </a:solidFill>
                <a:latin typeface="Arial"/>
                <a:ea typeface="Arial"/>
                <a:cs typeface="Arial"/>
                <a:sym typeface="Arial"/>
              </a:defRPr>
            </a:lvl9pPr>
          </a:lstStyle>
          <a:p/>
        </p:txBody>
      </p:sp>
      <p:grpSp>
        <p:nvGrpSpPr>
          <p:cNvPr id="1202" name="Google Shape;1202;p169"/>
          <p:cNvGrpSpPr/>
          <p:nvPr/>
        </p:nvGrpSpPr>
        <p:grpSpPr>
          <a:xfrm>
            <a:off x="426571" y="6133625"/>
            <a:ext cx="1905000" cy="401519"/>
            <a:chOff x="2910342" y="325575"/>
            <a:chExt cx="5928968" cy="1249653"/>
          </a:xfrm>
        </p:grpSpPr>
        <p:sp>
          <p:nvSpPr>
            <p:cNvPr id="1203" name="Google Shape;1203;p169"/>
            <p:cNvSpPr/>
            <p:nvPr/>
          </p:nvSpPr>
          <p:spPr>
            <a:xfrm>
              <a:off x="7911705" y="325575"/>
              <a:ext cx="275254" cy="275254"/>
            </a:xfrm>
            <a:custGeom>
              <a:rect b="b" l="l" r="r" t="t"/>
              <a:pathLst>
                <a:path extrusionOk="0" h="275253" w="275253">
                  <a:moveTo>
                    <a:pt x="254610" y="139003"/>
                  </a:moveTo>
                  <a:lnTo>
                    <a:pt x="136251" y="254610"/>
                  </a:lnTo>
                  <a:lnTo>
                    <a:pt x="20644" y="139003"/>
                  </a:lnTo>
                  <a:lnTo>
                    <a:pt x="136251" y="2064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04" name="Google Shape;1204;p169"/>
            <p:cNvSpPr/>
            <p:nvPr/>
          </p:nvSpPr>
          <p:spPr>
            <a:xfrm>
              <a:off x="7947488" y="680652"/>
              <a:ext cx="192678" cy="633084"/>
            </a:xfrm>
            <a:custGeom>
              <a:rect b="b" l="l" r="r" t="t"/>
              <a:pathLst>
                <a:path extrusionOk="0" h="633083" w="192677">
                  <a:moveTo>
                    <a:pt x="20644" y="20644"/>
                  </a:moveTo>
                  <a:lnTo>
                    <a:pt x="180291" y="20644"/>
                  </a:lnTo>
                  <a:lnTo>
                    <a:pt x="180291" y="631708"/>
                  </a:lnTo>
                  <a:lnTo>
                    <a:pt x="20644" y="63170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05" name="Google Shape;1205;p169"/>
            <p:cNvSpPr/>
            <p:nvPr/>
          </p:nvSpPr>
          <p:spPr>
            <a:xfrm>
              <a:off x="2910342" y="686158"/>
              <a:ext cx="495457" cy="633084"/>
            </a:xfrm>
            <a:custGeom>
              <a:rect b="b" l="l" r="r" t="t"/>
              <a:pathLst>
                <a:path extrusionOk="0" h="633083" w="495456">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06" name="Google Shape;1206;p169"/>
            <p:cNvSpPr/>
            <p:nvPr/>
          </p:nvSpPr>
          <p:spPr>
            <a:xfrm>
              <a:off x="2910342" y="686158"/>
              <a:ext cx="495457" cy="633084"/>
            </a:xfrm>
            <a:custGeom>
              <a:rect b="b" l="l" r="r" t="t"/>
              <a:pathLst>
                <a:path extrusionOk="0" h="633083" w="495456">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07" name="Google Shape;1207;p169"/>
            <p:cNvSpPr/>
            <p:nvPr/>
          </p:nvSpPr>
          <p:spPr>
            <a:xfrm>
              <a:off x="3488375" y="686158"/>
              <a:ext cx="578033" cy="660609"/>
            </a:xfrm>
            <a:custGeom>
              <a:rect b="b" l="l" r="r" t="t"/>
              <a:pathLst>
                <a:path extrusionOk="0" h="660609" w="578033">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08" name="Google Shape;1208;p169"/>
            <p:cNvSpPr/>
            <p:nvPr/>
          </p:nvSpPr>
          <p:spPr>
            <a:xfrm>
              <a:off x="4077418" y="526510"/>
              <a:ext cx="330305" cy="798236"/>
            </a:xfrm>
            <a:custGeom>
              <a:rect b="b" l="l" r="r" t="t"/>
              <a:pathLst>
                <a:path extrusionOk="0" h="798236" w="330304">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09" name="Google Shape;1209;p169"/>
            <p:cNvSpPr/>
            <p:nvPr/>
          </p:nvSpPr>
          <p:spPr>
            <a:xfrm>
              <a:off x="4077418" y="526510"/>
              <a:ext cx="330305" cy="798236"/>
            </a:xfrm>
            <a:custGeom>
              <a:rect b="b" l="l" r="r" t="t"/>
              <a:pathLst>
                <a:path extrusionOk="0" h="798236" w="330304">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10" name="Google Shape;1210;p169"/>
            <p:cNvSpPr/>
            <p:nvPr/>
          </p:nvSpPr>
          <p:spPr>
            <a:xfrm>
              <a:off x="4501309" y="476965"/>
              <a:ext cx="110102" cy="853287"/>
            </a:xfrm>
            <a:custGeom>
              <a:rect b="b" l="l" r="r" t="t"/>
              <a:pathLst>
                <a:path extrusionOk="0" h="853286" w="110101">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11" name="Google Shape;1211;p169"/>
            <p:cNvSpPr/>
            <p:nvPr/>
          </p:nvSpPr>
          <p:spPr>
            <a:xfrm>
              <a:off x="4501309" y="702673"/>
              <a:ext cx="110102" cy="605559"/>
            </a:xfrm>
            <a:custGeom>
              <a:rect b="b" l="l" r="r" t="t"/>
              <a:pathLst>
                <a:path extrusionOk="0" h="605558" w="110101">
                  <a:moveTo>
                    <a:pt x="20644" y="20644"/>
                  </a:moveTo>
                  <a:lnTo>
                    <a:pt x="92210" y="20644"/>
                  </a:lnTo>
                  <a:lnTo>
                    <a:pt x="92210" y="609687"/>
                  </a:lnTo>
                  <a:lnTo>
                    <a:pt x="20644" y="60968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12" name="Google Shape;1212;p169"/>
            <p:cNvSpPr/>
            <p:nvPr/>
          </p:nvSpPr>
          <p:spPr>
            <a:xfrm>
              <a:off x="4501309" y="476965"/>
              <a:ext cx="110102" cy="137627"/>
            </a:xfrm>
            <a:custGeom>
              <a:rect b="b" l="l" r="r" t="t"/>
              <a:pathLst>
                <a:path extrusionOk="0" h="137626" w="110101">
                  <a:moveTo>
                    <a:pt x="20644" y="20644"/>
                  </a:moveTo>
                  <a:lnTo>
                    <a:pt x="92210" y="20644"/>
                  </a:lnTo>
                  <a:lnTo>
                    <a:pt x="92210" y="136251"/>
                  </a:lnTo>
                  <a:lnTo>
                    <a:pt x="20644" y="136251"/>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13" name="Google Shape;1213;p169"/>
            <p:cNvSpPr/>
            <p:nvPr/>
          </p:nvSpPr>
          <p:spPr>
            <a:xfrm>
              <a:off x="4680224" y="686158"/>
              <a:ext cx="578033" cy="660609"/>
            </a:xfrm>
            <a:custGeom>
              <a:rect b="b" l="l" r="r" t="t"/>
              <a:pathLst>
                <a:path extrusionOk="0" h="660609" w="578033">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14" name="Google Shape;1214;p169"/>
            <p:cNvSpPr/>
            <p:nvPr/>
          </p:nvSpPr>
          <p:spPr>
            <a:xfrm>
              <a:off x="5340834" y="686158"/>
              <a:ext cx="495457" cy="633084"/>
            </a:xfrm>
            <a:custGeom>
              <a:rect b="b" l="l" r="r" t="t"/>
              <a:pathLst>
                <a:path extrusionOk="0" h="633083" w="495456">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15" name="Google Shape;1215;p169"/>
            <p:cNvSpPr/>
            <p:nvPr/>
          </p:nvSpPr>
          <p:spPr>
            <a:xfrm>
              <a:off x="5340834" y="686158"/>
              <a:ext cx="495457" cy="633084"/>
            </a:xfrm>
            <a:custGeom>
              <a:rect b="b" l="l" r="r" t="t"/>
              <a:pathLst>
                <a:path extrusionOk="0" h="633083" w="495456">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16" name="Google Shape;1216;p169"/>
            <p:cNvSpPr/>
            <p:nvPr/>
          </p:nvSpPr>
          <p:spPr>
            <a:xfrm>
              <a:off x="5918867" y="686158"/>
              <a:ext cx="578033" cy="660609"/>
            </a:xfrm>
            <a:custGeom>
              <a:rect b="b" l="l" r="r" t="t"/>
              <a:pathLst>
                <a:path extrusionOk="0" h="660609" w="578033">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17" name="Google Shape;1217;p169"/>
            <p:cNvSpPr/>
            <p:nvPr/>
          </p:nvSpPr>
          <p:spPr>
            <a:xfrm>
              <a:off x="6582229" y="476965"/>
              <a:ext cx="110102" cy="853287"/>
            </a:xfrm>
            <a:custGeom>
              <a:rect b="b" l="l" r="r" t="t"/>
              <a:pathLst>
                <a:path extrusionOk="0" h="853286" w="110101">
                  <a:moveTo>
                    <a:pt x="20644" y="20644"/>
                  </a:moveTo>
                  <a:lnTo>
                    <a:pt x="92210" y="20644"/>
                  </a:lnTo>
                  <a:lnTo>
                    <a:pt x="92210" y="838148"/>
                  </a:lnTo>
                  <a:lnTo>
                    <a:pt x="20644" y="8381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18" name="Google Shape;1218;p169"/>
            <p:cNvSpPr/>
            <p:nvPr/>
          </p:nvSpPr>
          <p:spPr>
            <a:xfrm>
              <a:off x="6582229" y="476965"/>
              <a:ext cx="110102" cy="853287"/>
            </a:xfrm>
            <a:custGeom>
              <a:rect b="b" l="l" r="r" t="t"/>
              <a:pathLst>
                <a:path extrusionOk="0" h="853286" w="110101">
                  <a:moveTo>
                    <a:pt x="20644" y="20644"/>
                  </a:moveTo>
                  <a:lnTo>
                    <a:pt x="92210" y="20644"/>
                  </a:lnTo>
                  <a:lnTo>
                    <a:pt x="92210" y="838148"/>
                  </a:lnTo>
                  <a:lnTo>
                    <a:pt x="20644" y="8381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19" name="Google Shape;1219;p169"/>
            <p:cNvSpPr/>
            <p:nvPr/>
          </p:nvSpPr>
          <p:spPr>
            <a:xfrm>
              <a:off x="6766649" y="666890"/>
              <a:ext cx="605559" cy="908338"/>
            </a:xfrm>
            <a:custGeom>
              <a:rect b="b" l="l" r="r" t="t"/>
              <a:pathLst>
                <a:path extrusionOk="0" h="908337" w="605558">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20" name="Google Shape;1220;p169"/>
            <p:cNvSpPr/>
            <p:nvPr/>
          </p:nvSpPr>
          <p:spPr>
            <a:xfrm>
              <a:off x="7485061" y="666890"/>
              <a:ext cx="385355" cy="660609"/>
            </a:xfrm>
            <a:custGeom>
              <a:rect b="b" l="l" r="r" t="t"/>
              <a:pathLst>
                <a:path extrusionOk="0" h="660609" w="385355">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21" name="Google Shape;1221;p169"/>
            <p:cNvSpPr/>
            <p:nvPr/>
          </p:nvSpPr>
          <p:spPr>
            <a:xfrm>
              <a:off x="8206226" y="471460"/>
              <a:ext cx="633084" cy="853287"/>
            </a:xfrm>
            <a:custGeom>
              <a:rect b="b" l="l" r="r" t="t"/>
              <a:pathLst>
                <a:path extrusionOk="0" h="853286" w="633083">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grpSp>
      <p:pic>
        <p:nvPicPr>
          <p:cNvPr id="1222" name="Google Shape;1222;p169"/>
          <p:cNvPicPr preferRelativeResize="0"/>
          <p:nvPr/>
        </p:nvPicPr>
        <p:blipFill rotWithShape="1">
          <a:blip r:embed="rId2">
            <a:alphaModFix/>
          </a:blip>
          <a:srcRect b="0" l="0" r="0" t="0"/>
          <a:stretch/>
        </p:blipFill>
        <p:spPr>
          <a:xfrm>
            <a:off x="-3174" y="303494"/>
            <a:ext cx="1969293" cy="582935"/>
          </a:xfrm>
          <a:prstGeom prst="rect">
            <a:avLst/>
          </a:prstGeom>
          <a:noFill/>
          <a:ln>
            <a:noFill/>
          </a:ln>
        </p:spPr>
      </p:pic>
      <p:sp>
        <p:nvSpPr>
          <p:cNvPr id="1223" name="Google Shape;1223;p169"/>
          <p:cNvSpPr/>
          <p:nvPr/>
        </p:nvSpPr>
        <p:spPr>
          <a:xfrm>
            <a:off x="9206425" y="0"/>
            <a:ext cx="2030635" cy="2116424"/>
          </a:xfrm>
          <a:prstGeom prst="rect">
            <a:avLst/>
          </a:prstGeom>
          <a:solidFill>
            <a:srgbClr val="FFFFFF"/>
          </a:solidFill>
          <a:ln>
            <a:noFill/>
          </a:ln>
        </p:spPr>
        <p:txBody>
          <a:bodyPr anchorCtr="0" anchor="t" bIns="42125" lIns="42125" spcFirstLastPara="1" rIns="42125" wrap="square" tIns="42125">
            <a:spAutoFit/>
          </a:bodyPr>
          <a:lstStyle/>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Image placeholders</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This layout is set with a picture placeholder for photography. To insert an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the ‘picture placeholder icon’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Navigate to the file and insert</a:t>
            </a:r>
            <a:endParaRPr/>
          </a:p>
          <a:p>
            <a:pPr indent="0" lvl="0" marL="0" marR="0" rtl="0" algn="l">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Calibri"/>
                <a:ea typeface="Calibri"/>
                <a:cs typeface="Calibri"/>
                <a:sym typeface="Calibri"/>
              </a:rPr>
              <a:t>Updating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the image you wish to change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Delete the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Follow the steps as above to insert an image</a:t>
            </a:r>
            <a:endParaRPr/>
          </a:p>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Cropping image</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When the image is inserted it may not automatically show the part of the image you want. To change what is shown: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the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Go to ‘Format’ tab</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‘Crop’</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You can now move the image within the placeholder.</a:t>
            </a:r>
            <a:endParaRPr/>
          </a:p>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Resizing image</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If the shape of the image resizes too small or big, you can reset the placeholder by:</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Right-click on the page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‘reset slide’ (note: Using this action will reset all of the manual formatting on the page)</a:t>
            </a:r>
            <a:endParaRPr/>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Electricity Transmission" showMasterSp="0">
  <p:cSld name="Divider - Electricity Transmission">
    <p:bg>
      <p:bgPr>
        <a:solidFill>
          <a:schemeClr val="accent1"/>
        </a:solidFill>
      </p:bgPr>
    </p:bg>
    <p:spTree>
      <p:nvGrpSpPr>
        <p:cNvPr id="1224" name="Shape 1224"/>
        <p:cNvGrpSpPr/>
        <p:nvPr/>
      </p:nvGrpSpPr>
      <p:grpSpPr>
        <a:xfrm>
          <a:off x="0" y="0"/>
          <a:ext cx="0" cy="0"/>
          <a:chOff x="0" y="0"/>
          <a:chExt cx="0" cy="0"/>
        </a:xfrm>
      </p:grpSpPr>
      <p:sp>
        <p:nvSpPr>
          <p:cNvPr id="1225" name="Google Shape;1225;p170"/>
          <p:cNvSpPr txBox="1"/>
          <p:nvPr>
            <p:ph idx="1" type="body"/>
          </p:nvPr>
        </p:nvSpPr>
        <p:spPr>
          <a:xfrm>
            <a:off x="450830" y="3044279"/>
            <a:ext cx="3941783" cy="769441"/>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3200"/>
              <a:buFont typeface="Arial"/>
              <a:buNone/>
              <a:defRPr b="1" sz="3200">
                <a:solidFill>
                  <a:schemeClr val="lt1"/>
                </a:solidFill>
                <a:latin typeface="Arial"/>
                <a:ea typeface="Arial"/>
                <a:cs typeface="Arial"/>
                <a:sym typeface="Arial"/>
              </a:defRPr>
            </a:lvl1pPr>
            <a:lvl2pPr indent="-228600" lvl="1" marL="914400" algn="l">
              <a:spcBef>
                <a:spcPts val="0"/>
              </a:spcBef>
              <a:spcAft>
                <a:spcPts val="0"/>
              </a:spcAft>
              <a:buSzPts val="1800"/>
              <a:buFont typeface="Arial"/>
              <a:buNone/>
              <a:defRPr b="0" sz="1800">
                <a:solidFill>
                  <a:schemeClr val="lt1"/>
                </a:solidFill>
                <a:latin typeface="Arial"/>
                <a:ea typeface="Arial"/>
                <a:cs typeface="Arial"/>
                <a:sym typeface="Arial"/>
              </a:defRPr>
            </a:lvl2pPr>
            <a:lvl3pPr indent="-342900" lvl="2" marL="1371600" algn="l">
              <a:spcBef>
                <a:spcPts val="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1226" name="Google Shape;1226;p170"/>
          <p:cNvSpPr txBox="1"/>
          <p:nvPr>
            <p:ph idx="2" type="body"/>
          </p:nvPr>
        </p:nvSpPr>
        <p:spPr>
          <a:xfrm>
            <a:off x="412730" y="1052526"/>
            <a:ext cx="2598742" cy="1769715"/>
          </a:xfrm>
          <a:prstGeom prst="rect">
            <a:avLst/>
          </a:prstGeom>
          <a:noFill/>
          <a:ln>
            <a:noFill/>
          </a:ln>
        </p:spPr>
        <p:txBody>
          <a:bodyPr anchorCtr="0" anchor="b" bIns="0" lIns="0" spcFirstLastPara="1" rIns="0" wrap="square" tIns="0">
            <a:spAutoFit/>
          </a:bodyPr>
          <a:lstStyle>
            <a:lvl1pPr indent="-228600" lvl="0" marL="457200" algn="l">
              <a:spcBef>
                <a:spcPts val="0"/>
              </a:spcBef>
              <a:spcAft>
                <a:spcPts val="0"/>
              </a:spcAft>
              <a:buSzPts val="11500"/>
              <a:buFont typeface="Arial"/>
              <a:buNone/>
              <a:defRPr sz="11500">
                <a:solidFill>
                  <a:schemeClr val="lt1"/>
                </a:solidFill>
              </a:defRPr>
            </a:lvl1pPr>
            <a:lvl2pPr indent="-228600" lvl="1" marL="914400" algn="l">
              <a:spcBef>
                <a:spcPts val="1200"/>
              </a:spcBef>
              <a:spcAft>
                <a:spcPts val="0"/>
              </a:spcAft>
              <a:buSzPts val="1800"/>
              <a:buNone/>
              <a:defRPr/>
            </a:lvl2pPr>
            <a:lvl3pPr indent="-342900" lvl="2" marL="1371600" algn="l">
              <a:spcBef>
                <a:spcPts val="120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1227" name="Google Shape;1227;p170"/>
          <p:cNvSpPr/>
          <p:nvPr>
            <p:ph idx="3" type="pic"/>
          </p:nvPr>
        </p:nvSpPr>
        <p:spPr>
          <a:xfrm>
            <a:off x="4052700" y="6368"/>
            <a:ext cx="5091300" cy="6851632"/>
          </a:xfrm>
          <a:prstGeom prst="rect">
            <a:avLst/>
          </a:prstGeom>
          <a:solidFill>
            <a:schemeClr val="lt1"/>
          </a:solidFill>
          <a:ln>
            <a:noFill/>
          </a:ln>
        </p:spPr>
        <p:txBody>
          <a:bodyPr anchorCtr="0" anchor="t" bIns="0" lIns="0" spcFirstLastPara="1" rIns="0" wrap="square" tIns="0">
            <a:noAutofit/>
          </a:bodyPr>
          <a:lstStyle>
            <a:lvl1pPr lvl="0" marR="0" rtl="0" algn="l">
              <a:spcBef>
                <a:spcPts val="0"/>
              </a:spcBef>
              <a:spcAft>
                <a:spcPts val="0"/>
              </a:spcAft>
              <a:buClr>
                <a:schemeClr val="dk1"/>
              </a:buClr>
              <a:buSzPts val="1800"/>
              <a:buFont typeface="Arial"/>
              <a:buNone/>
              <a:defRPr b="1" i="0" sz="1800" u="none" cap="none" strike="noStrike">
                <a:solidFill>
                  <a:schemeClr val="accent1"/>
                </a:solidFill>
                <a:latin typeface="Arial"/>
                <a:ea typeface="Arial"/>
                <a:cs typeface="Arial"/>
                <a:sym typeface="Arial"/>
              </a:defRPr>
            </a:lvl1pPr>
            <a:lvl2pPr lvl="1" marR="0" rtl="0" algn="l">
              <a:spcBef>
                <a:spcPts val="12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3pPr>
            <a:lvl4pPr lvl="3"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lvl="4"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lvl="5" marR="0" rtl="0" algn="l">
              <a:spcBef>
                <a:spcPts val="1200"/>
              </a:spcBef>
              <a:spcAft>
                <a:spcPts val="0"/>
              </a:spcAft>
              <a:buClr>
                <a:schemeClr val="accent1"/>
              </a:buClr>
              <a:buSzPts val="1600"/>
              <a:buFont typeface="Arial"/>
              <a:buAutoNum type="arabicPeriod"/>
              <a:defRPr b="0" i="0" sz="1600" u="none" cap="none" strike="noStrike">
                <a:solidFill>
                  <a:schemeClr val="dk1"/>
                </a:solidFill>
                <a:latin typeface="Arial"/>
                <a:ea typeface="Arial"/>
                <a:cs typeface="Arial"/>
                <a:sym typeface="Arial"/>
              </a:defRPr>
            </a:lvl6pPr>
            <a:lvl7pPr lvl="6" marR="0" rtl="0" algn="l">
              <a:spcBef>
                <a:spcPts val="1200"/>
              </a:spcBef>
              <a:spcAft>
                <a:spcPts val="0"/>
              </a:spcAft>
              <a:buClr>
                <a:schemeClr val="accent1"/>
              </a:buClr>
              <a:buSzPts val="1600"/>
              <a:buFont typeface="Arial"/>
              <a:buAutoNum type="alphaLcPeriod"/>
              <a:defRPr b="0" i="0" sz="1600" u="none" cap="none" strike="noStrike">
                <a:solidFill>
                  <a:schemeClr val="dk1"/>
                </a:solidFill>
                <a:latin typeface="Arial"/>
                <a:ea typeface="Arial"/>
                <a:cs typeface="Arial"/>
                <a:sym typeface="Arial"/>
              </a:defRPr>
            </a:lvl7pPr>
            <a:lvl8pPr lvl="7" marR="0" rtl="0" algn="l">
              <a:spcBef>
                <a:spcPts val="1200"/>
              </a:spcBef>
              <a:spcAft>
                <a:spcPts val="0"/>
              </a:spcAft>
              <a:buClr>
                <a:schemeClr val="accent1"/>
              </a:buClr>
              <a:buSzPts val="1600"/>
              <a:buFont typeface="Arial"/>
              <a:buAutoNum type="romanLcPeriod"/>
              <a:defRPr b="0" i="0" sz="1600" u="none" cap="none" strike="noStrike">
                <a:solidFill>
                  <a:schemeClr val="dk1"/>
                </a:solidFill>
                <a:latin typeface="Arial"/>
                <a:ea typeface="Arial"/>
                <a:cs typeface="Arial"/>
                <a:sym typeface="Arial"/>
              </a:defRPr>
            </a:lvl8pPr>
            <a:lvl9pPr lvl="8" marR="0" rtl="0" algn="l">
              <a:spcBef>
                <a:spcPts val="1200"/>
              </a:spcBef>
              <a:spcAft>
                <a:spcPts val="1200"/>
              </a:spcAft>
              <a:buClr>
                <a:schemeClr val="dk1"/>
              </a:buClr>
              <a:buSzPts val="2400"/>
              <a:buFont typeface="Arial"/>
              <a:buNone/>
              <a:defRPr b="0" i="0" sz="2400" u="none" cap="none" strike="noStrike">
                <a:solidFill>
                  <a:schemeClr val="accent1"/>
                </a:solidFill>
                <a:latin typeface="Arial"/>
                <a:ea typeface="Arial"/>
                <a:cs typeface="Arial"/>
                <a:sym typeface="Arial"/>
              </a:defRPr>
            </a:lvl9pPr>
          </a:lstStyle>
          <a:p/>
        </p:txBody>
      </p:sp>
      <p:grpSp>
        <p:nvGrpSpPr>
          <p:cNvPr id="1228" name="Google Shape;1228;p170"/>
          <p:cNvGrpSpPr/>
          <p:nvPr/>
        </p:nvGrpSpPr>
        <p:grpSpPr>
          <a:xfrm>
            <a:off x="426571" y="6133625"/>
            <a:ext cx="1905000" cy="401519"/>
            <a:chOff x="2910342" y="325575"/>
            <a:chExt cx="5928968" cy="1249653"/>
          </a:xfrm>
        </p:grpSpPr>
        <p:sp>
          <p:nvSpPr>
            <p:cNvPr id="1229" name="Google Shape;1229;p170"/>
            <p:cNvSpPr/>
            <p:nvPr/>
          </p:nvSpPr>
          <p:spPr>
            <a:xfrm>
              <a:off x="7911705" y="325575"/>
              <a:ext cx="275254" cy="275254"/>
            </a:xfrm>
            <a:custGeom>
              <a:rect b="b" l="l" r="r" t="t"/>
              <a:pathLst>
                <a:path extrusionOk="0" h="275253" w="275253">
                  <a:moveTo>
                    <a:pt x="254610" y="139003"/>
                  </a:moveTo>
                  <a:lnTo>
                    <a:pt x="136251" y="254610"/>
                  </a:lnTo>
                  <a:lnTo>
                    <a:pt x="20644" y="139003"/>
                  </a:lnTo>
                  <a:lnTo>
                    <a:pt x="136251" y="2064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30" name="Google Shape;1230;p170"/>
            <p:cNvSpPr/>
            <p:nvPr/>
          </p:nvSpPr>
          <p:spPr>
            <a:xfrm>
              <a:off x="7947488" y="680652"/>
              <a:ext cx="192678" cy="633084"/>
            </a:xfrm>
            <a:custGeom>
              <a:rect b="b" l="l" r="r" t="t"/>
              <a:pathLst>
                <a:path extrusionOk="0" h="633083" w="192677">
                  <a:moveTo>
                    <a:pt x="20644" y="20644"/>
                  </a:moveTo>
                  <a:lnTo>
                    <a:pt x="180291" y="20644"/>
                  </a:lnTo>
                  <a:lnTo>
                    <a:pt x="180291" y="631708"/>
                  </a:lnTo>
                  <a:lnTo>
                    <a:pt x="20644" y="63170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31" name="Google Shape;1231;p170"/>
            <p:cNvSpPr/>
            <p:nvPr/>
          </p:nvSpPr>
          <p:spPr>
            <a:xfrm>
              <a:off x="2910342" y="686158"/>
              <a:ext cx="495457" cy="633084"/>
            </a:xfrm>
            <a:custGeom>
              <a:rect b="b" l="l" r="r" t="t"/>
              <a:pathLst>
                <a:path extrusionOk="0" h="633083" w="495456">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32" name="Google Shape;1232;p170"/>
            <p:cNvSpPr/>
            <p:nvPr/>
          </p:nvSpPr>
          <p:spPr>
            <a:xfrm>
              <a:off x="2910342" y="686158"/>
              <a:ext cx="495457" cy="633084"/>
            </a:xfrm>
            <a:custGeom>
              <a:rect b="b" l="l" r="r" t="t"/>
              <a:pathLst>
                <a:path extrusionOk="0" h="633083" w="495456">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33" name="Google Shape;1233;p170"/>
            <p:cNvSpPr/>
            <p:nvPr/>
          </p:nvSpPr>
          <p:spPr>
            <a:xfrm>
              <a:off x="3488375" y="686158"/>
              <a:ext cx="578033" cy="660609"/>
            </a:xfrm>
            <a:custGeom>
              <a:rect b="b" l="l" r="r" t="t"/>
              <a:pathLst>
                <a:path extrusionOk="0" h="660609" w="578033">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34" name="Google Shape;1234;p170"/>
            <p:cNvSpPr/>
            <p:nvPr/>
          </p:nvSpPr>
          <p:spPr>
            <a:xfrm>
              <a:off x="4077418" y="526510"/>
              <a:ext cx="330305" cy="798236"/>
            </a:xfrm>
            <a:custGeom>
              <a:rect b="b" l="l" r="r" t="t"/>
              <a:pathLst>
                <a:path extrusionOk="0" h="798236" w="330304">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35" name="Google Shape;1235;p170"/>
            <p:cNvSpPr/>
            <p:nvPr/>
          </p:nvSpPr>
          <p:spPr>
            <a:xfrm>
              <a:off x="4077418" y="526510"/>
              <a:ext cx="330305" cy="798236"/>
            </a:xfrm>
            <a:custGeom>
              <a:rect b="b" l="l" r="r" t="t"/>
              <a:pathLst>
                <a:path extrusionOk="0" h="798236" w="330304">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36" name="Google Shape;1236;p170"/>
            <p:cNvSpPr/>
            <p:nvPr/>
          </p:nvSpPr>
          <p:spPr>
            <a:xfrm>
              <a:off x="4501309" y="476965"/>
              <a:ext cx="110102" cy="853287"/>
            </a:xfrm>
            <a:custGeom>
              <a:rect b="b" l="l" r="r" t="t"/>
              <a:pathLst>
                <a:path extrusionOk="0" h="853286" w="110101">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37" name="Google Shape;1237;p170"/>
            <p:cNvSpPr/>
            <p:nvPr/>
          </p:nvSpPr>
          <p:spPr>
            <a:xfrm>
              <a:off x="4501309" y="702673"/>
              <a:ext cx="110102" cy="605559"/>
            </a:xfrm>
            <a:custGeom>
              <a:rect b="b" l="l" r="r" t="t"/>
              <a:pathLst>
                <a:path extrusionOk="0" h="605558" w="110101">
                  <a:moveTo>
                    <a:pt x="20644" y="20644"/>
                  </a:moveTo>
                  <a:lnTo>
                    <a:pt x="92210" y="20644"/>
                  </a:lnTo>
                  <a:lnTo>
                    <a:pt x="92210" y="609687"/>
                  </a:lnTo>
                  <a:lnTo>
                    <a:pt x="20644" y="60968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38" name="Google Shape;1238;p170"/>
            <p:cNvSpPr/>
            <p:nvPr/>
          </p:nvSpPr>
          <p:spPr>
            <a:xfrm>
              <a:off x="4501309" y="476965"/>
              <a:ext cx="110102" cy="137627"/>
            </a:xfrm>
            <a:custGeom>
              <a:rect b="b" l="l" r="r" t="t"/>
              <a:pathLst>
                <a:path extrusionOk="0" h="137626" w="110101">
                  <a:moveTo>
                    <a:pt x="20644" y="20644"/>
                  </a:moveTo>
                  <a:lnTo>
                    <a:pt x="92210" y="20644"/>
                  </a:lnTo>
                  <a:lnTo>
                    <a:pt x="92210" y="136251"/>
                  </a:lnTo>
                  <a:lnTo>
                    <a:pt x="20644" y="136251"/>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39" name="Google Shape;1239;p170"/>
            <p:cNvSpPr/>
            <p:nvPr/>
          </p:nvSpPr>
          <p:spPr>
            <a:xfrm>
              <a:off x="4680224" y="686158"/>
              <a:ext cx="578033" cy="660609"/>
            </a:xfrm>
            <a:custGeom>
              <a:rect b="b" l="l" r="r" t="t"/>
              <a:pathLst>
                <a:path extrusionOk="0" h="660609" w="578033">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40" name="Google Shape;1240;p170"/>
            <p:cNvSpPr/>
            <p:nvPr/>
          </p:nvSpPr>
          <p:spPr>
            <a:xfrm>
              <a:off x="5340834" y="686158"/>
              <a:ext cx="495457" cy="633084"/>
            </a:xfrm>
            <a:custGeom>
              <a:rect b="b" l="l" r="r" t="t"/>
              <a:pathLst>
                <a:path extrusionOk="0" h="633083" w="495456">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41" name="Google Shape;1241;p170"/>
            <p:cNvSpPr/>
            <p:nvPr/>
          </p:nvSpPr>
          <p:spPr>
            <a:xfrm>
              <a:off x="5340834" y="686158"/>
              <a:ext cx="495457" cy="633084"/>
            </a:xfrm>
            <a:custGeom>
              <a:rect b="b" l="l" r="r" t="t"/>
              <a:pathLst>
                <a:path extrusionOk="0" h="633083" w="495456">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42" name="Google Shape;1242;p170"/>
            <p:cNvSpPr/>
            <p:nvPr/>
          </p:nvSpPr>
          <p:spPr>
            <a:xfrm>
              <a:off x="5918867" y="686158"/>
              <a:ext cx="578033" cy="660609"/>
            </a:xfrm>
            <a:custGeom>
              <a:rect b="b" l="l" r="r" t="t"/>
              <a:pathLst>
                <a:path extrusionOk="0" h="660609" w="578033">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43" name="Google Shape;1243;p170"/>
            <p:cNvSpPr/>
            <p:nvPr/>
          </p:nvSpPr>
          <p:spPr>
            <a:xfrm>
              <a:off x="6582229" y="476965"/>
              <a:ext cx="110102" cy="853287"/>
            </a:xfrm>
            <a:custGeom>
              <a:rect b="b" l="l" r="r" t="t"/>
              <a:pathLst>
                <a:path extrusionOk="0" h="853286" w="110101">
                  <a:moveTo>
                    <a:pt x="20644" y="20644"/>
                  </a:moveTo>
                  <a:lnTo>
                    <a:pt x="92210" y="20644"/>
                  </a:lnTo>
                  <a:lnTo>
                    <a:pt x="92210" y="838148"/>
                  </a:lnTo>
                  <a:lnTo>
                    <a:pt x="20644" y="8381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44" name="Google Shape;1244;p170"/>
            <p:cNvSpPr/>
            <p:nvPr/>
          </p:nvSpPr>
          <p:spPr>
            <a:xfrm>
              <a:off x="6582229" y="476965"/>
              <a:ext cx="110102" cy="853287"/>
            </a:xfrm>
            <a:custGeom>
              <a:rect b="b" l="l" r="r" t="t"/>
              <a:pathLst>
                <a:path extrusionOk="0" h="853286" w="110101">
                  <a:moveTo>
                    <a:pt x="20644" y="20644"/>
                  </a:moveTo>
                  <a:lnTo>
                    <a:pt x="92210" y="20644"/>
                  </a:lnTo>
                  <a:lnTo>
                    <a:pt x="92210" y="838148"/>
                  </a:lnTo>
                  <a:lnTo>
                    <a:pt x="20644" y="8381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45" name="Google Shape;1245;p170"/>
            <p:cNvSpPr/>
            <p:nvPr/>
          </p:nvSpPr>
          <p:spPr>
            <a:xfrm>
              <a:off x="6766649" y="666890"/>
              <a:ext cx="605559" cy="908338"/>
            </a:xfrm>
            <a:custGeom>
              <a:rect b="b" l="l" r="r" t="t"/>
              <a:pathLst>
                <a:path extrusionOk="0" h="908337" w="605558">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46" name="Google Shape;1246;p170"/>
            <p:cNvSpPr/>
            <p:nvPr/>
          </p:nvSpPr>
          <p:spPr>
            <a:xfrm>
              <a:off x="7485061" y="666890"/>
              <a:ext cx="385355" cy="660609"/>
            </a:xfrm>
            <a:custGeom>
              <a:rect b="b" l="l" r="r" t="t"/>
              <a:pathLst>
                <a:path extrusionOk="0" h="660609" w="385355">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247" name="Google Shape;1247;p170"/>
            <p:cNvSpPr/>
            <p:nvPr/>
          </p:nvSpPr>
          <p:spPr>
            <a:xfrm>
              <a:off x="8206226" y="471460"/>
              <a:ext cx="633084" cy="853287"/>
            </a:xfrm>
            <a:custGeom>
              <a:rect b="b" l="l" r="r" t="t"/>
              <a:pathLst>
                <a:path extrusionOk="0" h="853286" w="633083">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grpSp>
      <p:pic>
        <p:nvPicPr>
          <p:cNvPr id="1248" name="Google Shape;1248;p170"/>
          <p:cNvPicPr preferRelativeResize="0"/>
          <p:nvPr/>
        </p:nvPicPr>
        <p:blipFill rotWithShape="1">
          <a:blip r:embed="rId2">
            <a:alphaModFix/>
          </a:blip>
          <a:srcRect b="0" l="0" r="0" t="0"/>
          <a:stretch/>
        </p:blipFill>
        <p:spPr>
          <a:xfrm>
            <a:off x="-3174" y="303494"/>
            <a:ext cx="1969293" cy="582935"/>
          </a:xfrm>
          <a:prstGeom prst="rect">
            <a:avLst/>
          </a:prstGeom>
          <a:noFill/>
          <a:ln>
            <a:noFill/>
          </a:ln>
        </p:spPr>
      </p:pic>
      <p:sp>
        <p:nvSpPr>
          <p:cNvPr id="1249" name="Google Shape;1249;p170"/>
          <p:cNvSpPr/>
          <p:nvPr/>
        </p:nvSpPr>
        <p:spPr>
          <a:xfrm>
            <a:off x="9206425" y="0"/>
            <a:ext cx="2030635" cy="2116424"/>
          </a:xfrm>
          <a:prstGeom prst="rect">
            <a:avLst/>
          </a:prstGeom>
          <a:solidFill>
            <a:srgbClr val="FFFFFF"/>
          </a:solidFill>
          <a:ln>
            <a:noFill/>
          </a:ln>
        </p:spPr>
        <p:txBody>
          <a:bodyPr anchorCtr="0" anchor="t" bIns="42125" lIns="42125" spcFirstLastPara="1" rIns="42125" wrap="square" tIns="42125">
            <a:spAutoFit/>
          </a:bodyPr>
          <a:lstStyle/>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Image placeholders</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This layout is set with a picture placeholder for photography. To insert an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the ‘picture placeholder icon’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Navigate to the file and insert</a:t>
            </a:r>
            <a:endParaRPr/>
          </a:p>
          <a:p>
            <a:pPr indent="0" lvl="0" marL="0" marR="0" rtl="0" algn="l">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Calibri"/>
                <a:ea typeface="Calibri"/>
                <a:cs typeface="Calibri"/>
                <a:sym typeface="Calibri"/>
              </a:rPr>
              <a:t>Updating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the image you wish to change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Delete the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Follow the steps as above to insert an image</a:t>
            </a:r>
            <a:endParaRPr/>
          </a:p>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Cropping image</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When the image is inserted it may not automatically show the part of the image you want. To change what is shown: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the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Go to ‘Format’ tab</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‘Crop’</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You can now move the image within the placeholder.</a:t>
            </a:r>
            <a:endParaRPr/>
          </a:p>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Resizing image</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If the shape of the image resizes too small or big, you can reset the placeholder by:</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Right-click on the page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‘reset slide’ (note: Using this action will reset all of the manual formatting on the page)</a:t>
            </a:r>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90" name="Shape 90"/>
        <p:cNvGrpSpPr/>
        <p:nvPr/>
      </p:nvGrpSpPr>
      <p:grpSpPr>
        <a:xfrm>
          <a:off x="0" y="0"/>
          <a:ext cx="0" cy="0"/>
          <a:chOff x="0" y="0"/>
          <a:chExt cx="0" cy="0"/>
        </a:xfrm>
      </p:grpSpPr>
      <p:sp>
        <p:nvSpPr>
          <p:cNvPr id="91" name="Google Shape;91;p54"/>
          <p:cNvSpPr/>
          <p:nvPr/>
        </p:nvSpPr>
        <p:spPr>
          <a:xfrm>
            <a:off x="0" y="0"/>
            <a:ext cx="9144000" cy="17368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reas of Work Slide">
  <p:cSld name="Areas of Work Slide">
    <p:bg>
      <p:bgPr>
        <a:solidFill>
          <a:schemeClr val="lt2"/>
        </a:solidFill>
      </p:bgPr>
    </p:bg>
    <p:spTree>
      <p:nvGrpSpPr>
        <p:cNvPr id="92" name="Shape 92"/>
        <p:cNvGrpSpPr/>
        <p:nvPr/>
      </p:nvGrpSpPr>
      <p:grpSpPr>
        <a:xfrm>
          <a:off x="0" y="0"/>
          <a:ext cx="0" cy="0"/>
          <a:chOff x="0" y="0"/>
          <a:chExt cx="0" cy="0"/>
        </a:xfrm>
      </p:grpSpPr>
      <p:sp>
        <p:nvSpPr>
          <p:cNvPr id="93" name="Google Shape;93;p55"/>
          <p:cNvSpPr/>
          <p:nvPr/>
        </p:nvSpPr>
        <p:spPr>
          <a:xfrm>
            <a:off x="0" y="-42530"/>
            <a:ext cx="9144000" cy="6900530"/>
          </a:xfrm>
          <a:prstGeom prst="rect">
            <a:avLst/>
          </a:prstGeom>
          <a:gradFill>
            <a:gsLst>
              <a:gs pos="0">
                <a:schemeClr val="lt1"/>
              </a:gs>
              <a:gs pos="52999">
                <a:schemeClr val="accent1"/>
              </a:gs>
              <a:gs pos="100000">
                <a:srgbClr val="00424F"/>
              </a:gs>
            </a:gsLst>
            <a:path path="circle">
              <a:fillToRect b="50%" l="50%" r="50%" t="50%"/>
            </a:path>
            <a:tileRect/>
          </a:gradFill>
          <a:ln>
            <a:noFill/>
          </a:ln>
        </p:spPr>
        <p:txBody>
          <a:bodyPr anchorCtr="0" anchor="ctr" bIns="45700" lIns="91425" spcFirstLastPara="1" rIns="91425" wrap="square" tIns="45700">
            <a:noAutofit/>
          </a:bodyPr>
          <a:lstStyle/>
          <a:p>
            <a:pPr indent="0" lvl="0" marL="914400" marR="0" rtl="0" algn="just">
              <a:lnSpc>
                <a:spcPct val="115000"/>
              </a:lnSpc>
              <a:spcBef>
                <a:spcPts val="0"/>
              </a:spcBef>
              <a:spcAft>
                <a:spcPts val="0"/>
              </a:spcAft>
              <a:buNone/>
            </a:pPr>
            <a:r>
              <a:t/>
            </a:r>
            <a:endParaRPr b="0" i="0" sz="2200" u="none" cap="none" strike="noStrike">
              <a:solidFill>
                <a:srgbClr val="FFFFFF"/>
              </a:solidFill>
              <a:latin typeface="Calibri"/>
              <a:ea typeface="Calibri"/>
              <a:cs typeface="Calibri"/>
              <a:sym typeface="Calibri"/>
            </a:endParaRPr>
          </a:p>
        </p:txBody>
      </p:sp>
      <p:sp>
        <p:nvSpPr>
          <p:cNvPr id="94" name="Google Shape;94;p55"/>
          <p:cNvSpPr txBox="1"/>
          <p:nvPr/>
        </p:nvSpPr>
        <p:spPr>
          <a:xfrm>
            <a:off x="221459" y="4148393"/>
            <a:ext cx="25765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chemeClr val="lt1"/>
                </a:solidFill>
                <a:latin typeface="Calibri"/>
                <a:ea typeface="Calibri"/>
                <a:cs typeface="Calibri"/>
                <a:sym typeface="Calibri"/>
              </a:rPr>
              <a:t>Energy Efficiency </a:t>
            </a:r>
            <a:endParaRPr/>
          </a:p>
          <a:p>
            <a:pPr indent="0" lvl="0" marL="0" marR="0" rtl="0" algn="ctr">
              <a:lnSpc>
                <a:spcPct val="100000"/>
              </a:lnSpc>
              <a:spcBef>
                <a:spcPts val="0"/>
              </a:spcBef>
              <a:spcAft>
                <a:spcPts val="0"/>
              </a:spcAft>
              <a:buNone/>
            </a:pPr>
            <a:r>
              <a:rPr b="0" i="0" lang="en-US" sz="1800" u="none" cap="none" strike="noStrike">
                <a:solidFill>
                  <a:schemeClr val="lt1"/>
                </a:solidFill>
                <a:latin typeface="Calibri"/>
                <a:ea typeface="Calibri"/>
                <a:cs typeface="Calibri"/>
                <a:sym typeface="Calibri"/>
              </a:rPr>
              <a:t>Policy</a:t>
            </a:r>
            <a:endParaRPr/>
          </a:p>
        </p:txBody>
      </p:sp>
      <p:sp>
        <p:nvSpPr>
          <p:cNvPr id="95" name="Google Shape;95;p55"/>
          <p:cNvSpPr txBox="1"/>
          <p:nvPr/>
        </p:nvSpPr>
        <p:spPr>
          <a:xfrm>
            <a:off x="2328042" y="4148393"/>
            <a:ext cx="241531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chemeClr val="lt1"/>
                </a:solidFill>
                <a:latin typeface="Calibri"/>
                <a:ea typeface="Calibri"/>
                <a:cs typeface="Calibri"/>
                <a:sym typeface="Calibri"/>
              </a:rPr>
              <a:t>Built </a:t>
            </a:r>
            <a:endParaRPr/>
          </a:p>
          <a:p>
            <a:pPr indent="0" lvl="0" marL="0" marR="0" rtl="0" algn="ctr">
              <a:lnSpc>
                <a:spcPct val="100000"/>
              </a:lnSpc>
              <a:spcBef>
                <a:spcPts val="0"/>
              </a:spcBef>
              <a:spcAft>
                <a:spcPts val="0"/>
              </a:spcAft>
              <a:buNone/>
            </a:pPr>
            <a:r>
              <a:rPr b="0" i="0" lang="en-US" sz="1800" u="none" cap="none" strike="noStrike">
                <a:solidFill>
                  <a:schemeClr val="lt1"/>
                </a:solidFill>
                <a:latin typeface="Calibri"/>
                <a:ea typeface="Calibri"/>
                <a:cs typeface="Calibri"/>
                <a:sym typeface="Calibri"/>
              </a:rPr>
              <a:t>Environment</a:t>
            </a:r>
            <a:endParaRPr/>
          </a:p>
        </p:txBody>
      </p:sp>
      <p:sp>
        <p:nvSpPr>
          <p:cNvPr id="96" name="Google Shape;96;p55"/>
          <p:cNvSpPr txBox="1"/>
          <p:nvPr/>
        </p:nvSpPr>
        <p:spPr>
          <a:xfrm>
            <a:off x="4419792" y="4148393"/>
            <a:ext cx="241531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chemeClr val="lt1"/>
                </a:solidFill>
                <a:latin typeface="Calibri"/>
                <a:ea typeface="Calibri"/>
                <a:cs typeface="Calibri"/>
                <a:sym typeface="Calibri"/>
              </a:rPr>
              <a:t>Energy Efficient</a:t>
            </a:r>
            <a:endParaRPr/>
          </a:p>
          <a:p>
            <a:pPr indent="0" lvl="0" marL="0" marR="0" rtl="0" algn="ctr">
              <a:lnSpc>
                <a:spcPct val="100000"/>
              </a:lnSpc>
              <a:spcBef>
                <a:spcPts val="0"/>
              </a:spcBef>
              <a:spcAft>
                <a:spcPts val="0"/>
              </a:spcAft>
              <a:buNone/>
            </a:pPr>
            <a:r>
              <a:rPr b="0" i="0" lang="en-US" sz="1800" u="none" cap="none" strike="noStrike">
                <a:solidFill>
                  <a:schemeClr val="lt1"/>
                </a:solidFill>
                <a:latin typeface="Calibri"/>
                <a:ea typeface="Calibri"/>
                <a:cs typeface="Calibri"/>
                <a:sym typeface="Calibri"/>
              </a:rPr>
              <a:t>Transportation</a:t>
            </a:r>
            <a:endParaRPr/>
          </a:p>
        </p:txBody>
      </p:sp>
      <p:sp>
        <p:nvSpPr>
          <p:cNvPr id="97" name="Google Shape;97;p55"/>
          <p:cNvSpPr txBox="1"/>
          <p:nvPr/>
        </p:nvSpPr>
        <p:spPr>
          <a:xfrm>
            <a:off x="6445764" y="4148393"/>
            <a:ext cx="241531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chemeClr val="lt1"/>
                </a:solidFill>
                <a:latin typeface="Calibri"/>
                <a:ea typeface="Calibri"/>
                <a:cs typeface="Calibri"/>
                <a:sym typeface="Calibri"/>
              </a:rPr>
              <a:t>Regional </a:t>
            </a:r>
            <a:endParaRPr/>
          </a:p>
          <a:p>
            <a:pPr indent="0" lvl="0" marL="0" marR="0" rtl="0" algn="ctr">
              <a:lnSpc>
                <a:spcPct val="100000"/>
              </a:lnSpc>
              <a:spcBef>
                <a:spcPts val="0"/>
              </a:spcBef>
              <a:spcAft>
                <a:spcPts val="0"/>
              </a:spcAft>
              <a:buNone/>
            </a:pPr>
            <a:r>
              <a:rPr b="0" i="0" lang="en-US" sz="1800" u="none" cap="none" strike="noStrike">
                <a:solidFill>
                  <a:schemeClr val="lt1"/>
                </a:solidFill>
                <a:latin typeface="Calibri"/>
                <a:ea typeface="Calibri"/>
                <a:cs typeface="Calibri"/>
                <a:sym typeface="Calibri"/>
              </a:rPr>
              <a:t>Investments </a:t>
            </a:r>
            <a:endParaRPr/>
          </a:p>
        </p:txBody>
      </p:sp>
      <p:grpSp>
        <p:nvGrpSpPr>
          <p:cNvPr id="98" name="Google Shape;98;p55"/>
          <p:cNvGrpSpPr/>
          <p:nvPr/>
        </p:nvGrpSpPr>
        <p:grpSpPr>
          <a:xfrm>
            <a:off x="2695462" y="2168860"/>
            <a:ext cx="1724330" cy="1724330"/>
            <a:chOff x="4009457" y="2566835"/>
            <a:chExt cx="1724330" cy="1724330"/>
          </a:xfrm>
        </p:grpSpPr>
        <p:sp>
          <p:nvSpPr>
            <p:cNvPr id="99" name="Google Shape;99;p55"/>
            <p:cNvSpPr/>
            <p:nvPr/>
          </p:nvSpPr>
          <p:spPr>
            <a:xfrm>
              <a:off x="4009457" y="2566835"/>
              <a:ext cx="1724330" cy="1724330"/>
            </a:xfrm>
            <a:prstGeom prst="ellipse">
              <a:avLst/>
            </a:prstGeom>
            <a:noFill/>
            <a:ln cap="flat" cmpd="sng" w="28575">
              <a:solidFill>
                <a:srgbClr val="75C7D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Calibri"/>
                <a:ea typeface="Calibri"/>
                <a:cs typeface="Calibri"/>
                <a:sym typeface="Calibri"/>
              </a:endParaRPr>
            </a:p>
          </p:txBody>
        </p:sp>
        <p:pic>
          <p:nvPicPr>
            <p:cNvPr id="100" name="Google Shape;100;p55"/>
            <p:cNvPicPr preferRelativeResize="0"/>
            <p:nvPr/>
          </p:nvPicPr>
          <p:blipFill rotWithShape="1">
            <a:blip r:embed="rId2">
              <a:alphaModFix/>
            </a:blip>
            <a:srcRect b="0" l="0" r="0" t="0"/>
            <a:stretch/>
          </p:blipFill>
          <p:spPr>
            <a:xfrm>
              <a:off x="4231511" y="2938905"/>
              <a:ext cx="1311743" cy="977377"/>
            </a:xfrm>
            <a:prstGeom prst="rect">
              <a:avLst/>
            </a:prstGeom>
            <a:noFill/>
            <a:ln>
              <a:noFill/>
            </a:ln>
          </p:spPr>
        </p:pic>
      </p:grpSp>
      <p:grpSp>
        <p:nvGrpSpPr>
          <p:cNvPr id="101" name="Google Shape;101;p55"/>
          <p:cNvGrpSpPr/>
          <p:nvPr/>
        </p:nvGrpSpPr>
        <p:grpSpPr>
          <a:xfrm>
            <a:off x="647564" y="2168860"/>
            <a:ext cx="1724330" cy="1724330"/>
            <a:chOff x="1396620" y="2566835"/>
            <a:chExt cx="1724330" cy="1724330"/>
          </a:xfrm>
        </p:grpSpPr>
        <p:sp>
          <p:nvSpPr>
            <p:cNvPr id="102" name="Google Shape;102;p55"/>
            <p:cNvSpPr/>
            <p:nvPr/>
          </p:nvSpPr>
          <p:spPr>
            <a:xfrm>
              <a:off x="1396620" y="2566835"/>
              <a:ext cx="1724330" cy="1724330"/>
            </a:xfrm>
            <a:prstGeom prst="ellipse">
              <a:avLst/>
            </a:prstGeom>
            <a:noFill/>
            <a:ln cap="flat" cmpd="sng" w="28575">
              <a:solidFill>
                <a:srgbClr val="75C7D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Calibri"/>
                <a:ea typeface="Calibri"/>
                <a:cs typeface="Calibri"/>
                <a:sym typeface="Calibri"/>
              </a:endParaRPr>
            </a:p>
          </p:txBody>
        </p:sp>
        <p:pic>
          <p:nvPicPr>
            <p:cNvPr descr="A close up of a logo&#10;&#10;Description automatically generated" id="103" name="Google Shape;103;p55"/>
            <p:cNvPicPr preferRelativeResize="0"/>
            <p:nvPr/>
          </p:nvPicPr>
          <p:blipFill rotWithShape="1">
            <a:blip r:embed="rId3">
              <a:alphaModFix/>
            </a:blip>
            <a:srcRect b="0" l="0" r="0" t="0"/>
            <a:stretch/>
          </p:blipFill>
          <p:spPr>
            <a:xfrm>
              <a:off x="1601236" y="2908153"/>
              <a:ext cx="1315098" cy="1038883"/>
            </a:xfrm>
            <a:prstGeom prst="rect">
              <a:avLst/>
            </a:prstGeom>
            <a:noFill/>
            <a:ln>
              <a:noFill/>
            </a:ln>
          </p:spPr>
        </p:pic>
      </p:grpSp>
      <p:grpSp>
        <p:nvGrpSpPr>
          <p:cNvPr id="104" name="Google Shape;104;p55"/>
          <p:cNvGrpSpPr/>
          <p:nvPr/>
        </p:nvGrpSpPr>
        <p:grpSpPr>
          <a:xfrm>
            <a:off x="6791258" y="2168860"/>
            <a:ext cx="1724330" cy="1724330"/>
            <a:chOff x="9201705" y="2566835"/>
            <a:chExt cx="1724330" cy="1724330"/>
          </a:xfrm>
        </p:grpSpPr>
        <p:sp>
          <p:nvSpPr>
            <p:cNvPr id="105" name="Google Shape;105;p55"/>
            <p:cNvSpPr/>
            <p:nvPr/>
          </p:nvSpPr>
          <p:spPr>
            <a:xfrm>
              <a:off x="9201705" y="2566835"/>
              <a:ext cx="1724330" cy="1724330"/>
            </a:xfrm>
            <a:prstGeom prst="ellipse">
              <a:avLst/>
            </a:prstGeom>
            <a:noFill/>
            <a:ln cap="flat" cmpd="sng" w="28575">
              <a:solidFill>
                <a:srgbClr val="75C7D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Calibri"/>
                <a:ea typeface="Calibri"/>
                <a:cs typeface="Calibri"/>
                <a:sym typeface="Calibri"/>
              </a:endParaRPr>
            </a:p>
          </p:txBody>
        </p:sp>
        <p:pic>
          <p:nvPicPr>
            <p:cNvPr descr="A close up of a logo&#10;&#10;Description automatically generated" id="106" name="Google Shape;106;p55"/>
            <p:cNvPicPr preferRelativeResize="0"/>
            <p:nvPr/>
          </p:nvPicPr>
          <p:blipFill rotWithShape="1">
            <a:blip r:embed="rId4">
              <a:alphaModFix/>
            </a:blip>
            <a:srcRect b="0" l="0" r="0" t="0"/>
            <a:stretch/>
          </p:blipFill>
          <p:spPr>
            <a:xfrm>
              <a:off x="9414149" y="2919893"/>
              <a:ext cx="1299442" cy="1015399"/>
            </a:xfrm>
            <a:prstGeom prst="rect">
              <a:avLst/>
            </a:prstGeom>
            <a:noFill/>
            <a:ln>
              <a:noFill/>
            </a:ln>
          </p:spPr>
        </p:pic>
      </p:grpSp>
      <p:grpSp>
        <p:nvGrpSpPr>
          <p:cNvPr id="107" name="Google Shape;107;p55"/>
          <p:cNvGrpSpPr/>
          <p:nvPr/>
        </p:nvGrpSpPr>
        <p:grpSpPr>
          <a:xfrm>
            <a:off x="4743360" y="2168860"/>
            <a:ext cx="1724330" cy="1724330"/>
            <a:chOff x="6614872" y="2566835"/>
            <a:chExt cx="1724330" cy="1724330"/>
          </a:xfrm>
        </p:grpSpPr>
        <p:sp>
          <p:nvSpPr>
            <p:cNvPr id="108" name="Google Shape;108;p55"/>
            <p:cNvSpPr/>
            <p:nvPr/>
          </p:nvSpPr>
          <p:spPr>
            <a:xfrm>
              <a:off x="6614872" y="2566835"/>
              <a:ext cx="1724330" cy="1724330"/>
            </a:xfrm>
            <a:prstGeom prst="ellipse">
              <a:avLst/>
            </a:prstGeom>
            <a:noFill/>
            <a:ln cap="flat" cmpd="sng" w="28575">
              <a:solidFill>
                <a:srgbClr val="75C7D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Calibri"/>
                <a:ea typeface="Calibri"/>
                <a:cs typeface="Calibri"/>
                <a:sym typeface="Calibri"/>
              </a:endParaRPr>
            </a:p>
          </p:txBody>
        </p:sp>
        <p:pic>
          <p:nvPicPr>
            <p:cNvPr id="109" name="Google Shape;109;p55"/>
            <p:cNvPicPr preferRelativeResize="0"/>
            <p:nvPr/>
          </p:nvPicPr>
          <p:blipFill rotWithShape="1">
            <a:blip r:embed="rId5">
              <a:alphaModFix/>
            </a:blip>
            <a:srcRect b="0" l="0" r="0" t="0"/>
            <a:stretch/>
          </p:blipFill>
          <p:spPr>
            <a:xfrm>
              <a:off x="6824558" y="2891925"/>
              <a:ext cx="1297205" cy="982968"/>
            </a:xfrm>
            <a:prstGeom prst="rect">
              <a:avLst/>
            </a:prstGeom>
            <a:noFill/>
            <a:ln>
              <a:noFill/>
            </a:ln>
          </p:spPr>
        </p:pic>
      </p:grpSp>
      <p:sp>
        <p:nvSpPr>
          <p:cNvPr id="110" name="Google Shape;110;p55"/>
          <p:cNvSpPr/>
          <p:nvPr/>
        </p:nvSpPr>
        <p:spPr>
          <a:xfrm>
            <a:off x="694744" y="652390"/>
            <a:ext cx="7572248" cy="78035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4000" u="none" cap="none" strike="noStrike">
                <a:solidFill>
                  <a:schemeClr val="lt1"/>
                </a:solidFill>
                <a:latin typeface="Calibri"/>
                <a:ea typeface="Calibri"/>
                <a:cs typeface="Calibri"/>
                <a:sym typeface="Calibri"/>
              </a:rPr>
              <a:t>Areas of Work</a:t>
            </a:r>
            <a:endParaRPr/>
          </a:p>
        </p:txBody>
      </p:sp>
      <p:cxnSp>
        <p:nvCxnSpPr>
          <p:cNvPr id="111" name="Google Shape;111;p55"/>
          <p:cNvCxnSpPr/>
          <p:nvPr/>
        </p:nvCxnSpPr>
        <p:spPr>
          <a:xfrm>
            <a:off x="685800" y="1448780"/>
            <a:ext cx="7772400" cy="0"/>
          </a:xfrm>
          <a:prstGeom prst="straightConnector1">
            <a:avLst/>
          </a:prstGeom>
          <a:noFill/>
          <a:ln cap="flat" cmpd="sng" w="12700">
            <a:solidFill>
              <a:schemeClr val="lt1"/>
            </a:solidFill>
            <a:prstDash val="solid"/>
            <a:round/>
            <a:headEnd len="sm" w="sm" type="none"/>
            <a:tailEnd len="sm" w="sm" type="none"/>
          </a:ln>
        </p:spPr>
      </p:cxnSp>
      <p:sp>
        <p:nvSpPr>
          <p:cNvPr id="112" name="Google Shape;112;p55"/>
          <p:cNvSpPr txBox="1"/>
          <p:nvPr/>
        </p:nvSpPr>
        <p:spPr>
          <a:xfrm>
            <a:off x="8197280" y="6293087"/>
            <a:ext cx="139424" cy="328295"/>
          </a:xfrm>
          <a:prstGeom prst="rect">
            <a:avLst/>
          </a:prstGeom>
          <a:noFill/>
          <a:ln>
            <a:noFill/>
          </a:ln>
        </p:spPr>
        <p:txBody>
          <a:bodyPr anchorCtr="0" anchor="ctr" bIns="60950" lIns="121900" spcFirstLastPara="1" rIns="121900" wrap="square" tIns="60950">
            <a:noAutofit/>
          </a:bodyPr>
          <a:lstStyle/>
          <a:p>
            <a:pPr indent="0" lvl="0" marL="0" marR="0" rtl="0" algn="ctr">
              <a:spcBef>
                <a:spcPts val="0"/>
              </a:spcBef>
              <a:spcAft>
                <a:spcPts val="0"/>
              </a:spcAft>
              <a:buNone/>
            </a:pPr>
            <a:fld id="{00000000-1234-1234-1234-123412341234}" type="slidenum">
              <a:rPr b="0" i="0" lang="en-US" sz="1200" u="none" cap="none" strike="noStrike">
                <a:solidFill>
                  <a:schemeClr val="lt1"/>
                </a:solidFill>
                <a:latin typeface="Calibri"/>
                <a:ea typeface="Calibri"/>
                <a:cs typeface="Calibri"/>
                <a:sym typeface="Calibri"/>
              </a:rPr>
              <a:t>‹#›</a:t>
            </a:fld>
            <a:endParaRPr b="0" i="0" sz="1200" u="none" cap="none" strike="noStrike">
              <a:solidFill>
                <a:schemeClr val="lt1"/>
              </a:solidFill>
              <a:latin typeface="Calibri"/>
              <a:ea typeface="Calibri"/>
              <a:cs typeface="Calibri"/>
              <a:sym typeface="Calibri"/>
            </a:endParaRPr>
          </a:p>
        </p:txBody>
      </p:sp>
    </p:spTree>
  </p:cSld>
  <p:clrMapOvr>
    <a:masterClrMapping/>
  </p:clrMapOvr>
  <p:extLst>
    <p:ext uri="{DCECCB84-F9BA-43D5-87BE-67443E8EF086}">
      <p15:sldGuideLst>
        <p15:guide id="1" orient="horz" pos="2160">
          <p15:clr>
            <a:srgbClr val="FBAE40"/>
          </p15:clr>
        </p15:guide>
        <p15:guide id="2" pos="548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solidFill>
          <a:schemeClr val="lt1"/>
        </a:solidFill>
      </p:bgPr>
    </p:bg>
    <p:spTree>
      <p:nvGrpSpPr>
        <p:cNvPr id="113" name="Shape 113"/>
        <p:cNvGrpSpPr/>
        <p:nvPr/>
      </p:nvGrpSpPr>
      <p:grpSpPr>
        <a:xfrm>
          <a:off x="0" y="0"/>
          <a:ext cx="0" cy="0"/>
          <a:chOff x="0" y="0"/>
          <a:chExt cx="0" cy="0"/>
        </a:xfrm>
      </p:grpSpPr>
      <p:sp>
        <p:nvSpPr>
          <p:cNvPr id="114" name="Google Shape;114;p56"/>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56"/>
          <p:cNvSpPr txBox="1"/>
          <p:nvPr>
            <p:ph idx="1" type="body"/>
          </p:nvPr>
        </p:nvSpPr>
        <p:spPr>
          <a:xfrm>
            <a:off x="685800" y="1219201"/>
            <a:ext cx="7772400" cy="4627563"/>
          </a:xfrm>
          <a:prstGeom prst="rect">
            <a:avLst/>
          </a:prstGeom>
          <a:noFill/>
          <a:ln>
            <a:noFill/>
          </a:ln>
        </p:spPr>
        <p:txBody>
          <a:bodyPr anchorCtr="0" anchor="t" bIns="0" lIns="0" spcFirstLastPara="1" rIns="0" wrap="square" tIns="0">
            <a:normAutofit/>
          </a:bodyPr>
          <a:lstStyle>
            <a:lvl1pPr indent="-355600" lvl="0" marL="457200" algn="l">
              <a:spcBef>
                <a:spcPts val="900"/>
              </a:spcBef>
              <a:spcAft>
                <a:spcPts val="0"/>
              </a:spcAft>
              <a:buSzPts val="2000"/>
              <a:buChar char="•"/>
              <a:defRPr/>
            </a:lvl1pPr>
            <a:lvl2pPr indent="-342900" lvl="1" marL="914400" algn="l">
              <a:spcBef>
                <a:spcPts val="900"/>
              </a:spcBef>
              <a:spcAft>
                <a:spcPts val="0"/>
              </a:spcAft>
              <a:buSzPts val="1800"/>
              <a:buChar char="–"/>
              <a:defRPr/>
            </a:lvl2pPr>
            <a:lvl3pPr indent="-342900" lvl="2" marL="1371600" algn="l">
              <a:spcBef>
                <a:spcPts val="900"/>
              </a:spcBef>
              <a:spcAft>
                <a:spcPts val="0"/>
              </a:spcAft>
              <a:buSzPts val="1800"/>
              <a:buChar char="•"/>
              <a:defRPr/>
            </a:lvl3pPr>
            <a:lvl4pPr indent="-342900" lvl="3" marL="1828800" algn="l">
              <a:spcBef>
                <a:spcPts val="900"/>
              </a:spcBef>
              <a:spcAft>
                <a:spcPts val="0"/>
              </a:spcAft>
              <a:buSzPts val="1800"/>
              <a:buChar char="–"/>
              <a:defRPr/>
            </a:lvl4pPr>
            <a:lvl5pPr indent="-342900" lvl="4" marL="2286000" algn="l">
              <a:spcBef>
                <a:spcPts val="9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l Transition">
  <p:cSld name="General Transition">
    <p:spTree>
      <p:nvGrpSpPr>
        <p:cNvPr id="116" name="Shape 116"/>
        <p:cNvGrpSpPr/>
        <p:nvPr/>
      </p:nvGrpSpPr>
      <p:grpSpPr>
        <a:xfrm>
          <a:off x="0" y="0"/>
          <a:ext cx="0" cy="0"/>
          <a:chOff x="0" y="0"/>
          <a:chExt cx="0" cy="0"/>
        </a:xfrm>
      </p:grpSpPr>
      <p:sp>
        <p:nvSpPr>
          <p:cNvPr id="117" name="Google Shape;117;p57"/>
          <p:cNvSpPr/>
          <p:nvPr/>
        </p:nvSpPr>
        <p:spPr>
          <a:xfrm>
            <a:off x="0" y="1633"/>
            <a:ext cx="9144000" cy="6854734"/>
          </a:xfrm>
          <a:prstGeom prst="rect">
            <a:avLst/>
          </a:prstGeom>
          <a:solidFill>
            <a:srgbClr val="FFFFFF"/>
          </a:solidFill>
          <a:ln>
            <a:noFill/>
          </a:ln>
        </p:spPr>
        <p:txBody>
          <a:bodyPr anchorCtr="0" anchor="ctr" bIns="45700" lIns="91425" spcFirstLastPara="1" rIns="91425" wrap="square" tIns="45700">
            <a:noAutofit/>
          </a:bodyPr>
          <a:lstStyle/>
          <a:p>
            <a:pPr indent="0" lvl="0" marL="914400" marR="0" rtl="0" algn="just">
              <a:lnSpc>
                <a:spcPct val="115000"/>
              </a:lnSpc>
              <a:spcBef>
                <a:spcPts val="0"/>
              </a:spcBef>
              <a:spcAft>
                <a:spcPts val="0"/>
              </a:spcAft>
              <a:buNone/>
            </a:pPr>
            <a:r>
              <a:t/>
            </a:r>
            <a:endParaRPr sz="2200">
              <a:solidFill>
                <a:srgbClr val="FFFFFF"/>
              </a:solidFill>
              <a:latin typeface="Calibri"/>
              <a:ea typeface="Calibri"/>
              <a:cs typeface="Calibri"/>
              <a:sym typeface="Calibri"/>
            </a:endParaRPr>
          </a:p>
        </p:txBody>
      </p:sp>
      <p:cxnSp>
        <p:nvCxnSpPr>
          <p:cNvPr id="118" name="Google Shape;118;p57"/>
          <p:cNvCxnSpPr/>
          <p:nvPr/>
        </p:nvCxnSpPr>
        <p:spPr>
          <a:xfrm>
            <a:off x="685800" y="2024844"/>
            <a:ext cx="7772400" cy="0"/>
          </a:xfrm>
          <a:prstGeom prst="straightConnector1">
            <a:avLst/>
          </a:prstGeom>
          <a:noFill/>
          <a:ln cap="flat" cmpd="sng" w="12700">
            <a:solidFill>
              <a:schemeClr val="accent2"/>
            </a:solidFill>
            <a:prstDash val="solid"/>
            <a:round/>
            <a:headEnd len="sm" w="sm" type="none"/>
            <a:tailEnd len="sm" w="sm" type="none"/>
          </a:ln>
        </p:spPr>
      </p:cxnSp>
      <p:cxnSp>
        <p:nvCxnSpPr>
          <p:cNvPr id="119" name="Google Shape;119;p57"/>
          <p:cNvCxnSpPr/>
          <p:nvPr/>
        </p:nvCxnSpPr>
        <p:spPr>
          <a:xfrm>
            <a:off x="685800" y="4689140"/>
            <a:ext cx="7772400" cy="0"/>
          </a:xfrm>
          <a:prstGeom prst="straightConnector1">
            <a:avLst/>
          </a:prstGeom>
          <a:noFill/>
          <a:ln cap="flat" cmpd="sng" w="12700">
            <a:solidFill>
              <a:schemeClr val="accent2"/>
            </a:solidFill>
            <a:prstDash val="solid"/>
            <a:round/>
            <a:headEnd len="sm" w="sm" type="none"/>
            <a:tailEnd len="sm" w="sm" type="none"/>
          </a:ln>
        </p:spPr>
      </p:cxnSp>
      <p:sp>
        <p:nvSpPr>
          <p:cNvPr id="120" name="Google Shape;120;p57"/>
          <p:cNvSpPr txBox="1"/>
          <p:nvPr/>
        </p:nvSpPr>
        <p:spPr>
          <a:xfrm>
            <a:off x="8172400" y="6293087"/>
            <a:ext cx="139424" cy="328295"/>
          </a:xfrm>
          <a:prstGeom prst="rect">
            <a:avLst/>
          </a:prstGeom>
          <a:noFill/>
          <a:ln>
            <a:noFill/>
          </a:ln>
        </p:spPr>
        <p:txBody>
          <a:bodyPr anchorCtr="0" anchor="ctr" bIns="60950" lIns="121900" spcFirstLastPara="1" rIns="121900" wrap="square" tIns="60950">
            <a:noAutofit/>
          </a:bodyPr>
          <a:lstStyle/>
          <a:p>
            <a:pPr indent="0" lvl="0" marL="0" marR="0" rtl="0" algn="ctr">
              <a:spcBef>
                <a:spcPts val="0"/>
              </a:spcBef>
              <a:spcAft>
                <a:spcPts val="0"/>
              </a:spcAft>
              <a:buNone/>
            </a:pPr>
            <a:fld id="{00000000-1234-1234-1234-123412341234}" type="slidenum">
              <a:rPr lang="en-US" sz="1200">
                <a:solidFill>
                  <a:schemeClr val="lt1"/>
                </a:solidFill>
                <a:latin typeface="Calibri"/>
                <a:ea typeface="Calibri"/>
                <a:cs typeface="Calibri"/>
                <a:sym typeface="Calibri"/>
              </a:rPr>
              <a:t>‹#›</a:t>
            </a:fld>
            <a:endParaRPr sz="1200">
              <a:solidFill>
                <a:schemeClr val="lt1"/>
              </a:solidFill>
              <a:latin typeface="Calibri"/>
              <a:ea typeface="Calibri"/>
              <a:cs typeface="Calibri"/>
              <a:sym typeface="Calibri"/>
            </a:endParaRPr>
          </a:p>
        </p:txBody>
      </p:sp>
      <p:sp>
        <p:nvSpPr>
          <p:cNvPr id="121" name="Google Shape;121;p57"/>
          <p:cNvSpPr txBox="1"/>
          <p:nvPr>
            <p:ph idx="1" type="body"/>
          </p:nvPr>
        </p:nvSpPr>
        <p:spPr>
          <a:xfrm>
            <a:off x="636943" y="2442592"/>
            <a:ext cx="7772399" cy="1310436"/>
          </a:xfrm>
          <a:prstGeom prst="rect">
            <a:avLst/>
          </a:prstGeom>
          <a:noFill/>
          <a:ln>
            <a:noFill/>
          </a:ln>
        </p:spPr>
        <p:txBody>
          <a:bodyPr anchorCtr="0" anchor="ctr" bIns="0" lIns="0" spcFirstLastPara="1" rIns="0" wrap="square" tIns="0">
            <a:normAutofit/>
          </a:bodyPr>
          <a:lstStyle>
            <a:lvl1pPr indent="-228600" lvl="0" marL="457200" algn="ctr">
              <a:spcBef>
                <a:spcPts val="1200"/>
              </a:spcBef>
              <a:spcAft>
                <a:spcPts val="0"/>
              </a:spcAft>
              <a:buSzPts val="6000"/>
              <a:buNone/>
              <a:defRPr sz="6000">
                <a:solidFill>
                  <a:schemeClr val="dk2"/>
                </a:solidFill>
              </a:defRPr>
            </a:lvl1pPr>
            <a:lvl2pPr indent="-342900" lvl="1" marL="914400" algn="l">
              <a:spcBef>
                <a:spcPts val="360"/>
              </a:spcBef>
              <a:spcAft>
                <a:spcPts val="0"/>
              </a:spcAft>
              <a:buSzPts val="1800"/>
              <a:buChar char="–"/>
              <a:defRPr>
                <a:solidFill>
                  <a:schemeClr val="lt1"/>
                </a:solidFill>
              </a:defRPr>
            </a:lvl2pPr>
            <a:lvl3pPr indent="-342900" lvl="2" marL="1371600" algn="l">
              <a:spcBef>
                <a:spcPts val="360"/>
              </a:spcBef>
              <a:spcAft>
                <a:spcPts val="0"/>
              </a:spcAft>
              <a:buSzPts val="1800"/>
              <a:buChar char="•"/>
              <a:defRPr>
                <a:solidFill>
                  <a:schemeClr val="lt1"/>
                </a:solidFill>
              </a:defRPr>
            </a:lvl3pPr>
            <a:lvl4pPr indent="-342900" lvl="3" marL="1828800" algn="l">
              <a:spcBef>
                <a:spcPts val="360"/>
              </a:spcBef>
              <a:spcAft>
                <a:spcPts val="0"/>
              </a:spcAft>
              <a:buSzPts val="1800"/>
              <a:buChar char="–"/>
              <a:defRPr>
                <a:solidFill>
                  <a:schemeClr val="lt1"/>
                </a:solidFill>
              </a:defRPr>
            </a:lvl4pPr>
            <a:lvl5pPr indent="-342900" lvl="4" marL="2286000" algn="l">
              <a:spcBef>
                <a:spcPts val="360"/>
              </a:spcBef>
              <a:spcAft>
                <a:spcPts val="0"/>
              </a:spcAft>
              <a:buSzPts val="1800"/>
              <a:buChar char="»"/>
              <a:defRPr>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2" name="Google Shape;122;p57"/>
          <p:cNvSpPr txBox="1"/>
          <p:nvPr>
            <p:ph idx="2" type="body"/>
          </p:nvPr>
        </p:nvSpPr>
        <p:spPr>
          <a:xfrm>
            <a:off x="636943" y="3814684"/>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2000"/>
              <a:buNone/>
              <a:defRPr sz="2000"/>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descr="A close up of a sign&#10;&#10;Description automatically generated" id="123" name="Google Shape;123;p57"/>
          <p:cNvPicPr preferRelativeResize="0"/>
          <p:nvPr/>
        </p:nvPicPr>
        <p:blipFill rotWithShape="1">
          <a:blip r:embed="rId2">
            <a:alphaModFix/>
          </a:blip>
          <a:srcRect b="0" l="0" r="0" t="0"/>
          <a:stretch/>
        </p:blipFill>
        <p:spPr>
          <a:xfrm>
            <a:off x="685800" y="6164182"/>
            <a:ext cx="1839978" cy="457200"/>
          </a:xfrm>
          <a:prstGeom prst="rect">
            <a:avLst/>
          </a:prstGeom>
          <a:noFill/>
          <a:ln>
            <a:noFill/>
          </a:ln>
        </p:spPr>
      </p:pic>
      <p:sp>
        <p:nvSpPr>
          <p:cNvPr id="124" name="Google Shape;124;p57"/>
          <p:cNvSpPr txBox="1"/>
          <p:nvPr/>
        </p:nvSpPr>
        <p:spPr>
          <a:xfrm>
            <a:off x="8212996" y="6273316"/>
            <a:ext cx="139424" cy="328295"/>
          </a:xfrm>
          <a:prstGeom prst="rect">
            <a:avLst/>
          </a:prstGeom>
          <a:noFill/>
          <a:ln>
            <a:noFill/>
          </a:ln>
        </p:spPr>
        <p:txBody>
          <a:bodyPr anchorCtr="0" anchor="ctr" bIns="60950" lIns="121900" spcFirstLastPara="1" rIns="121900" wrap="square" tIns="60950">
            <a:noAutofit/>
          </a:bodyPr>
          <a:lstStyle/>
          <a:p>
            <a:pPr indent="0" lvl="0" marL="0" marR="0" rtl="0" algn="ct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dient Transition Blue">
  <p:cSld name="Gradient Transition Blue">
    <p:bg>
      <p:bgPr>
        <a:solidFill>
          <a:schemeClr val="lt1"/>
        </a:solidFill>
      </p:bgPr>
    </p:bg>
    <p:spTree>
      <p:nvGrpSpPr>
        <p:cNvPr id="125" name="Shape 125"/>
        <p:cNvGrpSpPr/>
        <p:nvPr/>
      </p:nvGrpSpPr>
      <p:grpSpPr>
        <a:xfrm>
          <a:off x="0" y="0"/>
          <a:ext cx="0" cy="0"/>
          <a:chOff x="0" y="0"/>
          <a:chExt cx="0" cy="0"/>
        </a:xfrm>
      </p:grpSpPr>
      <p:sp>
        <p:nvSpPr>
          <p:cNvPr id="126" name="Google Shape;126;p58"/>
          <p:cNvSpPr/>
          <p:nvPr/>
        </p:nvSpPr>
        <p:spPr>
          <a:xfrm>
            <a:off x="2270" y="-8620"/>
            <a:ext cx="9144000" cy="6858000"/>
          </a:xfrm>
          <a:prstGeom prst="rect">
            <a:avLst/>
          </a:prstGeom>
          <a:gradFill>
            <a:gsLst>
              <a:gs pos="0">
                <a:schemeClr val="lt1"/>
              </a:gs>
              <a:gs pos="57000">
                <a:schemeClr val="dk2"/>
              </a:gs>
              <a:gs pos="100000">
                <a:srgbClr val="00223E"/>
              </a:gs>
            </a:gsLst>
            <a:path path="circle">
              <a:fillToRect b="50%" l="50%" r="50%" t="50%"/>
            </a:path>
            <a:tileRect/>
          </a:gradFill>
          <a:ln>
            <a:noFill/>
          </a:ln>
        </p:spPr>
        <p:txBody>
          <a:bodyPr anchorCtr="0" anchor="ctr" bIns="45700" lIns="91425" spcFirstLastPara="1" rIns="91425" wrap="square" tIns="45700">
            <a:noAutofit/>
          </a:bodyPr>
          <a:lstStyle/>
          <a:p>
            <a:pPr indent="0" lvl="0" marL="914400" marR="0" rtl="0" algn="just">
              <a:lnSpc>
                <a:spcPct val="115000"/>
              </a:lnSpc>
              <a:spcBef>
                <a:spcPts val="0"/>
              </a:spcBef>
              <a:spcAft>
                <a:spcPts val="0"/>
              </a:spcAft>
              <a:buNone/>
            </a:pPr>
            <a:r>
              <a:t/>
            </a:r>
            <a:endParaRPr sz="2200">
              <a:solidFill>
                <a:srgbClr val="FFFFFF"/>
              </a:solidFill>
              <a:latin typeface="Calibri"/>
              <a:ea typeface="Calibri"/>
              <a:cs typeface="Calibri"/>
              <a:sym typeface="Calibri"/>
            </a:endParaRPr>
          </a:p>
        </p:txBody>
      </p:sp>
      <p:sp>
        <p:nvSpPr>
          <p:cNvPr id="127" name="Google Shape;127;p58"/>
          <p:cNvSpPr txBox="1"/>
          <p:nvPr/>
        </p:nvSpPr>
        <p:spPr>
          <a:xfrm>
            <a:off x="8197280" y="6293087"/>
            <a:ext cx="139424" cy="328295"/>
          </a:xfrm>
          <a:prstGeom prst="rect">
            <a:avLst/>
          </a:prstGeom>
          <a:noFill/>
          <a:ln>
            <a:noFill/>
          </a:ln>
        </p:spPr>
        <p:txBody>
          <a:bodyPr anchorCtr="0" anchor="ctr" bIns="60950" lIns="121900" spcFirstLastPara="1" rIns="121900" wrap="square" tIns="60950">
            <a:noAutofit/>
          </a:bodyPr>
          <a:lstStyle/>
          <a:p>
            <a:pPr indent="0" lvl="0" marL="0" marR="0" rtl="0" algn="ctr">
              <a:spcBef>
                <a:spcPts val="0"/>
              </a:spcBef>
              <a:spcAft>
                <a:spcPts val="0"/>
              </a:spcAft>
              <a:buNone/>
            </a:pPr>
            <a:fld id="{00000000-1234-1234-1234-123412341234}" type="slidenum">
              <a:rPr lang="en-US" sz="1200">
                <a:solidFill>
                  <a:schemeClr val="lt1"/>
                </a:solidFill>
                <a:latin typeface="Calibri"/>
                <a:ea typeface="Calibri"/>
                <a:cs typeface="Calibri"/>
                <a:sym typeface="Calibri"/>
              </a:rPr>
              <a:t>‹#›</a:t>
            </a:fld>
            <a:endParaRPr sz="1200">
              <a:solidFill>
                <a:schemeClr val="lt1"/>
              </a:solidFill>
              <a:latin typeface="Calibri"/>
              <a:ea typeface="Calibri"/>
              <a:cs typeface="Calibri"/>
              <a:sym typeface="Calibri"/>
            </a:endParaRPr>
          </a:p>
        </p:txBody>
      </p:sp>
      <p:sp>
        <p:nvSpPr>
          <p:cNvPr id="128" name="Google Shape;128;p58"/>
          <p:cNvSpPr txBox="1"/>
          <p:nvPr>
            <p:ph idx="1" type="body"/>
          </p:nvPr>
        </p:nvSpPr>
        <p:spPr>
          <a:xfrm>
            <a:off x="636943" y="2442592"/>
            <a:ext cx="7772399" cy="1310436"/>
          </a:xfrm>
          <a:prstGeom prst="rect">
            <a:avLst/>
          </a:prstGeom>
          <a:noFill/>
          <a:ln>
            <a:noFill/>
          </a:ln>
        </p:spPr>
        <p:txBody>
          <a:bodyPr anchorCtr="0" anchor="ctr" bIns="0" lIns="0" spcFirstLastPara="1" rIns="0" wrap="square" tIns="0">
            <a:normAutofit/>
          </a:bodyPr>
          <a:lstStyle>
            <a:lvl1pPr indent="-228600" lvl="0" marL="457200" algn="ctr">
              <a:spcBef>
                <a:spcPts val="1200"/>
              </a:spcBef>
              <a:spcAft>
                <a:spcPts val="0"/>
              </a:spcAft>
              <a:buSzPts val="6000"/>
              <a:buNone/>
              <a:defRPr sz="6000">
                <a:solidFill>
                  <a:schemeClr val="lt1"/>
                </a:solidFill>
              </a:defRPr>
            </a:lvl1pPr>
            <a:lvl2pPr indent="-342900" lvl="1" marL="914400" algn="l">
              <a:spcBef>
                <a:spcPts val="360"/>
              </a:spcBef>
              <a:spcAft>
                <a:spcPts val="0"/>
              </a:spcAft>
              <a:buSzPts val="1800"/>
              <a:buChar char="–"/>
              <a:defRPr>
                <a:solidFill>
                  <a:schemeClr val="lt1"/>
                </a:solidFill>
              </a:defRPr>
            </a:lvl2pPr>
            <a:lvl3pPr indent="-342900" lvl="2" marL="1371600" algn="l">
              <a:spcBef>
                <a:spcPts val="360"/>
              </a:spcBef>
              <a:spcAft>
                <a:spcPts val="0"/>
              </a:spcAft>
              <a:buSzPts val="1800"/>
              <a:buChar char="•"/>
              <a:defRPr>
                <a:solidFill>
                  <a:schemeClr val="lt1"/>
                </a:solidFill>
              </a:defRPr>
            </a:lvl3pPr>
            <a:lvl4pPr indent="-342900" lvl="3" marL="1828800" algn="l">
              <a:spcBef>
                <a:spcPts val="360"/>
              </a:spcBef>
              <a:spcAft>
                <a:spcPts val="0"/>
              </a:spcAft>
              <a:buSzPts val="1800"/>
              <a:buChar char="–"/>
              <a:defRPr>
                <a:solidFill>
                  <a:schemeClr val="lt1"/>
                </a:solidFill>
              </a:defRPr>
            </a:lvl4pPr>
            <a:lvl5pPr indent="-342900" lvl="4" marL="2286000" algn="l">
              <a:spcBef>
                <a:spcPts val="360"/>
              </a:spcBef>
              <a:spcAft>
                <a:spcPts val="0"/>
              </a:spcAft>
              <a:buSzPts val="1800"/>
              <a:buChar char="»"/>
              <a:defRPr>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9" name="Google Shape;129;p58"/>
          <p:cNvSpPr txBox="1"/>
          <p:nvPr>
            <p:ph idx="2" type="body"/>
          </p:nvPr>
        </p:nvSpPr>
        <p:spPr>
          <a:xfrm>
            <a:off x="636943" y="3814684"/>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2000"/>
              <a:buNone/>
              <a:defRPr sz="2000">
                <a:solidFill>
                  <a:schemeClr val="lt1"/>
                </a:solidFill>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dient Transition Teal">
  <p:cSld name="Gradient Transition Teal">
    <p:bg>
      <p:bgPr>
        <a:solidFill>
          <a:schemeClr val="lt1"/>
        </a:solidFill>
      </p:bgPr>
    </p:bg>
    <p:spTree>
      <p:nvGrpSpPr>
        <p:cNvPr id="130" name="Shape 130"/>
        <p:cNvGrpSpPr/>
        <p:nvPr/>
      </p:nvGrpSpPr>
      <p:grpSpPr>
        <a:xfrm>
          <a:off x="0" y="0"/>
          <a:ext cx="0" cy="0"/>
          <a:chOff x="0" y="0"/>
          <a:chExt cx="0" cy="0"/>
        </a:xfrm>
      </p:grpSpPr>
      <p:sp>
        <p:nvSpPr>
          <p:cNvPr id="131" name="Google Shape;131;p59"/>
          <p:cNvSpPr/>
          <p:nvPr/>
        </p:nvSpPr>
        <p:spPr>
          <a:xfrm>
            <a:off x="0" y="-74428"/>
            <a:ext cx="9144000" cy="6932428"/>
          </a:xfrm>
          <a:prstGeom prst="rect">
            <a:avLst/>
          </a:prstGeom>
          <a:gradFill>
            <a:gsLst>
              <a:gs pos="0">
                <a:schemeClr val="lt1"/>
              </a:gs>
              <a:gs pos="52999">
                <a:schemeClr val="accent1"/>
              </a:gs>
              <a:gs pos="100000">
                <a:srgbClr val="00424F"/>
              </a:gs>
            </a:gsLst>
            <a:path path="circle">
              <a:fillToRect b="50%" l="50%" r="50%" t="50%"/>
            </a:path>
            <a:tileRect/>
          </a:gradFill>
          <a:ln>
            <a:noFill/>
          </a:ln>
        </p:spPr>
        <p:txBody>
          <a:bodyPr anchorCtr="0" anchor="ctr" bIns="45700" lIns="91425" spcFirstLastPara="1" rIns="91425" wrap="square" tIns="45700">
            <a:noAutofit/>
          </a:bodyPr>
          <a:lstStyle/>
          <a:p>
            <a:pPr indent="0" lvl="0" marL="914400" marR="0" rtl="0" algn="just">
              <a:lnSpc>
                <a:spcPct val="115000"/>
              </a:lnSpc>
              <a:spcBef>
                <a:spcPts val="0"/>
              </a:spcBef>
              <a:spcAft>
                <a:spcPts val="0"/>
              </a:spcAft>
              <a:buNone/>
            </a:pPr>
            <a:r>
              <a:t/>
            </a:r>
            <a:endParaRPr sz="6000">
              <a:solidFill>
                <a:srgbClr val="FFFFFF"/>
              </a:solidFill>
              <a:latin typeface="Calibri"/>
              <a:ea typeface="Calibri"/>
              <a:cs typeface="Calibri"/>
              <a:sym typeface="Calibri"/>
            </a:endParaRPr>
          </a:p>
        </p:txBody>
      </p:sp>
      <p:sp>
        <p:nvSpPr>
          <p:cNvPr id="132" name="Google Shape;132;p59"/>
          <p:cNvSpPr txBox="1"/>
          <p:nvPr/>
        </p:nvSpPr>
        <p:spPr>
          <a:xfrm>
            <a:off x="8197280" y="6293087"/>
            <a:ext cx="139424" cy="328295"/>
          </a:xfrm>
          <a:prstGeom prst="rect">
            <a:avLst/>
          </a:prstGeom>
          <a:noFill/>
          <a:ln>
            <a:noFill/>
          </a:ln>
        </p:spPr>
        <p:txBody>
          <a:bodyPr anchorCtr="0" anchor="ctr" bIns="60950" lIns="121900" spcFirstLastPara="1" rIns="121900" wrap="square" tIns="60950">
            <a:noAutofit/>
          </a:bodyPr>
          <a:lstStyle/>
          <a:p>
            <a:pPr indent="0" lvl="0" marL="0" marR="0" rtl="0" algn="ctr">
              <a:spcBef>
                <a:spcPts val="0"/>
              </a:spcBef>
              <a:spcAft>
                <a:spcPts val="0"/>
              </a:spcAft>
              <a:buNone/>
            </a:pPr>
            <a:fld id="{00000000-1234-1234-1234-123412341234}" type="slidenum">
              <a:rPr lang="en-US" sz="1200">
                <a:solidFill>
                  <a:schemeClr val="lt1"/>
                </a:solidFill>
                <a:latin typeface="Calibri"/>
                <a:ea typeface="Calibri"/>
                <a:cs typeface="Calibri"/>
                <a:sym typeface="Calibri"/>
              </a:rPr>
              <a:t>‹#›</a:t>
            </a:fld>
            <a:endParaRPr sz="1200">
              <a:solidFill>
                <a:schemeClr val="lt1"/>
              </a:solidFill>
              <a:latin typeface="Calibri"/>
              <a:ea typeface="Calibri"/>
              <a:cs typeface="Calibri"/>
              <a:sym typeface="Calibri"/>
            </a:endParaRPr>
          </a:p>
        </p:txBody>
      </p:sp>
      <p:sp>
        <p:nvSpPr>
          <p:cNvPr id="133" name="Google Shape;133;p59"/>
          <p:cNvSpPr txBox="1"/>
          <p:nvPr>
            <p:ph idx="1" type="body"/>
          </p:nvPr>
        </p:nvSpPr>
        <p:spPr>
          <a:xfrm>
            <a:off x="636943" y="2442592"/>
            <a:ext cx="7772399" cy="1310436"/>
          </a:xfrm>
          <a:prstGeom prst="rect">
            <a:avLst/>
          </a:prstGeom>
          <a:noFill/>
          <a:ln>
            <a:noFill/>
          </a:ln>
        </p:spPr>
        <p:txBody>
          <a:bodyPr anchorCtr="0" anchor="ctr" bIns="0" lIns="0" spcFirstLastPara="1" rIns="0" wrap="square" tIns="0">
            <a:normAutofit/>
          </a:bodyPr>
          <a:lstStyle>
            <a:lvl1pPr indent="-228600" lvl="0" marL="457200" algn="ctr">
              <a:spcBef>
                <a:spcPts val="1200"/>
              </a:spcBef>
              <a:spcAft>
                <a:spcPts val="0"/>
              </a:spcAft>
              <a:buSzPts val="6000"/>
              <a:buNone/>
              <a:defRPr sz="6000">
                <a:solidFill>
                  <a:schemeClr val="lt1"/>
                </a:solidFill>
              </a:defRPr>
            </a:lvl1pPr>
            <a:lvl2pPr indent="-342900" lvl="1" marL="914400" algn="l">
              <a:spcBef>
                <a:spcPts val="360"/>
              </a:spcBef>
              <a:spcAft>
                <a:spcPts val="0"/>
              </a:spcAft>
              <a:buSzPts val="1800"/>
              <a:buChar char="–"/>
              <a:defRPr>
                <a:solidFill>
                  <a:schemeClr val="lt1"/>
                </a:solidFill>
              </a:defRPr>
            </a:lvl2pPr>
            <a:lvl3pPr indent="-342900" lvl="2" marL="1371600" algn="l">
              <a:spcBef>
                <a:spcPts val="360"/>
              </a:spcBef>
              <a:spcAft>
                <a:spcPts val="0"/>
              </a:spcAft>
              <a:buSzPts val="1800"/>
              <a:buChar char="•"/>
              <a:defRPr>
                <a:solidFill>
                  <a:schemeClr val="lt1"/>
                </a:solidFill>
              </a:defRPr>
            </a:lvl3pPr>
            <a:lvl4pPr indent="-342900" lvl="3" marL="1828800" algn="l">
              <a:spcBef>
                <a:spcPts val="360"/>
              </a:spcBef>
              <a:spcAft>
                <a:spcPts val="0"/>
              </a:spcAft>
              <a:buSzPts val="1800"/>
              <a:buChar char="–"/>
              <a:defRPr>
                <a:solidFill>
                  <a:schemeClr val="lt1"/>
                </a:solidFill>
              </a:defRPr>
            </a:lvl4pPr>
            <a:lvl5pPr indent="-342900" lvl="4" marL="2286000" algn="l">
              <a:spcBef>
                <a:spcPts val="360"/>
              </a:spcBef>
              <a:spcAft>
                <a:spcPts val="0"/>
              </a:spcAft>
              <a:buSzPts val="1800"/>
              <a:buChar char="»"/>
              <a:defRPr>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4" name="Google Shape;134;p59"/>
          <p:cNvSpPr txBox="1"/>
          <p:nvPr>
            <p:ph idx="2" type="body"/>
          </p:nvPr>
        </p:nvSpPr>
        <p:spPr>
          <a:xfrm>
            <a:off x="636943" y="3814684"/>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2000"/>
              <a:buNone/>
              <a:defRPr sz="2000">
                <a:solidFill>
                  <a:schemeClr val="lt1"/>
                </a:solidFill>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dient Transition Aqua">
  <p:cSld name="Gradient Transition Aqua">
    <p:bg>
      <p:bgPr>
        <a:solidFill>
          <a:schemeClr val="lt1"/>
        </a:solidFill>
      </p:bgPr>
    </p:bg>
    <p:spTree>
      <p:nvGrpSpPr>
        <p:cNvPr id="135" name="Shape 135"/>
        <p:cNvGrpSpPr/>
        <p:nvPr/>
      </p:nvGrpSpPr>
      <p:grpSpPr>
        <a:xfrm>
          <a:off x="0" y="0"/>
          <a:ext cx="0" cy="0"/>
          <a:chOff x="0" y="0"/>
          <a:chExt cx="0" cy="0"/>
        </a:xfrm>
      </p:grpSpPr>
      <p:sp>
        <p:nvSpPr>
          <p:cNvPr id="136" name="Google Shape;136;p60"/>
          <p:cNvSpPr/>
          <p:nvPr/>
        </p:nvSpPr>
        <p:spPr>
          <a:xfrm>
            <a:off x="0" y="0"/>
            <a:ext cx="9144000" cy="6858000"/>
          </a:xfrm>
          <a:prstGeom prst="rect">
            <a:avLst/>
          </a:prstGeom>
          <a:gradFill>
            <a:gsLst>
              <a:gs pos="0">
                <a:schemeClr val="lt1"/>
              </a:gs>
              <a:gs pos="47000">
                <a:schemeClr val="accent2"/>
              </a:gs>
              <a:gs pos="100000">
                <a:schemeClr val="accent1"/>
              </a:gs>
            </a:gsLst>
            <a:path path="circle">
              <a:fillToRect b="50%" l="50%" r="50%" t="50%"/>
            </a:path>
            <a:tileRect/>
          </a:gradFill>
          <a:ln>
            <a:noFill/>
          </a:ln>
        </p:spPr>
        <p:txBody>
          <a:bodyPr anchorCtr="0" anchor="ctr" bIns="45700" lIns="91425" spcFirstLastPara="1" rIns="91425" wrap="square" tIns="45700">
            <a:noAutofit/>
          </a:bodyPr>
          <a:lstStyle/>
          <a:p>
            <a:pPr indent="0" lvl="0" marL="914400" marR="0" rtl="0" algn="just">
              <a:lnSpc>
                <a:spcPct val="115000"/>
              </a:lnSpc>
              <a:spcBef>
                <a:spcPts val="0"/>
              </a:spcBef>
              <a:spcAft>
                <a:spcPts val="0"/>
              </a:spcAft>
              <a:buNone/>
            </a:pPr>
            <a:r>
              <a:t/>
            </a:r>
            <a:endParaRPr sz="2200">
              <a:solidFill>
                <a:srgbClr val="FFFFFF"/>
              </a:solidFill>
              <a:latin typeface="Calibri"/>
              <a:ea typeface="Calibri"/>
              <a:cs typeface="Calibri"/>
              <a:sym typeface="Calibri"/>
            </a:endParaRPr>
          </a:p>
        </p:txBody>
      </p:sp>
      <p:sp>
        <p:nvSpPr>
          <p:cNvPr id="137" name="Google Shape;137;p60"/>
          <p:cNvSpPr txBox="1"/>
          <p:nvPr/>
        </p:nvSpPr>
        <p:spPr>
          <a:xfrm>
            <a:off x="8197280" y="6293087"/>
            <a:ext cx="139424" cy="328295"/>
          </a:xfrm>
          <a:prstGeom prst="rect">
            <a:avLst/>
          </a:prstGeom>
          <a:noFill/>
          <a:ln>
            <a:noFill/>
          </a:ln>
        </p:spPr>
        <p:txBody>
          <a:bodyPr anchorCtr="0" anchor="ctr" bIns="60950" lIns="121900" spcFirstLastPara="1" rIns="121900" wrap="square" tIns="60950">
            <a:noAutofit/>
          </a:bodyPr>
          <a:lstStyle/>
          <a:p>
            <a:pPr indent="0" lvl="0" marL="0" marR="0" rtl="0" algn="ctr">
              <a:spcBef>
                <a:spcPts val="0"/>
              </a:spcBef>
              <a:spcAft>
                <a:spcPts val="0"/>
              </a:spcAft>
              <a:buNone/>
            </a:pPr>
            <a:fld id="{00000000-1234-1234-1234-123412341234}" type="slidenum">
              <a:rPr lang="en-US" sz="1200">
                <a:solidFill>
                  <a:schemeClr val="lt1"/>
                </a:solidFill>
                <a:latin typeface="Calibri"/>
                <a:ea typeface="Calibri"/>
                <a:cs typeface="Calibri"/>
                <a:sym typeface="Calibri"/>
              </a:rPr>
              <a:t>‹#›</a:t>
            </a:fld>
            <a:endParaRPr sz="1200">
              <a:solidFill>
                <a:schemeClr val="lt1"/>
              </a:solidFill>
              <a:latin typeface="Calibri"/>
              <a:ea typeface="Calibri"/>
              <a:cs typeface="Calibri"/>
              <a:sym typeface="Calibri"/>
            </a:endParaRPr>
          </a:p>
        </p:txBody>
      </p:sp>
      <p:sp>
        <p:nvSpPr>
          <p:cNvPr id="138" name="Google Shape;138;p60"/>
          <p:cNvSpPr txBox="1"/>
          <p:nvPr>
            <p:ph idx="1" type="body"/>
          </p:nvPr>
        </p:nvSpPr>
        <p:spPr>
          <a:xfrm>
            <a:off x="636943" y="2442592"/>
            <a:ext cx="7772399" cy="1310436"/>
          </a:xfrm>
          <a:prstGeom prst="rect">
            <a:avLst/>
          </a:prstGeom>
          <a:noFill/>
          <a:ln>
            <a:noFill/>
          </a:ln>
        </p:spPr>
        <p:txBody>
          <a:bodyPr anchorCtr="0" anchor="ctr" bIns="0" lIns="0" spcFirstLastPara="1" rIns="0" wrap="square" tIns="0">
            <a:normAutofit/>
          </a:bodyPr>
          <a:lstStyle>
            <a:lvl1pPr indent="-228600" lvl="0" marL="457200" algn="ctr">
              <a:spcBef>
                <a:spcPts val="1200"/>
              </a:spcBef>
              <a:spcAft>
                <a:spcPts val="0"/>
              </a:spcAft>
              <a:buSzPts val="6000"/>
              <a:buNone/>
              <a:defRPr sz="6000">
                <a:solidFill>
                  <a:schemeClr val="lt1"/>
                </a:solidFill>
              </a:defRPr>
            </a:lvl1pPr>
            <a:lvl2pPr indent="-342900" lvl="1" marL="914400" algn="l">
              <a:spcBef>
                <a:spcPts val="360"/>
              </a:spcBef>
              <a:spcAft>
                <a:spcPts val="0"/>
              </a:spcAft>
              <a:buSzPts val="1800"/>
              <a:buChar char="–"/>
              <a:defRPr>
                <a:solidFill>
                  <a:schemeClr val="lt1"/>
                </a:solidFill>
              </a:defRPr>
            </a:lvl2pPr>
            <a:lvl3pPr indent="-342900" lvl="2" marL="1371600" algn="l">
              <a:spcBef>
                <a:spcPts val="360"/>
              </a:spcBef>
              <a:spcAft>
                <a:spcPts val="0"/>
              </a:spcAft>
              <a:buSzPts val="1800"/>
              <a:buChar char="•"/>
              <a:defRPr>
                <a:solidFill>
                  <a:schemeClr val="lt1"/>
                </a:solidFill>
              </a:defRPr>
            </a:lvl3pPr>
            <a:lvl4pPr indent="-342900" lvl="3" marL="1828800" algn="l">
              <a:spcBef>
                <a:spcPts val="360"/>
              </a:spcBef>
              <a:spcAft>
                <a:spcPts val="0"/>
              </a:spcAft>
              <a:buSzPts val="1800"/>
              <a:buChar char="–"/>
              <a:defRPr>
                <a:solidFill>
                  <a:schemeClr val="lt1"/>
                </a:solidFill>
              </a:defRPr>
            </a:lvl4pPr>
            <a:lvl5pPr indent="-342900" lvl="4" marL="2286000" algn="l">
              <a:spcBef>
                <a:spcPts val="360"/>
              </a:spcBef>
              <a:spcAft>
                <a:spcPts val="0"/>
              </a:spcAft>
              <a:buSzPts val="1800"/>
              <a:buChar char="»"/>
              <a:defRPr>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9" name="Google Shape;139;p60"/>
          <p:cNvSpPr txBox="1"/>
          <p:nvPr>
            <p:ph idx="2" type="body"/>
          </p:nvPr>
        </p:nvSpPr>
        <p:spPr>
          <a:xfrm>
            <a:off x="636943" y="3814684"/>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2000"/>
              <a:buNone/>
              <a:defRPr sz="2000">
                <a:solidFill>
                  <a:schemeClr val="lt1"/>
                </a:solidFill>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dient Transition Yellow">
  <p:cSld name="Gradient Transition Yellow">
    <p:bg>
      <p:bgPr>
        <a:solidFill>
          <a:schemeClr val="lt1"/>
        </a:solidFill>
      </p:bgPr>
    </p:bg>
    <p:spTree>
      <p:nvGrpSpPr>
        <p:cNvPr id="140" name="Shape 140"/>
        <p:cNvGrpSpPr/>
        <p:nvPr/>
      </p:nvGrpSpPr>
      <p:grpSpPr>
        <a:xfrm>
          <a:off x="0" y="0"/>
          <a:ext cx="0" cy="0"/>
          <a:chOff x="0" y="0"/>
          <a:chExt cx="0" cy="0"/>
        </a:xfrm>
      </p:grpSpPr>
      <p:sp>
        <p:nvSpPr>
          <p:cNvPr id="141" name="Google Shape;141;p61"/>
          <p:cNvSpPr/>
          <p:nvPr/>
        </p:nvSpPr>
        <p:spPr>
          <a:xfrm>
            <a:off x="0" y="-99392"/>
            <a:ext cx="9144000" cy="6957392"/>
          </a:xfrm>
          <a:prstGeom prst="rect">
            <a:avLst/>
          </a:prstGeom>
          <a:gradFill>
            <a:gsLst>
              <a:gs pos="0">
                <a:schemeClr val="lt1"/>
              </a:gs>
              <a:gs pos="55000">
                <a:schemeClr val="accent4"/>
              </a:gs>
              <a:gs pos="100000">
                <a:srgbClr val="CA8D02"/>
              </a:gs>
            </a:gsLst>
            <a:path path="circle">
              <a:fillToRect b="50%" l="50%" r="50%" t="50%"/>
            </a:path>
            <a:tileRect/>
          </a:gradFill>
          <a:ln>
            <a:noFill/>
          </a:ln>
        </p:spPr>
        <p:txBody>
          <a:bodyPr anchorCtr="0" anchor="ctr" bIns="45700" lIns="91425" spcFirstLastPara="1" rIns="91425" wrap="square" tIns="45700">
            <a:noAutofit/>
          </a:bodyPr>
          <a:lstStyle/>
          <a:p>
            <a:pPr indent="0" lvl="0" marL="914400" marR="0" rtl="0" algn="just">
              <a:lnSpc>
                <a:spcPct val="115000"/>
              </a:lnSpc>
              <a:spcBef>
                <a:spcPts val="0"/>
              </a:spcBef>
              <a:spcAft>
                <a:spcPts val="0"/>
              </a:spcAft>
              <a:buNone/>
            </a:pPr>
            <a:r>
              <a:t/>
            </a:r>
            <a:endParaRPr sz="2200">
              <a:solidFill>
                <a:srgbClr val="FFFFFF"/>
              </a:solidFill>
              <a:latin typeface="Calibri"/>
              <a:ea typeface="Calibri"/>
              <a:cs typeface="Calibri"/>
              <a:sym typeface="Calibri"/>
            </a:endParaRPr>
          </a:p>
        </p:txBody>
      </p:sp>
      <p:sp>
        <p:nvSpPr>
          <p:cNvPr id="142" name="Google Shape;142;p61"/>
          <p:cNvSpPr txBox="1"/>
          <p:nvPr/>
        </p:nvSpPr>
        <p:spPr>
          <a:xfrm>
            <a:off x="8197280" y="6293087"/>
            <a:ext cx="139424" cy="328295"/>
          </a:xfrm>
          <a:prstGeom prst="rect">
            <a:avLst/>
          </a:prstGeom>
          <a:noFill/>
          <a:ln>
            <a:noFill/>
          </a:ln>
        </p:spPr>
        <p:txBody>
          <a:bodyPr anchorCtr="0" anchor="ctr" bIns="60950" lIns="121900" spcFirstLastPara="1" rIns="121900" wrap="square" tIns="60950">
            <a:noAutofit/>
          </a:bodyPr>
          <a:lstStyle/>
          <a:p>
            <a:pPr indent="0" lvl="0" marL="0" marR="0" rtl="0" algn="ctr">
              <a:spcBef>
                <a:spcPts val="0"/>
              </a:spcBef>
              <a:spcAft>
                <a:spcPts val="0"/>
              </a:spcAft>
              <a:buNone/>
            </a:pPr>
            <a:fld id="{00000000-1234-1234-1234-123412341234}" type="slidenum">
              <a:rPr lang="en-US" sz="1200">
                <a:solidFill>
                  <a:schemeClr val="lt1"/>
                </a:solidFill>
                <a:latin typeface="Calibri"/>
                <a:ea typeface="Calibri"/>
                <a:cs typeface="Calibri"/>
                <a:sym typeface="Calibri"/>
              </a:rPr>
              <a:t>‹#›</a:t>
            </a:fld>
            <a:endParaRPr sz="1200">
              <a:solidFill>
                <a:schemeClr val="lt1"/>
              </a:solidFill>
              <a:latin typeface="Calibri"/>
              <a:ea typeface="Calibri"/>
              <a:cs typeface="Calibri"/>
              <a:sym typeface="Calibri"/>
            </a:endParaRPr>
          </a:p>
        </p:txBody>
      </p:sp>
      <p:sp>
        <p:nvSpPr>
          <p:cNvPr id="143" name="Google Shape;143;p61"/>
          <p:cNvSpPr txBox="1"/>
          <p:nvPr>
            <p:ph idx="1" type="body"/>
          </p:nvPr>
        </p:nvSpPr>
        <p:spPr>
          <a:xfrm>
            <a:off x="636943" y="2442592"/>
            <a:ext cx="7772399" cy="1310436"/>
          </a:xfrm>
          <a:prstGeom prst="rect">
            <a:avLst/>
          </a:prstGeom>
          <a:noFill/>
          <a:ln>
            <a:noFill/>
          </a:ln>
        </p:spPr>
        <p:txBody>
          <a:bodyPr anchorCtr="0" anchor="ctr" bIns="0" lIns="0" spcFirstLastPara="1" rIns="0" wrap="square" tIns="0">
            <a:normAutofit/>
          </a:bodyPr>
          <a:lstStyle>
            <a:lvl1pPr indent="-228600" lvl="0" marL="457200" algn="ctr">
              <a:spcBef>
                <a:spcPts val="1200"/>
              </a:spcBef>
              <a:spcAft>
                <a:spcPts val="0"/>
              </a:spcAft>
              <a:buSzPts val="6000"/>
              <a:buNone/>
              <a:defRPr sz="6000">
                <a:solidFill>
                  <a:schemeClr val="lt1"/>
                </a:solidFill>
              </a:defRPr>
            </a:lvl1pPr>
            <a:lvl2pPr indent="-342900" lvl="1" marL="914400" algn="l">
              <a:spcBef>
                <a:spcPts val="360"/>
              </a:spcBef>
              <a:spcAft>
                <a:spcPts val="0"/>
              </a:spcAft>
              <a:buSzPts val="1800"/>
              <a:buChar char="–"/>
              <a:defRPr>
                <a:solidFill>
                  <a:schemeClr val="lt1"/>
                </a:solidFill>
              </a:defRPr>
            </a:lvl2pPr>
            <a:lvl3pPr indent="-342900" lvl="2" marL="1371600" algn="l">
              <a:spcBef>
                <a:spcPts val="360"/>
              </a:spcBef>
              <a:spcAft>
                <a:spcPts val="0"/>
              </a:spcAft>
              <a:buSzPts val="1800"/>
              <a:buChar char="•"/>
              <a:defRPr>
                <a:solidFill>
                  <a:schemeClr val="lt1"/>
                </a:solidFill>
              </a:defRPr>
            </a:lvl3pPr>
            <a:lvl4pPr indent="-342900" lvl="3" marL="1828800" algn="l">
              <a:spcBef>
                <a:spcPts val="360"/>
              </a:spcBef>
              <a:spcAft>
                <a:spcPts val="0"/>
              </a:spcAft>
              <a:buSzPts val="1800"/>
              <a:buChar char="–"/>
              <a:defRPr>
                <a:solidFill>
                  <a:schemeClr val="lt1"/>
                </a:solidFill>
              </a:defRPr>
            </a:lvl4pPr>
            <a:lvl5pPr indent="-342900" lvl="4" marL="2286000" algn="l">
              <a:spcBef>
                <a:spcPts val="360"/>
              </a:spcBef>
              <a:spcAft>
                <a:spcPts val="0"/>
              </a:spcAft>
              <a:buSzPts val="1800"/>
              <a:buChar char="»"/>
              <a:defRPr>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4" name="Google Shape;144;p61"/>
          <p:cNvSpPr txBox="1"/>
          <p:nvPr>
            <p:ph idx="2" type="body"/>
          </p:nvPr>
        </p:nvSpPr>
        <p:spPr>
          <a:xfrm>
            <a:off x="636943" y="3814684"/>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2000"/>
              <a:buNone/>
              <a:defRPr sz="2000">
                <a:solidFill>
                  <a:schemeClr val="lt1"/>
                </a:solidFill>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36"/>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36"/>
          <p:cNvSpPr txBox="1"/>
          <p:nvPr>
            <p:ph idx="1" type="body"/>
          </p:nvPr>
        </p:nvSpPr>
        <p:spPr>
          <a:xfrm>
            <a:off x="457200" y="1600201"/>
            <a:ext cx="8229600" cy="4525963"/>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136"/>
          <p:cNvSpPr txBox="1"/>
          <p:nvPr>
            <p:ph idx="10" type="dt"/>
          </p:nvPr>
        </p:nvSpPr>
        <p:spPr>
          <a:xfrm>
            <a:off x="457200" y="6356351"/>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25" name="Google Shape;25;p136"/>
          <p:cNvSpPr txBox="1"/>
          <p:nvPr>
            <p:ph idx="11" type="ftr"/>
          </p:nvPr>
        </p:nvSpPr>
        <p:spPr>
          <a:xfrm>
            <a:off x="3124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26" name="Google Shape;26;p136"/>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bg>
      <p:bgPr>
        <a:solidFill>
          <a:schemeClr val="lt1"/>
        </a:solidFill>
      </p:bgPr>
    </p:bg>
    <p:spTree>
      <p:nvGrpSpPr>
        <p:cNvPr id="145" name="Shape 145"/>
        <p:cNvGrpSpPr/>
        <p:nvPr/>
      </p:nvGrpSpPr>
      <p:grpSpPr>
        <a:xfrm>
          <a:off x="0" y="0"/>
          <a:ext cx="0" cy="0"/>
          <a:chOff x="0" y="0"/>
          <a:chExt cx="0" cy="0"/>
        </a:xfrm>
      </p:grpSpPr>
      <p:sp>
        <p:nvSpPr>
          <p:cNvPr id="146" name="Google Shape;146;p62"/>
          <p:cNvSpPr/>
          <p:nvPr/>
        </p:nvSpPr>
        <p:spPr>
          <a:xfrm>
            <a:off x="0" y="-3980"/>
            <a:ext cx="9144000" cy="127274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5400">
                <a:solidFill>
                  <a:schemeClr val="dk2"/>
                </a:solidFill>
                <a:latin typeface="Calibri"/>
                <a:ea typeface="Calibri"/>
                <a:cs typeface="Calibri"/>
                <a:sym typeface="Calibri"/>
              </a:rPr>
              <a:t>Thank You</a:t>
            </a:r>
            <a:endParaRPr/>
          </a:p>
        </p:txBody>
      </p:sp>
      <p:cxnSp>
        <p:nvCxnSpPr>
          <p:cNvPr id="147" name="Google Shape;147;p62"/>
          <p:cNvCxnSpPr/>
          <p:nvPr/>
        </p:nvCxnSpPr>
        <p:spPr>
          <a:xfrm>
            <a:off x="685800" y="1160748"/>
            <a:ext cx="7772400" cy="0"/>
          </a:xfrm>
          <a:prstGeom prst="straightConnector1">
            <a:avLst/>
          </a:prstGeom>
          <a:noFill/>
          <a:ln cap="flat" cmpd="sng" w="12700">
            <a:solidFill>
              <a:schemeClr val="accent2"/>
            </a:solidFill>
            <a:prstDash val="solid"/>
            <a:round/>
            <a:headEnd len="sm" w="sm" type="none"/>
            <a:tailEnd len="sm" w="sm" type="none"/>
          </a:ln>
        </p:spPr>
      </p:cxnSp>
      <p:pic>
        <p:nvPicPr>
          <p:cNvPr descr="A close up of a sign&#10;&#10;Description automatically generated" id="148" name="Google Shape;148;p62"/>
          <p:cNvPicPr preferRelativeResize="0"/>
          <p:nvPr/>
        </p:nvPicPr>
        <p:blipFill rotWithShape="1">
          <a:blip r:embed="rId2">
            <a:alphaModFix/>
          </a:blip>
          <a:srcRect b="0" l="0" r="0" t="0"/>
          <a:stretch/>
        </p:blipFill>
        <p:spPr>
          <a:xfrm>
            <a:off x="2731611" y="1592796"/>
            <a:ext cx="3680779" cy="3657917"/>
          </a:xfrm>
          <a:prstGeom prst="rect">
            <a:avLst/>
          </a:prstGeom>
          <a:noFill/>
          <a:ln>
            <a:noFill/>
          </a:ln>
        </p:spPr>
      </p:pic>
      <p:sp>
        <p:nvSpPr>
          <p:cNvPr id="149" name="Google Shape;149;p62"/>
          <p:cNvSpPr/>
          <p:nvPr/>
        </p:nvSpPr>
        <p:spPr>
          <a:xfrm>
            <a:off x="0" y="5841268"/>
            <a:ext cx="4139952" cy="101673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sp>
        <p:nvSpPr>
          <p:cNvPr id="150" name="Google Shape;150;p62"/>
          <p:cNvSpPr/>
          <p:nvPr/>
        </p:nvSpPr>
        <p:spPr>
          <a:xfrm>
            <a:off x="621424" y="5445224"/>
            <a:ext cx="7901152" cy="99257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800" cap="none">
                <a:solidFill>
                  <a:schemeClr val="accent2"/>
                </a:solidFill>
                <a:latin typeface="Calibri"/>
                <a:ea typeface="Calibri"/>
                <a:cs typeface="Calibri"/>
                <a:sym typeface="Calibri"/>
              </a:rPr>
              <a:t>SMART ENERGY. STRONG ECONOMY. FOR ALL.</a:t>
            </a:r>
            <a:endParaRPr/>
          </a:p>
          <a:p>
            <a:pPr indent="0" lvl="0" marL="0" marR="0" rtl="0" algn="ctr">
              <a:spcBef>
                <a:spcPts val="0"/>
              </a:spcBef>
              <a:spcAft>
                <a:spcPts val="0"/>
              </a:spcAft>
              <a:buNone/>
            </a:pPr>
            <a:r>
              <a:t/>
            </a:r>
            <a:endParaRPr b="1" i="0" sz="1050" cap="none">
              <a:solidFill>
                <a:schemeClr val="accent2"/>
              </a:solidFill>
              <a:latin typeface="Calibri"/>
              <a:ea typeface="Calibri"/>
              <a:cs typeface="Calibri"/>
              <a:sym typeface="Calibri"/>
            </a:endParaRPr>
          </a:p>
          <a:p>
            <a:pPr indent="0" lvl="0" marL="0" marR="0" rtl="0" algn="ctr">
              <a:spcBef>
                <a:spcPts val="0"/>
              </a:spcBef>
              <a:spcAft>
                <a:spcPts val="0"/>
              </a:spcAft>
              <a:buNone/>
            </a:pPr>
            <a:r>
              <a:rPr b="1" i="0" lang="en-US" sz="2000" cap="none">
                <a:solidFill>
                  <a:schemeClr val="dk2"/>
                </a:solidFill>
                <a:latin typeface="Calibri"/>
                <a:ea typeface="Calibri"/>
                <a:cs typeface="Calibri"/>
                <a:sym typeface="Calibri"/>
              </a:rPr>
              <a:t>WWW.SEEALLIANCE.ORG</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l Title Slide">
  <p:cSld name="General Title Slide">
    <p:spTree>
      <p:nvGrpSpPr>
        <p:cNvPr id="151" name="Shape 151"/>
        <p:cNvGrpSpPr/>
        <p:nvPr/>
      </p:nvGrpSpPr>
      <p:grpSpPr>
        <a:xfrm>
          <a:off x="0" y="0"/>
          <a:ext cx="0" cy="0"/>
          <a:chOff x="0" y="0"/>
          <a:chExt cx="0" cy="0"/>
        </a:xfrm>
      </p:grpSpPr>
      <p:sp>
        <p:nvSpPr>
          <p:cNvPr id="152" name="Google Shape;152;p76"/>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sp>
        <p:nvSpPr>
          <p:cNvPr id="153" name="Google Shape;153;p76"/>
          <p:cNvSpPr txBox="1"/>
          <p:nvPr/>
        </p:nvSpPr>
        <p:spPr>
          <a:xfrm>
            <a:off x="8197280" y="6293087"/>
            <a:ext cx="139424" cy="328295"/>
          </a:xfrm>
          <a:prstGeom prst="rect">
            <a:avLst/>
          </a:prstGeom>
          <a:noFill/>
          <a:ln>
            <a:noFill/>
          </a:ln>
        </p:spPr>
        <p:txBody>
          <a:bodyPr anchorCtr="0" anchor="ctr" bIns="60950" lIns="121900" spcFirstLastPara="1" rIns="121900" wrap="square" tIns="60950">
            <a:noAutofit/>
          </a:bodyPr>
          <a:lstStyle/>
          <a:p>
            <a:pPr indent="0" lvl="0" marL="0" marR="0" rtl="0" algn="ctr">
              <a:spcBef>
                <a:spcPts val="0"/>
              </a:spcBef>
              <a:spcAft>
                <a:spcPts val="0"/>
              </a:spcAft>
              <a:buNone/>
            </a:pPr>
            <a:fld id="{00000000-1234-1234-1234-123412341234}" type="slidenum">
              <a:rPr lang="en-US" sz="1200">
                <a:solidFill>
                  <a:schemeClr val="lt1"/>
                </a:solidFill>
                <a:latin typeface="Calibri"/>
                <a:ea typeface="Calibri"/>
                <a:cs typeface="Calibri"/>
                <a:sym typeface="Calibri"/>
              </a:rPr>
              <a:t>‹#›</a:t>
            </a:fld>
            <a:endParaRPr sz="1200">
              <a:solidFill>
                <a:schemeClr val="lt1"/>
              </a:solidFill>
              <a:latin typeface="Calibri"/>
              <a:ea typeface="Calibri"/>
              <a:cs typeface="Calibri"/>
              <a:sym typeface="Calibri"/>
            </a:endParaRPr>
          </a:p>
        </p:txBody>
      </p:sp>
      <p:pic>
        <p:nvPicPr>
          <p:cNvPr descr="A close up of a sign&#10;&#10;Description automatically generated" id="154" name="Google Shape;154;p76"/>
          <p:cNvPicPr preferRelativeResize="0"/>
          <p:nvPr/>
        </p:nvPicPr>
        <p:blipFill rotWithShape="1">
          <a:blip r:embed="rId2">
            <a:alphaModFix/>
          </a:blip>
          <a:srcRect b="0" l="0" r="0" t="0"/>
          <a:stretch/>
        </p:blipFill>
        <p:spPr>
          <a:xfrm>
            <a:off x="2111266" y="1351223"/>
            <a:ext cx="5017018" cy="1246635"/>
          </a:xfrm>
          <a:prstGeom prst="rect">
            <a:avLst/>
          </a:prstGeom>
          <a:noFill/>
          <a:ln>
            <a:noFill/>
          </a:ln>
        </p:spPr>
      </p:pic>
      <p:cxnSp>
        <p:nvCxnSpPr>
          <p:cNvPr id="155" name="Google Shape;155;p76"/>
          <p:cNvCxnSpPr/>
          <p:nvPr/>
        </p:nvCxnSpPr>
        <p:spPr>
          <a:xfrm>
            <a:off x="685800" y="2888940"/>
            <a:ext cx="7772400" cy="0"/>
          </a:xfrm>
          <a:prstGeom prst="straightConnector1">
            <a:avLst/>
          </a:prstGeom>
          <a:noFill/>
          <a:ln cap="flat" cmpd="sng" w="12700">
            <a:solidFill>
              <a:schemeClr val="accent2"/>
            </a:solidFill>
            <a:prstDash val="solid"/>
            <a:round/>
            <a:headEnd len="sm" w="sm" type="none"/>
            <a:tailEnd len="sm" w="sm" type="none"/>
          </a:ln>
        </p:spPr>
      </p:cxnSp>
      <p:cxnSp>
        <p:nvCxnSpPr>
          <p:cNvPr id="156" name="Google Shape;156;p76"/>
          <p:cNvCxnSpPr/>
          <p:nvPr/>
        </p:nvCxnSpPr>
        <p:spPr>
          <a:xfrm>
            <a:off x="685800" y="5553236"/>
            <a:ext cx="7772400" cy="0"/>
          </a:xfrm>
          <a:prstGeom prst="straightConnector1">
            <a:avLst/>
          </a:prstGeom>
          <a:noFill/>
          <a:ln cap="flat" cmpd="sng" w="12700">
            <a:solidFill>
              <a:schemeClr val="accent2"/>
            </a:solidFill>
            <a:prstDash val="solid"/>
            <a:round/>
            <a:headEnd len="sm" w="sm" type="none"/>
            <a:tailEnd len="sm" w="sm" type="none"/>
          </a:ln>
        </p:spPr>
      </p:cxnSp>
      <p:sp>
        <p:nvSpPr>
          <p:cNvPr id="157" name="Google Shape;157;p76"/>
          <p:cNvSpPr txBox="1"/>
          <p:nvPr>
            <p:ph idx="1" type="body"/>
          </p:nvPr>
        </p:nvSpPr>
        <p:spPr>
          <a:xfrm>
            <a:off x="636943" y="3306688"/>
            <a:ext cx="7772399" cy="1310436"/>
          </a:xfrm>
          <a:prstGeom prst="rect">
            <a:avLst/>
          </a:prstGeom>
          <a:noFill/>
          <a:ln>
            <a:noFill/>
          </a:ln>
        </p:spPr>
        <p:txBody>
          <a:bodyPr anchorCtr="0" anchor="ctr" bIns="0" lIns="0" spcFirstLastPara="1" rIns="0" wrap="square" tIns="0">
            <a:normAutofit/>
          </a:bodyPr>
          <a:lstStyle>
            <a:lvl1pPr indent="-228600" lvl="0" marL="457200" algn="ctr">
              <a:spcBef>
                <a:spcPts val="1200"/>
              </a:spcBef>
              <a:spcAft>
                <a:spcPts val="0"/>
              </a:spcAft>
              <a:buSzPts val="6000"/>
              <a:buNone/>
              <a:defRPr sz="6000">
                <a:solidFill>
                  <a:schemeClr val="dk2"/>
                </a:solidFill>
              </a:defRPr>
            </a:lvl1pPr>
            <a:lvl2pPr indent="-342900" lvl="1" marL="914400" algn="l">
              <a:spcBef>
                <a:spcPts val="360"/>
              </a:spcBef>
              <a:spcAft>
                <a:spcPts val="0"/>
              </a:spcAft>
              <a:buSzPts val="1800"/>
              <a:buChar char="–"/>
              <a:defRPr>
                <a:solidFill>
                  <a:schemeClr val="lt1"/>
                </a:solidFill>
              </a:defRPr>
            </a:lvl2pPr>
            <a:lvl3pPr indent="-342900" lvl="2" marL="1371600" algn="l">
              <a:spcBef>
                <a:spcPts val="360"/>
              </a:spcBef>
              <a:spcAft>
                <a:spcPts val="0"/>
              </a:spcAft>
              <a:buSzPts val="1800"/>
              <a:buChar char="•"/>
              <a:defRPr>
                <a:solidFill>
                  <a:schemeClr val="lt1"/>
                </a:solidFill>
              </a:defRPr>
            </a:lvl3pPr>
            <a:lvl4pPr indent="-342900" lvl="3" marL="1828800" algn="l">
              <a:spcBef>
                <a:spcPts val="360"/>
              </a:spcBef>
              <a:spcAft>
                <a:spcPts val="0"/>
              </a:spcAft>
              <a:buSzPts val="1800"/>
              <a:buChar char="–"/>
              <a:defRPr>
                <a:solidFill>
                  <a:schemeClr val="lt1"/>
                </a:solidFill>
              </a:defRPr>
            </a:lvl4pPr>
            <a:lvl5pPr indent="-342900" lvl="4" marL="2286000" algn="l">
              <a:spcBef>
                <a:spcPts val="360"/>
              </a:spcBef>
              <a:spcAft>
                <a:spcPts val="0"/>
              </a:spcAft>
              <a:buSzPts val="1800"/>
              <a:buChar char="»"/>
              <a:defRPr>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8" name="Google Shape;158;p76"/>
          <p:cNvSpPr txBox="1"/>
          <p:nvPr>
            <p:ph idx="2" type="body"/>
          </p:nvPr>
        </p:nvSpPr>
        <p:spPr>
          <a:xfrm>
            <a:off x="636943" y="4678780"/>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2000"/>
              <a:buNone/>
              <a:defRPr sz="2000"/>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548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ssion Slide">
  <p:cSld name="Mission Slide">
    <p:bg>
      <p:bgPr>
        <a:solidFill>
          <a:schemeClr val="lt2"/>
        </a:solidFill>
      </p:bgPr>
    </p:bg>
    <p:spTree>
      <p:nvGrpSpPr>
        <p:cNvPr id="159" name="Shape 159"/>
        <p:cNvGrpSpPr/>
        <p:nvPr/>
      </p:nvGrpSpPr>
      <p:grpSpPr>
        <a:xfrm>
          <a:off x="0" y="0"/>
          <a:ext cx="0" cy="0"/>
          <a:chOff x="0" y="0"/>
          <a:chExt cx="0" cy="0"/>
        </a:xfrm>
      </p:grpSpPr>
      <p:sp>
        <p:nvSpPr>
          <p:cNvPr id="160" name="Google Shape;160;p77"/>
          <p:cNvSpPr txBox="1"/>
          <p:nvPr/>
        </p:nvSpPr>
        <p:spPr>
          <a:xfrm>
            <a:off x="8197280" y="6293087"/>
            <a:ext cx="139424" cy="328295"/>
          </a:xfrm>
          <a:prstGeom prst="rect">
            <a:avLst/>
          </a:prstGeom>
          <a:noFill/>
          <a:ln>
            <a:noFill/>
          </a:ln>
        </p:spPr>
        <p:txBody>
          <a:bodyPr anchorCtr="0" anchor="ctr" bIns="60950" lIns="121900" spcFirstLastPara="1" rIns="121900" wrap="square" tIns="60950">
            <a:noAutofit/>
          </a:bodyPr>
          <a:lstStyle/>
          <a:p>
            <a:pPr indent="0" lvl="0" marL="0" marR="0" rtl="0" algn="ctr">
              <a:spcBef>
                <a:spcPts val="0"/>
              </a:spcBef>
              <a:spcAft>
                <a:spcPts val="0"/>
              </a:spcAft>
              <a:buNone/>
            </a:pPr>
            <a:fld id="{00000000-1234-1234-1234-123412341234}" type="slidenum">
              <a:rPr lang="en-US" sz="1200">
                <a:solidFill>
                  <a:schemeClr val="lt1"/>
                </a:solidFill>
                <a:latin typeface="Calibri"/>
                <a:ea typeface="Calibri"/>
                <a:cs typeface="Calibri"/>
                <a:sym typeface="Calibri"/>
              </a:rPr>
              <a:t>‹#›</a:t>
            </a:fld>
            <a:endParaRPr sz="1200">
              <a:solidFill>
                <a:schemeClr val="lt1"/>
              </a:solidFill>
              <a:latin typeface="Calibri"/>
              <a:ea typeface="Calibri"/>
              <a:cs typeface="Calibri"/>
              <a:sym typeface="Calibri"/>
            </a:endParaRPr>
          </a:p>
        </p:txBody>
      </p:sp>
      <p:pic>
        <p:nvPicPr>
          <p:cNvPr descr="A picture containing outdoor object&#10;&#10;Description automatically generated" id="161" name="Google Shape;161;p77"/>
          <p:cNvPicPr preferRelativeResize="0"/>
          <p:nvPr/>
        </p:nvPicPr>
        <p:blipFill rotWithShape="1">
          <a:blip r:embed="rId2">
            <a:alphaModFix/>
          </a:blip>
          <a:srcRect b="4749" l="47368" r="0" t="50801"/>
          <a:stretch/>
        </p:blipFill>
        <p:spPr>
          <a:xfrm>
            <a:off x="-1524000" y="0"/>
            <a:ext cx="12191999" cy="6858000"/>
          </a:xfrm>
          <a:prstGeom prst="rect">
            <a:avLst/>
          </a:prstGeom>
          <a:noFill/>
          <a:ln>
            <a:noFill/>
          </a:ln>
        </p:spPr>
      </p:pic>
      <p:sp>
        <p:nvSpPr>
          <p:cNvPr id="162" name="Google Shape;162;p77"/>
          <p:cNvSpPr/>
          <p:nvPr/>
        </p:nvSpPr>
        <p:spPr>
          <a:xfrm>
            <a:off x="467544" y="1537388"/>
            <a:ext cx="8244656" cy="3783225"/>
          </a:xfrm>
          <a:prstGeom prst="rect">
            <a:avLst/>
          </a:prstGeom>
          <a:solidFill>
            <a:srgbClr val="03869F">
              <a:alpha val="89803"/>
            </a:srgbClr>
          </a:solid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None/>
            </a:pPr>
            <a:r>
              <a:rPr b="0" lang="en-US" sz="2400">
                <a:solidFill>
                  <a:schemeClr val="lt1"/>
                </a:solidFill>
                <a:latin typeface="Calibri"/>
                <a:ea typeface="Calibri"/>
                <a:cs typeface="Calibri"/>
                <a:sym typeface="Calibri"/>
              </a:rPr>
              <a:t>The Southeast Efficient Energy Alliance (SEEA) promotes energy efficiency as a catalyst for economic growth, workforce development and energy security across 11 southeastern states including Alabama, Arkansas, Florida, Georgia, Kentucky, Louisiana, Mississippi, North Carolina, South Carolina, Tennessee and Virginia.</a:t>
            </a:r>
            <a:endParaRPr b="0" sz="2400">
              <a:solidFill>
                <a:schemeClr val="lt1"/>
              </a:solidFill>
              <a:latin typeface="Calibri"/>
              <a:ea typeface="Calibri"/>
              <a:cs typeface="Calibri"/>
              <a:sym typeface="Calibri"/>
            </a:endParaRPr>
          </a:p>
        </p:txBody>
      </p:sp>
      <p:cxnSp>
        <p:nvCxnSpPr>
          <p:cNvPr id="163" name="Google Shape;163;p77"/>
          <p:cNvCxnSpPr/>
          <p:nvPr/>
        </p:nvCxnSpPr>
        <p:spPr>
          <a:xfrm>
            <a:off x="685800" y="1988840"/>
            <a:ext cx="7772400" cy="0"/>
          </a:xfrm>
          <a:prstGeom prst="straightConnector1">
            <a:avLst/>
          </a:prstGeom>
          <a:noFill/>
          <a:ln cap="flat" cmpd="sng" w="12700">
            <a:solidFill>
              <a:schemeClr val="lt1"/>
            </a:solidFill>
            <a:prstDash val="solid"/>
            <a:round/>
            <a:headEnd len="sm" w="sm" type="none"/>
            <a:tailEnd len="sm" w="sm" type="none"/>
          </a:ln>
        </p:spPr>
      </p:cxnSp>
      <p:cxnSp>
        <p:nvCxnSpPr>
          <p:cNvPr id="164" name="Google Shape;164;p77"/>
          <p:cNvCxnSpPr/>
          <p:nvPr/>
        </p:nvCxnSpPr>
        <p:spPr>
          <a:xfrm>
            <a:off x="838200" y="4905164"/>
            <a:ext cx="7772400" cy="0"/>
          </a:xfrm>
          <a:prstGeom prst="straightConnector1">
            <a:avLst/>
          </a:prstGeom>
          <a:noFill/>
          <a:ln cap="flat" cmpd="sng" w="12700">
            <a:solidFill>
              <a:schemeClr val="lt1"/>
            </a:solidFill>
            <a:prstDash val="solid"/>
            <a:round/>
            <a:headEnd len="sm" w="sm" type="none"/>
            <a:tailEnd len="sm" w="sm" type="none"/>
          </a:ln>
        </p:spPr>
      </p:cxnSp>
      <p:sp>
        <p:nvSpPr>
          <p:cNvPr id="165" name="Google Shape;165;p77"/>
          <p:cNvSpPr txBox="1"/>
          <p:nvPr/>
        </p:nvSpPr>
        <p:spPr>
          <a:xfrm>
            <a:off x="8349680" y="6237312"/>
            <a:ext cx="139424" cy="328295"/>
          </a:xfrm>
          <a:prstGeom prst="rect">
            <a:avLst/>
          </a:prstGeom>
          <a:noFill/>
          <a:ln>
            <a:noFill/>
          </a:ln>
        </p:spPr>
        <p:txBody>
          <a:bodyPr anchorCtr="0" anchor="ctr" bIns="60950" lIns="121900" spcFirstLastPara="1" rIns="121900" wrap="square" tIns="60950">
            <a:noAutofit/>
          </a:bodyPr>
          <a:lstStyle/>
          <a:p>
            <a:pPr indent="0" lvl="0" marL="0" marR="0" rtl="0" algn="ctr">
              <a:spcBef>
                <a:spcPts val="0"/>
              </a:spcBef>
              <a:spcAft>
                <a:spcPts val="0"/>
              </a:spcAft>
              <a:buNone/>
            </a:pPr>
            <a:fld id="{00000000-1234-1234-1234-123412341234}" type="slidenum">
              <a:rPr lang="en-US" sz="1200">
                <a:solidFill>
                  <a:schemeClr val="lt1"/>
                </a:solidFill>
                <a:latin typeface="Calibri"/>
                <a:ea typeface="Calibri"/>
                <a:cs typeface="Calibri"/>
                <a:sym typeface="Calibri"/>
              </a:rPr>
              <a:t>‹#›</a:t>
            </a:fld>
            <a:endParaRPr sz="1200">
              <a:solidFill>
                <a:schemeClr val="lt1"/>
              </a:solidFill>
              <a:latin typeface="Calibri"/>
              <a:ea typeface="Calibri"/>
              <a:cs typeface="Calibri"/>
              <a:sym typeface="Calibri"/>
            </a:endParaRPr>
          </a:p>
        </p:txBody>
      </p:sp>
    </p:spTree>
  </p:cSld>
  <p:clrMapOvr>
    <a:masterClrMapping/>
  </p:clrMapOvr>
  <p:extLst>
    <p:ext uri="{DCECCB84-F9BA-43D5-87BE-67443E8EF086}">
      <p15:sldGuideLst>
        <p15:guide id="1" orient="horz" pos="2160">
          <p15:clr>
            <a:srgbClr val="FBAE40"/>
          </p15:clr>
        </p15:guide>
        <p15:guide id="2" pos="548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id Transition Blue">
  <p:cSld name="Solid Transition Blue">
    <p:bg>
      <p:bgPr>
        <a:solidFill>
          <a:schemeClr val="lt1"/>
        </a:solidFill>
      </p:bgPr>
    </p:bg>
    <p:spTree>
      <p:nvGrpSpPr>
        <p:cNvPr id="166" name="Shape 166"/>
        <p:cNvGrpSpPr/>
        <p:nvPr/>
      </p:nvGrpSpPr>
      <p:grpSpPr>
        <a:xfrm>
          <a:off x="0" y="0"/>
          <a:ext cx="0" cy="0"/>
          <a:chOff x="0" y="0"/>
          <a:chExt cx="0" cy="0"/>
        </a:xfrm>
      </p:grpSpPr>
      <p:sp>
        <p:nvSpPr>
          <p:cNvPr id="167" name="Google Shape;167;p78"/>
          <p:cNvSpPr/>
          <p:nvPr/>
        </p:nvSpPr>
        <p:spPr>
          <a:xfrm>
            <a:off x="0" y="-74428"/>
            <a:ext cx="9144000" cy="6932428"/>
          </a:xfrm>
          <a:prstGeom prst="rect">
            <a:avLst/>
          </a:prstGeom>
          <a:solidFill>
            <a:schemeClr val="dk2"/>
          </a:solidFill>
          <a:ln>
            <a:noFill/>
          </a:ln>
        </p:spPr>
        <p:txBody>
          <a:bodyPr anchorCtr="0" anchor="ctr" bIns="45700" lIns="91425" spcFirstLastPara="1" rIns="91425" wrap="square" tIns="45700">
            <a:noAutofit/>
          </a:bodyPr>
          <a:lstStyle/>
          <a:p>
            <a:pPr indent="0" lvl="0" marL="914400" marR="0" rtl="0" algn="just">
              <a:lnSpc>
                <a:spcPct val="115000"/>
              </a:lnSpc>
              <a:spcBef>
                <a:spcPts val="0"/>
              </a:spcBef>
              <a:spcAft>
                <a:spcPts val="0"/>
              </a:spcAft>
              <a:buNone/>
            </a:pPr>
            <a:r>
              <a:t/>
            </a:r>
            <a:endParaRPr sz="6000">
              <a:solidFill>
                <a:srgbClr val="FFFFFF"/>
              </a:solidFill>
              <a:latin typeface="Calibri"/>
              <a:ea typeface="Calibri"/>
              <a:cs typeface="Calibri"/>
              <a:sym typeface="Calibri"/>
            </a:endParaRPr>
          </a:p>
        </p:txBody>
      </p:sp>
      <p:sp>
        <p:nvSpPr>
          <p:cNvPr id="168" name="Google Shape;168;p78"/>
          <p:cNvSpPr txBox="1"/>
          <p:nvPr/>
        </p:nvSpPr>
        <p:spPr>
          <a:xfrm>
            <a:off x="8197280" y="6293087"/>
            <a:ext cx="139424" cy="328295"/>
          </a:xfrm>
          <a:prstGeom prst="rect">
            <a:avLst/>
          </a:prstGeom>
          <a:noFill/>
          <a:ln>
            <a:noFill/>
          </a:ln>
        </p:spPr>
        <p:txBody>
          <a:bodyPr anchorCtr="0" anchor="ctr" bIns="60950" lIns="121900" spcFirstLastPara="1" rIns="121900" wrap="square" tIns="60950">
            <a:noAutofit/>
          </a:bodyPr>
          <a:lstStyle/>
          <a:p>
            <a:pPr indent="0" lvl="0" marL="0" marR="0" rtl="0" algn="ctr">
              <a:spcBef>
                <a:spcPts val="0"/>
              </a:spcBef>
              <a:spcAft>
                <a:spcPts val="0"/>
              </a:spcAft>
              <a:buNone/>
            </a:pPr>
            <a:fld id="{00000000-1234-1234-1234-123412341234}" type="slidenum">
              <a:rPr lang="en-US" sz="1200">
                <a:solidFill>
                  <a:schemeClr val="lt1"/>
                </a:solidFill>
                <a:latin typeface="Calibri"/>
                <a:ea typeface="Calibri"/>
                <a:cs typeface="Calibri"/>
                <a:sym typeface="Calibri"/>
              </a:rPr>
              <a:t>‹#›</a:t>
            </a:fld>
            <a:endParaRPr sz="1200">
              <a:solidFill>
                <a:schemeClr val="lt1"/>
              </a:solidFill>
              <a:latin typeface="Calibri"/>
              <a:ea typeface="Calibri"/>
              <a:cs typeface="Calibri"/>
              <a:sym typeface="Calibri"/>
            </a:endParaRPr>
          </a:p>
        </p:txBody>
      </p:sp>
      <p:sp>
        <p:nvSpPr>
          <p:cNvPr id="169" name="Google Shape;169;p78"/>
          <p:cNvSpPr txBox="1"/>
          <p:nvPr>
            <p:ph idx="1" type="body"/>
          </p:nvPr>
        </p:nvSpPr>
        <p:spPr>
          <a:xfrm>
            <a:off x="636943" y="2442592"/>
            <a:ext cx="7772399" cy="1310436"/>
          </a:xfrm>
          <a:prstGeom prst="rect">
            <a:avLst/>
          </a:prstGeom>
          <a:noFill/>
          <a:ln>
            <a:noFill/>
          </a:ln>
        </p:spPr>
        <p:txBody>
          <a:bodyPr anchorCtr="0" anchor="ctr" bIns="0" lIns="0" spcFirstLastPara="1" rIns="0" wrap="square" tIns="0">
            <a:normAutofit/>
          </a:bodyPr>
          <a:lstStyle>
            <a:lvl1pPr indent="-228600" lvl="0" marL="457200" algn="ctr">
              <a:spcBef>
                <a:spcPts val="1200"/>
              </a:spcBef>
              <a:spcAft>
                <a:spcPts val="0"/>
              </a:spcAft>
              <a:buSzPts val="6000"/>
              <a:buNone/>
              <a:defRPr sz="6000">
                <a:solidFill>
                  <a:schemeClr val="lt1"/>
                </a:solidFill>
              </a:defRPr>
            </a:lvl1pPr>
            <a:lvl2pPr indent="-342900" lvl="1" marL="914400" algn="l">
              <a:spcBef>
                <a:spcPts val="360"/>
              </a:spcBef>
              <a:spcAft>
                <a:spcPts val="0"/>
              </a:spcAft>
              <a:buSzPts val="1800"/>
              <a:buChar char="–"/>
              <a:defRPr>
                <a:solidFill>
                  <a:schemeClr val="lt1"/>
                </a:solidFill>
              </a:defRPr>
            </a:lvl2pPr>
            <a:lvl3pPr indent="-342900" lvl="2" marL="1371600" algn="l">
              <a:spcBef>
                <a:spcPts val="360"/>
              </a:spcBef>
              <a:spcAft>
                <a:spcPts val="0"/>
              </a:spcAft>
              <a:buSzPts val="1800"/>
              <a:buChar char="•"/>
              <a:defRPr>
                <a:solidFill>
                  <a:schemeClr val="lt1"/>
                </a:solidFill>
              </a:defRPr>
            </a:lvl3pPr>
            <a:lvl4pPr indent="-342900" lvl="3" marL="1828800" algn="l">
              <a:spcBef>
                <a:spcPts val="360"/>
              </a:spcBef>
              <a:spcAft>
                <a:spcPts val="0"/>
              </a:spcAft>
              <a:buSzPts val="1800"/>
              <a:buChar char="–"/>
              <a:defRPr>
                <a:solidFill>
                  <a:schemeClr val="lt1"/>
                </a:solidFill>
              </a:defRPr>
            </a:lvl4pPr>
            <a:lvl5pPr indent="-342900" lvl="4" marL="2286000" algn="l">
              <a:spcBef>
                <a:spcPts val="360"/>
              </a:spcBef>
              <a:spcAft>
                <a:spcPts val="0"/>
              </a:spcAft>
              <a:buSzPts val="1800"/>
              <a:buChar char="»"/>
              <a:defRPr>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0" name="Google Shape;170;p78"/>
          <p:cNvSpPr txBox="1"/>
          <p:nvPr>
            <p:ph idx="2" type="body"/>
          </p:nvPr>
        </p:nvSpPr>
        <p:spPr>
          <a:xfrm>
            <a:off x="636943" y="3814684"/>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2000"/>
              <a:buNone/>
              <a:defRPr sz="2000">
                <a:solidFill>
                  <a:schemeClr val="lt1"/>
                </a:solidFill>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id Transition Teal">
  <p:cSld name="Solid Transition Teal">
    <p:bg>
      <p:bgPr>
        <a:solidFill>
          <a:schemeClr val="lt1"/>
        </a:solidFill>
      </p:bgPr>
    </p:bg>
    <p:spTree>
      <p:nvGrpSpPr>
        <p:cNvPr id="171" name="Shape 171"/>
        <p:cNvGrpSpPr/>
        <p:nvPr/>
      </p:nvGrpSpPr>
      <p:grpSpPr>
        <a:xfrm>
          <a:off x="0" y="0"/>
          <a:ext cx="0" cy="0"/>
          <a:chOff x="0" y="0"/>
          <a:chExt cx="0" cy="0"/>
        </a:xfrm>
      </p:grpSpPr>
      <p:sp>
        <p:nvSpPr>
          <p:cNvPr id="172" name="Google Shape;172;p79"/>
          <p:cNvSpPr/>
          <p:nvPr/>
        </p:nvSpPr>
        <p:spPr>
          <a:xfrm>
            <a:off x="0" y="0"/>
            <a:ext cx="9144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914400" marR="0" rtl="0" algn="just">
              <a:lnSpc>
                <a:spcPct val="115000"/>
              </a:lnSpc>
              <a:spcBef>
                <a:spcPts val="0"/>
              </a:spcBef>
              <a:spcAft>
                <a:spcPts val="0"/>
              </a:spcAft>
              <a:buNone/>
            </a:pPr>
            <a:r>
              <a:t/>
            </a:r>
            <a:endParaRPr sz="2200">
              <a:solidFill>
                <a:srgbClr val="FFFFFF"/>
              </a:solidFill>
              <a:latin typeface="Calibri"/>
              <a:ea typeface="Calibri"/>
              <a:cs typeface="Calibri"/>
              <a:sym typeface="Calibri"/>
            </a:endParaRPr>
          </a:p>
        </p:txBody>
      </p:sp>
      <p:sp>
        <p:nvSpPr>
          <p:cNvPr id="173" name="Google Shape;173;p79"/>
          <p:cNvSpPr txBox="1"/>
          <p:nvPr/>
        </p:nvSpPr>
        <p:spPr>
          <a:xfrm>
            <a:off x="8197280" y="6293087"/>
            <a:ext cx="139424" cy="328295"/>
          </a:xfrm>
          <a:prstGeom prst="rect">
            <a:avLst/>
          </a:prstGeom>
          <a:noFill/>
          <a:ln>
            <a:noFill/>
          </a:ln>
        </p:spPr>
        <p:txBody>
          <a:bodyPr anchorCtr="0" anchor="ctr" bIns="60950" lIns="121900" spcFirstLastPara="1" rIns="121900" wrap="square" tIns="60950">
            <a:noAutofit/>
          </a:bodyPr>
          <a:lstStyle/>
          <a:p>
            <a:pPr indent="0" lvl="0" marL="0" marR="0" rtl="0" algn="ctr">
              <a:spcBef>
                <a:spcPts val="0"/>
              </a:spcBef>
              <a:spcAft>
                <a:spcPts val="0"/>
              </a:spcAft>
              <a:buNone/>
            </a:pPr>
            <a:fld id="{00000000-1234-1234-1234-123412341234}" type="slidenum">
              <a:rPr lang="en-US" sz="1200">
                <a:solidFill>
                  <a:schemeClr val="lt1"/>
                </a:solidFill>
                <a:latin typeface="Calibri"/>
                <a:ea typeface="Calibri"/>
                <a:cs typeface="Calibri"/>
                <a:sym typeface="Calibri"/>
              </a:rPr>
              <a:t>‹#›</a:t>
            </a:fld>
            <a:endParaRPr sz="1200">
              <a:solidFill>
                <a:schemeClr val="lt1"/>
              </a:solidFill>
              <a:latin typeface="Calibri"/>
              <a:ea typeface="Calibri"/>
              <a:cs typeface="Calibri"/>
              <a:sym typeface="Calibri"/>
            </a:endParaRPr>
          </a:p>
        </p:txBody>
      </p:sp>
      <p:sp>
        <p:nvSpPr>
          <p:cNvPr id="174" name="Google Shape;174;p79"/>
          <p:cNvSpPr txBox="1"/>
          <p:nvPr>
            <p:ph idx="1" type="body"/>
          </p:nvPr>
        </p:nvSpPr>
        <p:spPr>
          <a:xfrm>
            <a:off x="636943" y="2442592"/>
            <a:ext cx="7772399" cy="1310436"/>
          </a:xfrm>
          <a:prstGeom prst="rect">
            <a:avLst/>
          </a:prstGeom>
          <a:noFill/>
          <a:ln>
            <a:noFill/>
          </a:ln>
        </p:spPr>
        <p:txBody>
          <a:bodyPr anchorCtr="0" anchor="ctr" bIns="0" lIns="0" spcFirstLastPara="1" rIns="0" wrap="square" tIns="0">
            <a:normAutofit/>
          </a:bodyPr>
          <a:lstStyle>
            <a:lvl1pPr indent="-228600" lvl="0" marL="457200" algn="ctr">
              <a:spcBef>
                <a:spcPts val="1200"/>
              </a:spcBef>
              <a:spcAft>
                <a:spcPts val="0"/>
              </a:spcAft>
              <a:buSzPts val="6000"/>
              <a:buNone/>
              <a:defRPr sz="6000">
                <a:solidFill>
                  <a:schemeClr val="lt1"/>
                </a:solidFill>
              </a:defRPr>
            </a:lvl1pPr>
            <a:lvl2pPr indent="-342900" lvl="1" marL="914400" algn="l">
              <a:spcBef>
                <a:spcPts val="360"/>
              </a:spcBef>
              <a:spcAft>
                <a:spcPts val="0"/>
              </a:spcAft>
              <a:buSzPts val="1800"/>
              <a:buChar char="–"/>
              <a:defRPr>
                <a:solidFill>
                  <a:schemeClr val="lt1"/>
                </a:solidFill>
              </a:defRPr>
            </a:lvl2pPr>
            <a:lvl3pPr indent="-342900" lvl="2" marL="1371600" algn="l">
              <a:spcBef>
                <a:spcPts val="360"/>
              </a:spcBef>
              <a:spcAft>
                <a:spcPts val="0"/>
              </a:spcAft>
              <a:buSzPts val="1800"/>
              <a:buChar char="•"/>
              <a:defRPr>
                <a:solidFill>
                  <a:schemeClr val="lt1"/>
                </a:solidFill>
              </a:defRPr>
            </a:lvl3pPr>
            <a:lvl4pPr indent="-342900" lvl="3" marL="1828800" algn="l">
              <a:spcBef>
                <a:spcPts val="360"/>
              </a:spcBef>
              <a:spcAft>
                <a:spcPts val="0"/>
              </a:spcAft>
              <a:buSzPts val="1800"/>
              <a:buChar char="–"/>
              <a:defRPr>
                <a:solidFill>
                  <a:schemeClr val="lt1"/>
                </a:solidFill>
              </a:defRPr>
            </a:lvl4pPr>
            <a:lvl5pPr indent="-342900" lvl="4" marL="2286000" algn="l">
              <a:spcBef>
                <a:spcPts val="360"/>
              </a:spcBef>
              <a:spcAft>
                <a:spcPts val="0"/>
              </a:spcAft>
              <a:buSzPts val="1800"/>
              <a:buChar char="»"/>
              <a:defRPr>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5" name="Google Shape;175;p79"/>
          <p:cNvSpPr txBox="1"/>
          <p:nvPr>
            <p:ph idx="2" type="body"/>
          </p:nvPr>
        </p:nvSpPr>
        <p:spPr>
          <a:xfrm>
            <a:off x="636943" y="3814684"/>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2000"/>
              <a:buNone/>
              <a:defRPr sz="2000">
                <a:solidFill>
                  <a:schemeClr val="lt1"/>
                </a:solidFill>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id Transition Aqua">
  <p:cSld name="Solid Transition Aqua">
    <p:bg>
      <p:bgPr>
        <a:solidFill>
          <a:schemeClr val="lt1"/>
        </a:solidFill>
      </p:bgPr>
    </p:bg>
    <p:spTree>
      <p:nvGrpSpPr>
        <p:cNvPr id="176" name="Shape 176"/>
        <p:cNvGrpSpPr/>
        <p:nvPr/>
      </p:nvGrpSpPr>
      <p:grpSpPr>
        <a:xfrm>
          <a:off x="0" y="0"/>
          <a:ext cx="0" cy="0"/>
          <a:chOff x="0" y="0"/>
          <a:chExt cx="0" cy="0"/>
        </a:xfrm>
      </p:grpSpPr>
      <p:sp>
        <p:nvSpPr>
          <p:cNvPr id="177" name="Google Shape;177;p80"/>
          <p:cNvSpPr/>
          <p:nvPr/>
        </p:nvSpPr>
        <p:spPr>
          <a:xfrm>
            <a:off x="2270" y="-8620"/>
            <a:ext cx="91440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914400" marR="0" rtl="0" algn="just">
              <a:lnSpc>
                <a:spcPct val="115000"/>
              </a:lnSpc>
              <a:spcBef>
                <a:spcPts val="0"/>
              </a:spcBef>
              <a:spcAft>
                <a:spcPts val="0"/>
              </a:spcAft>
              <a:buNone/>
            </a:pPr>
            <a:r>
              <a:t/>
            </a:r>
            <a:endParaRPr sz="2200">
              <a:solidFill>
                <a:srgbClr val="FFFFFF"/>
              </a:solidFill>
              <a:latin typeface="Calibri"/>
              <a:ea typeface="Calibri"/>
              <a:cs typeface="Calibri"/>
              <a:sym typeface="Calibri"/>
            </a:endParaRPr>
          </a:p>
        </p:txBody>
      </p:sp>
      <p:sp>
        <p:nvSpPr>
          <p:cNvPr id="178" name="Google Shape;178;p80"/>
          <p:cNvSpPr txBox="1"/>
          <p:nvPr/>
        </p:nvSpPr>
        <p:spPr>
          <a:xfrm>
            <a:off x="8197280" y="6293087"/>
            <a:ext cx="139424" cy="328295"/>
          </a:xfrm>
          <a:prstGeom prst="rect">
            <a:avLst/>
          </a:prstGeom>
          <a:noFill/>
          <a:ln>
            <a:noFill/>
          </a:ln>
        </p:spPr>
        <p:txBody>
          <a:bodyPr anchorCtr="0" anchor="ctr" bIns="60950" lIns="121900" spcFirstLastPara="1" rIns="121900" wrap="square" tIns="60950">
            <a:noAutofit/>
          </a:bodyPr>
          <a:lstStyle/>
          <a:p>
            <a:pPr indent="0" lvl="0" marL="0" marR="0" rtl="0" algn="ctr">
              <a:spcBef>
                <a:spcPts val="0"/>
              </a:spcBef>
              <a:spcAft>
                <a:spcPts val="0"/>
              </a:spcAft>
              <a:buNone/>
            </a:pPr>
            <a:fld id="{00000000-1234-1234-1234-123412341234}" type="slidenum">
              <a:rPr lang="en-US" sz="1200">
                <a:solidFill>
                  <a:schemeClr val="lt1"/>
                </a:solidFill>
                <a:latin typeface="Calibri"/>
                <a:ea typeface="Calibri"/>
                <a:cs typeface="Calibri"/>
                <a:sym typeface="Calibri"/>
              </a:rPr>
              <a:t>‹#›</a:t>
            </a:fld>
            <a:endParaRPr sz="1200">
              <a:solidFill>
                <a:schemeClr val="lt1"/>
              </a:solidFill>
              <a:latin typeface="Calibri"/>
              <a:ea typeface="Calibri"/>
              <a:cs typeface="Calibri"/>
              <a:sym typeface="Calibri"/>
            </a:endParaRPr>
          </a:p>
        </p:txBody>
      </p:sp>
      <p:sp>
        <p:nvSpPr>
          <p:cNvPr id="179" name="Google Shape;179;p80"/>
          <p:cNvSpPr txBox="1"/>
          <p:nvPr>
            <p:ph idx="1" type="body"/>
          </p:nvPr>
        </p:nvSpPr>
        <p:spPr>
          <a:xfrm>
            <a:off x="636943" y="2442592"/>
            <a:ext cx="7772399" cy="1310436"/>
          </a:xfrm>
          <a:prstGeom prst="rect">
            <a:avLst/>
          </a:prstGeom>
          <a:noFill/>
          <a:ln>
            <a:noFill/>
          </a:ln>
        </p:spPr>
        <p:txBody>
          <a:bodyPr anchorCtr="0" anchor="ctr" bIns="0" lIns="0" spcFirstLastPara="1" rIns="0" wrap="square" tIns="0">
            <a:normAutofit/>
          </a:bodyPr>
          <a:lstStyle>
            <a:lvl1pPr indent="-228600" lvl="0" marL="457200" algn="ctr">
              <a:spcBef>
                <a:spcPts val="1200"/>
              </a:spcBef>
              <a:spcAft>
                <a:spcPts val="0"/>
              </a:spcAft>
              <a:buSzPts val="6000"/>
              <a:buNone/>
              <a:defRPr sz="6000">
                <a:solidFill>
                  <a:schemeClr val="lt1"/>
                </a:solidFill>
              </a:defRPr>
            </a:lvl1pPr>
            <a:lvl2pPr indent="-342900" lvl="1" marL="914400" algn="l">
              <a:spcBef>
                <a:spcPts val="360"/>
              </a:spcBef>
              <a:spcAft>
                <a:spcPts val="0"/>
              </a:spcAft>
              <a:buSzPts val="1800"/>
              <a:buChar char="–"/>
              <a:defRPr>
                <a:solidFill>
                  <a:schemeClr val="lt1"/>
                </a:solidFill>
              </a:defRPr>
            </a:lvl2pPr>
            <a:lvl3pPr indent="-342900" lvl="2" marL="1371600" algn="l">
              <a:spcBef>
                <a:spcPts val="360"/>
              </a:spcBef>
              <a:spcAft>
                <a:spcPts val="0"/>
              </a:spcAft>
              <a:buSzPts val="1800"/>
              <a:buChar char="•"/>
              <a:defRPr>
                <a:solidFill>
                  <a:schemeClr val="lt1"/>
                </a:solidFill>
              </a:defRPr>
            </a:lvl3pPr>
            <a:lvl4pPr indent="-342900" lvl="3" marL="1828800" algn="l">
              <a:spcBef>
                <a:spcPts val="360"/>
              </a:spcBef>
              <a:spcAft>
                <a:spcPts val="0"/>
              </a:spcAft>
              <a:buSzPts val="1800"/>
              <a:buChar char="–"/>
              <a:defRPr>
                <a:solidFill>
                  <a:schemeClr val="lt1"/>
                </a:solidFill>
              </a:defRPr>
            </a:lvl4pPr>
            <a:lvl5pPr indent="-342900" lvl="4" marL="2286000" algn="l">
              <a:spcBef>
                <a:spcPts val="360"/>
              </a:spcBef>
              <a:spcAft>
                <a:spcPts val="0"/>
              </a:spcAft>
              <a:buSzPts val="1800"/>
              <a:buChar char="»"/>
              <a:defRPr>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0" name="Google Shape;180;p80"/>
          <p:cNvSpPr txBox="1"/>
          <p:nvPr>
            <p:ph idx="2" type="body"/>
          </p:nvPr>
        </p:nvSpPr>
        <p:spPr>
          <a:xfrm>
            <a:off x="636943" y="3814684"/>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2000"/>
              <a:buNone/>
              <a:defRPr sz="2000">
                <a:solidFill>
                  <a:schemeClr val="lt1"/>
                </a:solidFill>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id Transition Yellow">
  <p:cSld name="Solid Transition Yellow">
    <p:bg>
      <p:bgPr>
        <a:solidFill>
          <a:schemeClr val="lt1"/>
        </a:solidFill>
      </p:bgPr>
    </p:bg>
    <p:spTree>
      <p:nvGrpSpPr>
        <p:cNvPr id="181" name="Shape 181"/>
        <p:cNvGrpSpPr/>
        <p:nvPr/>
      </p:nvGrpSpPr>
      <p:grpSpPr>
        <a:xfrm>
          <a:off x="0" y="0"/>
          <a:ext cx="0" cy="0"/>
          <a:chOff x="0" y="0"/>
          <a:chExt cx="0" cy="0"/>
        </a:xfrm>
      </p:grpSpPr>
      <p:sp>
        <p:nvSpPr>
          <p:cNvPr id="182" name="Google Shape;182;p81"/>
          <p:cNvSpPr/>
          <p:nvPr/>
        </p:nvSpPr>
        <p:spPr>
          <a:xfrm>
            <a:off x="0" y="-99392"/>
            <a:ext cx="9144000" cy="6957392"/>
          </a:xfrm>
          <a:prstGeom prst="rect">
            <a:avLst/>
          </a:prstGeom>
          <a:solidFill>
            <a:schemeClr val="accent4"/>
          </a:solidFill>
          <a:ln>
            <a:noFill/>
          </a:ln>
        </p:spPr>
        <p:txBody>
          <a:bodyPr anchorCtr="0" anchor="ctr" bIns="45700" lIns="91425" spcFirstLastPara="1" rIns="91425" wrap="square" tIns="45700">
            <a:noAutofit/>
          </a:bodyPr>
          <a:lstStyle/>
          <a:p>
            <a:pPr indent="0" lvl="0" marL="914400" marR="0" rtl="0" algn="just">
              <a:lnSpc>
                <a:spcPct val="115000"/>
              </a:lnSpc>
              <a:spcBef>
                <a:spcPts val="0"/>
              </a:spcBef>
              <a:spcAft>
                <a:spcPts val="0"/>
              </a:spcAft>
              <a:buNone/>
            </a:pPr>
            <a:r>
              <a:t/>
            </a:r>
            <a:endParaRPr sz="2200">
              <a:solidFill>
                <a:srgbClr val="FFFFFF"/>
              </a:solidFill>
              <a:latin typeface="Calibri"/>
              <a:ea typeface="Calibri"/>
              <a:cs typeface="Calibri"/>
              <a:sym typeface="Calibri"/>
            </a:endParaRPr>
          </a:p>
        </p:txBody>
      </p:sp>
      <p:sp>
        <p:nvSpPr>
          <p:cNvPr id="183" name="Google Shape;183;p81"/>
          <p:cNvSpPr txBox="1"/>
          <p:nvPr/>
        </p:nvSpPr>
        <p:spPr>
          <a:xfrm>
            <a:off x="8197280" y="6293087"/>
            <a:ext cx="139424" cy="328295"/>
          </a:xfrm>
          <a:prstGeom prst="rect">
            <a:avLst/>
          </a:prstGeom>
          <a:noFill/>
          <a:ln>
            <a:noFill/>
          </a:ln>
        </p:spPr>
        <p:txBody>
          <a:bodyPr anchorCtr="0" anchor="ctr" bIns="60950" lIns="121900" spcFirstLastPara="1" rIns="121900" wrap="square" tIns="60950">
            <a:noAutofit/>
          </a:bodyPr>
          <a:lstStyle/>
          <a:p>
            <a:pPr indent="0" lvl="0" marL="0" marR="0" rtl="0" algn="ctr">
              <a:spcBef>
                <a:spcPts val="0"/>
              </a:spcBef>
              <a:spcAft>
                <a:spcPts val="0"/>
              </a:spcAft>
              <a:buNone/>
            </a:pPr>
            <a:fld id="{00000000-1234-1234-1234-123412341234}" type="slidenum">
              <a:rPr lang="en-US" sz="1200">
                <a:solidFill>
                  <a:schemeClr val="lt1"/>
                </a:solidFill>
                <a:latin typeface="Calibri"/>
                <a:ea typeface="Calibri"/>
                <a:cs typeface="Calibri"/>
                <a:sym typeface="Calibri"/>
              </a:rPr>
              <a:t>‹#›</a:t>
            </a:fld>
            <a:endParaRPr sz="1200">
              <a:solidFill>
                <a:schemeClr val="lt1"/>
              </a:solidFill>
              <a:latin typeface="Calibri"/>
              <a:ea typeface="Calibri"/>
              <a:cs typeface="Calibri"/>
              <a:sym typeface="Calibri"/>
            </a:endParaRPr>
          </a:p>
        </p:txBody>
      </p:sp>
      <p:sp>
        <p:nvSpPr>
          <p:cNvPr id="184" name="Google Shape;184;p81"/>
          <p:cNvSpPr txBox="1"/>
          <p:nvPr>
            <p:ph idx="1" type="body"/>
          </p:nvPr>
        </p:nvSpPr>
        <p:spPr>
          <a:xfrm>
            <a:off x="636943" y="2442592"/>
            <a:ext cx="7772399" cy="1310436"/>
          </a:xfrm>
          <a:prstGeom prst="rect">
            <a:avLst/>
          </a:prstGeom>
          <a:noFill/>
          <a:ln>
            <a:noFill/>
          </a:ln>
        </p:spPr>
        <p:txBody>
          <a:bodyPr anchorCtr="0" anchor="ctr" bIns="0" lIns="0" spcFirstLastPara="1" rIns="0" wrap="square" tIns="0">
            <a:normAutofit/>
          </a:bodyPr>
          <a:lstStyle>
            <a:lvl1pPr indent="-228600" lvl="0" marL="457200" algn="ctr">
              <a:spcBef>
                <a:spcPts val="1200"/>
              </a:spcBef>
              <a:spcAft>
                <a:spcPts val="0"/>
              </a:spcAft>
              <a:buSzPts val="6000"/>
              <a:buNone/>
              <a:defRPr sz="6000">
                <a:solidFill>
                  <a:schemeClr val="lt1"/>
                </a:solidFill>
              </a:defRPr>
            </a:lvl1pPr>
            <a:lvl2pPr indent="-342900" lvl="1" marL="914400" algn="l">
              <a:spcBef>
                <a:spcPts val="360"/>
              </a:spcBef>
              <a:spcAft>
                <a:spcPts val="0"/>
              </a:spcAft>
              <a:buSzPts val="1800"/>
              <a:buChar char="–"/>
              <a:defRPr>
                <a:solidFill>
                  <a:schemeClr val="lt1"/>
                </a:solidFill>
              </a:defRPr>
            </a:lvl2pPr>
            <a:lvl3pPr indent="-342900" lvl="2" marL="1371600" algn="l">
              <a:spcBef>
                <a:spcPts val="360"/>
              </a:spcBef>
              <a:spcAft>
                <a:spcPts val="0"/>
              </a:spcAft>
              <a:buSzPts val="1800"/>
              <a:buChar char="•"/>
              <a:defRPr>
                <a:solidFill>
                  <a:schemeClr val="lt1"/>
                </a:solidFill>
              </a:defRPr>
            </a:lvl3pPr>
            <a:lvl4pPr indent="-342900" lvl="3" marL="1828800" algn="l">
              <a:spcBef>
                <a:spcPts val="360"/>
              </a:spcBef>
              <a:spcAft>
                <a:spcPts val="0"/>
              </a:spcAft>
              <a:buSzPts val="1800"/>
              <a:buChar char="–"/>
              <a:defRPr>
                <a:solidFill>
                  <a:schemeClr val="lt1"/>
                </a:solidFill>
              </a:defRPr>
            </a:lvl4pPr>
            <a:lvl5pPr indent="-342900" lvl="4" marL="2286000" algn="l">
              <a:spcBef>
                <a:spcPts val="360"/>
              </a:spcBef>
              <a:spcAft>
                <a:spcPts val="0"/>
              </a:spcAft>
              <a:buSzPts val="1800"/>
              <a:buChar char="»"/>
              <a:defRPr>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5" name="Google Shape;185;p81"/>
          <p:cNvSpPr txBox="1"/>
          <p:nvPr>
            <p:ph idx="2" type="body"/>
          </p:nvPr>
        </p:nvSpPr>
        <p:spPr>
          <a:xfrm>
            <a:off x="636943" y="3814684"/>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2000"/>
              <a:buNone/>
              <a:defRPr sz="2000">
                <a:solidFill>
                  <a:schemeClr val="lt1"/>
                </a:solidFill>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ubtitle and Content">
  <p:cSld name="1_Title Subtitle and Content">
    <p:bg>
      <p:bgPr>
        <a:solidFill>
          <a:schemeClr val="lt1"/>
        </a:solidFill>
      </p:bgPr>
    </p:bg>
    <p:spTree>
      <p:nvGrpSpPr>
        <p:cNvPr id="186" name="Shape 186"/>
        <p:cNvGrpSpPr/>
        <p:nvPr/>
      </p:nvGrpSpPr>
      <p:grpSpPr>
        <a:xfrm>
          <a:off x="0" y="0"/>
          <a:ext cx="0" cy="0"/>
          <a:chOff x="0" y="0"/>
          <a:chExt cx="0" cy="0"/>
        </a:xfrm>
      </p:grpSpPr>
      <p:sp>
        <p:nvSpPr>
          <p:cNvPr id="187" name="Google Shape;187;p82"/>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8" name="Google Shape;188;p82"/>
          <p:cNvSpPr txBox="1"/>
          <p:nvPr>
            <p:ph idx="1" type="body"/>
          </p:nvPr>
        </p:nvSpPr>
        <p:spPr>
          <a:xfrm>
            <a:off x="685800" y="1452421"/>
            <a:ext cx="7772400" cy="4627563"/>
          </a:xfrm>
          <a:prstGeom prst="rect">
            <a:avLst/>
          </a:prstGeom>
          <a:noFill/>
          <a:ln>
            <a:noFill/>
          </a:ln>
        </p:spPr>
        <p:txBody>
          <a:bodyPr anchorCtr="0" anchor="t" bIns="0" lIns="0" spcFirstLastPara="1" rIns="0" wrap="square" tIns="0">
            <a:normAutofit/>
          </a:bodyPr>
          <a:lstStyle>
            <a:lvl1pPr indent="-355600" lvl="0" marL="457200" algn="l">
              <a:spcBef>
                <a:spcPts val="900"/>
              </a:spcBef>
              <a:spcAft>
                <a:spcPts val="0"/>
              </a:spcAft>
              <a:buSzPts val="2000"/>
              <a:buChar char="•"/>
              <a:defRPr/>
            </a:lvl1pPr>
            <a:lvl2pPr indent="-342900" lvl="1" marL="914400" algn="l">
              <a:spcBef>
                <a:spcPts val="900"/>
              </a:spcBef>
              <a:spcAft>
                <a:spcPts val="0"/>
              </a:spcAft>
              <a:buSzPts val="1800"/>
              <a:buChar char="–"/>
              <a:defRPr/>
            </a:lvl2pPr>
            <a:lvl3pPr indent="-342900" lvl="2" marL="1371600" algn="l">
              <a:spcBef>
                <a:spcPts val="900"/>
              </a:spcBef>
              <a:spcAft>
                <a:spcPts val="0"/>
              </a:spcAft>
              <a:buSzPts val="1800"/>
              <a:buChar char="•"/>
              <a:defRPr/>
            </a:lvl3pPr>
            <a:lvl4pPr indent="-342900" lvl="3" marL="1828800" algn="l">
              <a:spcBef>
                <a:spcPts val="900"/>
              </a:spcBef>
              <a:spcAft>
                <a:spcPts val="0"/>
              </a:spcAft>
              <a:buSzPts val="1800"/>
              <a:buChar char="–"/>
              <a:defRPr/>
            </a:lvl4pPr>
            <a:lvl5pPr indent="-342900" lvl="4" marL="2286000" algn="l">
              <a:spcBef>
                <a:spcPts val="9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9" name="Google Shape;189;p82"/>
          <p:cNvSpPr txBox="1"/>
          <p:nvPr>
            <p:ph idx="2" type="body"/>
          </p:nvPr>
        </p:nvSpPr>
        <p:spPr>
          <a:xfrm>
            <a:off x="685800" y="933450"/>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350"/>
              <a:buNone/>
              <a:defRPr sz="1350"/>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ext no subtitle">
  <p:cSld name="Two column text no subtitle">
    <p:bg>
      <p:bgPr>
        <a:solidFill>
          <a:schemeClr val="lt1"/>
        </a:solidFill>
      </p:bgPr>
    </p:bg>
    <p:spTree>
      <p:nvGrpSpPr>
        <p:cNvPr id="190" name="Shape 190"/>
        <p:cNvGrpSpPr/>
        <p:nvPr/>
      </p:nvGrpSpPr>
      <p:grpSpPr>
        <a:xfrm>
          <a:off x="0" y="0"/>
          <a:ext cx="0" cy="0"/>
          <a:chOff x="0" y="0"/>
          <a:chExt cx="0" cy="0"/>
        </a:xfrm>
      </p:grpSpPr>
      <p:sp>
        <p:nvSpPr>
          <p:cNvPr id="191" name="Google Shape;191;p83"/>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2" name="Google Shape;192;p83"/>
          <p:cNvSpPr txBox="1"/>
          <p:nvPr>
            <p:ph idx="1" type="body"/>
          </p:nvPr>
        </p:nvSpPr>
        <p:spPr>
          <a:xfrm>
            <a:off x="685800" y="1219201"/>
            <a:ext cx="7772400" cy="4627563"/>
          </a:xfrm>
          <a:prstGeom prst="rect">
            <a:avLst/>
          </a:prstGeom>
          <a:noFill/>
          <a:ln>
            <a:noFill/>
          </a:ln>
        </p:spPr>
        <p:txBody>
          <a:bodyPr anchorCtr="0" anchor="t" bIns="0" lIns="0" spcFirstLastPara="1" rIns="0" wrap="square" tIns="0">
            <a:normAutofit/>
          </a:bodyPr>
          <a:lstStyle>
            <a:lvl1pPr indent="-228600" lvl="0" marL="457200" algn="l">
              <a:spcBef>
                <a:spcPts val="900"/>
              </a:spcBef>
              <a:spcAft>
                <a:spcPts val="0"/>
              </a:spcAft>
              <a:buSzPts val="1800"/>
              <a:buNone/>
              <a:defRPr sz="1800"/>
            </a:lvl1pPr>
            <a:lvl2pPr indent="-342900" lvl="1" marL="914400" algn="l">
              <a:spcBef>
                <a:spcPts val="900"/>
              </a:spcBef>
              <a:spcAft>
                <a:spcPts val="0"/>
              </a:spcAft>
              <a:buSzPts val="1800"/>
              <a:buFont typeface="Arial"/>
              <a:buChar char="•"/>
              <a:defRPr sz="1800"/>
            </a:lvl2pPr>
            <a:lvl3pPr indent="-342900" lvl="2" marL="1371600" algn="l">
              <a:spcBef>
                <a:spcPts val="900"/>
              </a:spcBef>
              <a:spcAft>
                <a:spcPts val="0"/>
              </a:spcAft>
              <a:buSzPts val="1800"/>
              <a:buFont typeface="Open Sans Light"/>
              <a:buChar char="–"/>
              <a:defRPr sz="1800"/>
            </a:lvl3pPr>
            <a:lvl4pPr indent="-342900" lvl="3" marL="1828800" algn="l">
              <a:spcBef>
                <a:spcPts val="900"/>
              </a:spcBef>
              <a:spcAft>
                <a:spcPts val="0"/>
              </a:spcAft>
              <a:buSzPts val="1800"/>
              <a:buFont typeface="Arial"/>
              <a:buChar char="•"/>
              <a:defRPr sz="1800"/>
            </a:lvl4pPr>
            <a:lvl5pPr indent="-342900" lvl="4" marL="2286000" algn="l">
              <a:spcBef>
                <a:spcPts val="900"/>
              </a:spcBef>
              <a:spcAft>
                <a:spcPts val="0"/>
              </a:spcAft>
              <a:buSzPts val="1800"/>
              <a:buFont typeface="Open Sans Light"/>
              <a:buChar char="–"/>
              <a:defRPr sz="18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ext with subtitle">
  <p:cSld name="Two column text with subtitle">
    <p:bg>
      <p:bgPr>
        <a:solidFill>
          <a:schemeClr val="lt1"/>
        </a:solidFill>
      </p:bgPr>
    </p:bg>
    <p:spTree>
      <p:nvGrpSpPr>
        <p:cNvPr id="193" name="Shape 193"/>
        <p:cNvGrpSpPr/>
        <p:nvPr/>
      </p:nvGrpSpPr>
      <p:grpSpPr>
        <a:xfrm>
          <a:off x="0" y="0"/>
          <a:ext cx="0" cy="0"/>
          <a:chOff x="0" y="0"/>
          <a:chExt cx="0" cy="0"/>
        </a:xfrm>
      </p:grpSpPr>
      <p:sp>
        <p:nvSpPr>
          <p:cNvPr id="194" name="Google Shape;194;p84"/>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5" name="Google Shape;195;p84"/>
          <p:cNvSpPr txBox="1"/>
          <p:nvPr>
            <p:ph idx="1" type="body"/>
          </p:nvPr>
        </p:nvSpPr>
        <p:spPr>
          <a:xfrm>
            <a:off x="685800" y="1452421"/>
            <a:ext cx="7772400" cy="4627563"/>
          </a:xfrm>
          <a:prstGeom prst="rect">
            <a:avLst/>
          </a:prstGeom>
          <a:noFill/>
          <a:ln>
            <a:noFill/>
          </a:ln>
        </p:spPr>
        <p:txBody>
          <a:bodyPr anchorCtr="0" anchor="t" bIns="0" lIns="0" spcFirstLastPara="1" rIns="0" wrap="square" tIns="0">
            <a:normAutofit/>
          </a:bodyPr>
          <a:lstStyle>
            <a:lvl1pPr indent="-228600" lvl="0" marL="457200" algn="l">
              <a:spcBef>
                <a:spcPts val="900"/>
              </a:spcBef>
              <a:spcAft>
                <a:spcPts val="0"/>
              </a:spcAft>
              <a:buSzPts val="1800"/>
              <a:buNone/>
              <a:defRPr sz="1800"/>
            </a:lvl1pPr>
            <a:lvl2pPr indent="-342900" lvl="1" marL="914400" algn="l">
              <a:spcBef>
                <a:spcPts val="900"/>
              </a:spcBef>
              <a:spcAft>
                <a:spcPts val="0"/>
              </a:spcAft>
              <a:buSzPts val="1800"/>
              <a:buFont typeface="Arial"/>
              <a:buChar char="•"/>
              <a:defRPr sz="1800"/>
            </a:lvl2pPr>
            <a:lvl3pPr indent="-342900" lvl="2" marL="1371600" algn="l">
              <a:spcBef>
                <a:spcPts val="900"/>
              </a:spcBef>
              <a:spcAft>
                <a:spcPts val="0"/>
              </a:spcAft>
              <a:buSzPts val="1800"/>
              <a:buFont typeface="Open Sans Light"/>
              <a:buChar char="–"/>
              <a:defRPr sz="1800"/>
            </a:lvl3pPr>
            <a:lvl4pPr indent="-342900" lvl="3" marL="1828800" algn="l">
              <a:spcBef>
                <a:spcPts val="900"/>
              </a:spcBef>
              <a:spcAft>
                <a:spcPts val="0"/>
              </a:spcAft>
              <a:buSzPts val="1800"/>
              <a:buFont typeface="Arial"/>
              <a:buChar char="•"/>
              <a:defRPr sz="1800"/>
            </a:lvl4pPr>
            <a:lvl5pPr indent="-342900" lvl="4" marL="2286000" algn="l">
              <a:spcBef>
                <a:spcPts val="900"/>
              </a:spcBef>
              <a:spcAft>
                <a:spcPts val="0"/>
              </a:spcAft>
              <a:buSzPts val="1800"/>
              <a:buFont typeface="Open Sans Light"/>
              <a:buChar char="–"/>
              <a:defRPr sz="18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96" name="Google Shape;196;p84"/>
          <p:cNvSpPr txBox="1"/>
          <p:nvPr>
            <p:ph idx="2" type="body"/>
          </p:nvPr>
        </p:nvSpPr>
        <p:spPr>
          <a:xfrm>
            <a:off x="685800" y="933450"/>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350"/>
              <a:buNone/>
              <a:defRPr sz="1350"/>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37"/>
          <p:cNvSpPr txBox="1"/>
          <p:nvPr>
            <p:ph type="title"/>
          </p:nvPr>
        </p:nvSpPr>
        <p:spPr>
          <a:xfrm>
            <a:off x="722313" y="4406901"/>
            <a:ext cx="77724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3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137"/>
          <p:cNvSpPr txBox="1"/>
          <p:nvPr>
            <p:ph idx="10" type="dt"/>
          </p:nvPr>
        </p:nvSpPr>
        <p:spPr>
          <a:xfrm>
            <a:off x="457200" y="6356351"/>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31" name="Google Shape;31;p137"/>
          <p:cNvSpPr txBox="1"/>
          <p:nvPr>
            <p:ph idx="11" type="ftr"/>
          </p:nvPr>
        </p:nvSpPr>
        <p:spPr>
          <a:xfrm>
            <a:off x="3124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32" name="Google Shape;32;p137"/>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with Subtitle">
  <p:cSld name="Two Content with Subtitle">
    <p:bg>
      <p:bgPr>
        <a:solidFill>
          <a:schemeClr val="lt1"/>
        </a:solidFill>
      </p:bgPr>
    </p:bg>
    <p:spTree>
      <p:nvGrpSpPr>
        <p:cNvPr id="197" name="Shape 197"/>
        <p:cNvGrpSpPr/>
        <p:nvPr/>
      </p:nvGrpSpPr>
      <p:grpSpPr>
        <a:xfrm>
          <a:off x="0" y="0"/>
          <a:ext cx="0" cy="0"/>
          <a:chOff x="0" y="0"/>
          <a:chExt cx="0" cy="0"/>
        </a:xfrm>
      </p:grpSpPr>
      <p:sp>
        <p:nvSpPr>
          <p:cNvPr id="198" name="Google Shape;198;p85"/>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9" name="Google Shape;199;p85"/>
          <p:cNvSpPr txBox="1"/>
          <p:nvPr>
            <p:ph idx="1" type="body"/>
          </p:nvPr>
        </p:nvSpPr>
        <p:spPr>
          <a:xfrm>
            <a:off x="685800" y="1452421"/>
            <a:ext cx="3810000" cy="4525963"/>
          </a:xfrm>
          <a:prstGeom prst="rect">
            <a:avLst/>
          </a:prstGeom>
          <a:noFill/>
          <a:ln>
            <a:noFill/>
          </a:ln>
        </p:spPr>
        <p:txBody>
          <a:bodyPr anchorCtr="0" anchor="t" bIns="0" lIns="0" spcFirstLastPara="1" rIns="0" wrap="square" tIns="0">
            <a:normAutofit/>
          </a:bodyPr>
          <a:lstStyle>
            <a:lvl1pPr indent="-342900" lvl="0" marL="457200" algn="l">
              <a:spcBef>
                <a:spcPts val="360"/>
              </a:spcBef>
              <a:spcAft>
                <a:spcPts val="0"/>
              </a:spcAft>
              <a:buSzPts val="1800"/>
              <a:buChar char="•"/>
              <a:defRPr sz="1800"/>
            </a:lvl1pPr>
            <a:lvl2pPr indent="-342900" lvl="1" marL="914400" algn="l">
              <a:spcBef>
                <a:spcPts val="360"/>
              </a:spcBef>
              <a:spcAft>
                <a:spcPts val="0"/>
              </a:spcAft>
              <a:buSzPts val="1800"/>
              <a:buChar char="–"/>
              <a:defRPr sz="1800"/>
            </a:lvl2pPr>
            <a:lvl3pPr indent="-342900" lvl="2" marL="1371600" algn="l">
              <a:spcBef>
                <a:spcPts val="360"/>
              </a:spcBef>
              <a:spcAft>
                <a:spcPts val="0"/>
              </a:spcAft>
              <a:buSzPts val="1800"/>
              <a:buChar char="•"/>
              <a:defRPr sz="18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00" name="Google Shape;200;p85"/>
          <p:cNvSpPr txBox="1"/>
          <p:nvPr>
            <p:ph idx="2" type="body"/>
          </p:nvPr>
        </p:nvSpPr>
        <p:spPr>
          <a:xfrm>
            <a:off x="4648200" y="1452421"/>
            <a:ext cx="3810000" cy="4525963"/>
          </a:xfrm>
          <a:prstGeom prst="rect">
            <a:avLst/>
          </a:prstGeom>
          <a:noFill/>
          <a:ln>
            <a:noFill/>
          </a:ln>
        </p:spPr>
        <p:txBody>
          <a:bodyPr anchorCtr="0" anchor="t" bIns="0" lIns="0" spcFirstLastPara="1" rIns="0" wrap="square" tIns="0">
            <a:normAutofit/>
          </a:bodyPr>
          <a:lstStyle>
            <a:lvl1pPr indent="-342900" lvl="0" marL="457200" algn="l">
              <a:spcBef>
                <a:spcPts val="360"/>
              </a:spcBef>
              <a:spcAft>
                <a:spcPts val="0"/>
              </a:spcAft>
              <a:buSzPts val="1800"/>
              <a:buChar char="•"/>
              <a:defRPr sz="1800"/>
            </a:lvl1pPr>
            <a:lvl2pPr indent="-342900" lvl="1" marL="914400" algn="l">
              <a:spcBef>
                <a:spcPts val="360"/>
              </a:spcBef>
              <a:spcAft>
                <a:spcPts val="0"/>
              </a:spcAft>
              <a:buSzPts val="1800"/>
              <a:buChar char="–"/>
              <a:defRPr sz="1800"/>
            </a:lvl2pPr>
            <a:lvl3pPr indent="-342900" lvl="2" marL="1371600" algn="l">
              <a:spcBef>
                <a:spcPts val="360"/>
              </a:spcBef>
              <a:spcAft>
                <a:spcPts val="0"/>
              </a:spcAft>
              <a:buSzPts val="1800"/>
              <a:buChar char="•"/>
              <a:defRPr sz="18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01" name="Google Shape;201;p85"/>
          <p:cNvSpPr txBox="1"/>
          <p:nvPr>
            <p:ph idx="3" type="body"/>
          </p:nvPr>
        </p:nvSpPr>
        <p:spPr>
          <a:xfrm>
            <a:off x="685800" y="933450"/>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350"/>
              <a:buNone/>
              <a:defRPr sz="1350"/>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type="twoObj">
  <p:cSld name="TWO_OBJECTS">
    <p:bg>
      <p:bgPr>
        <a:solidFill>
          <a:schemeClr val="lt1"/>
        </a:solidFill>
      </p:bgPr>
    </p:bg>
    <p:spTree>
      <p:nvGrpSpPr>
        <p:cNvPr id="202" name="Shape 202"/>
        <p:cNvGrpSpPr/>
        <p:nvPr/>
      </p:nvGrpSpPr>
      <p:grpSpPr>
        <a:xfrm>
          <a:off x="0" y="0"/>
          <a:ext cx="0" cy="0"/>
          <a:chOff x="0" y="0"/>
          <a:chExt cx="0" cy="0"/>
        </a:xfrm>
      </p:grpSpPr>
      <p:sp>
        <p:nvSpPr>
          <p:cNvPr id="203" name="Google Shape;203;p86"/>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4" name="Google Shape;204;p86"/>
          <p:cNvSpPr txBox="1"/>
          <p:nvPr>
            <p:ph idx="1" type="body"/>
          </p:nvPr>
        </p:nvSpPr>
        <p:spPr>
          <a:xfrm>
            <a:off x="685800" y="1219201"/>
            <a:ext cx="3810000" cy="4525963"/>
          </a:xfrm>
          <a:prstGeom prst="rect">
            <a:avLst/>
          </a:prstGeom>
          <a:noFill/>
          <a:ln>
            <a:noFill/>
          </a:ln>
        </p:spPr>
        <p:txBody>
          <a:bodyPr anchorCtr="0" anchor="t" bIns="0" lIns="0" spcFirstLastPara="1" rIns="0" wrap="square" tIns="0">
            <a:normAutofit/>
          </a:bodyPr>
          <a:lstStyle>
            <a:lvl1pPr indent="-342900" lvl="0" marL="457200" algn="l">
              <a:spcBef>
                <a:spcPts val="360"/>
              </a:spcBef>
              <a:spcAft>
                <a:spcPts val="0"/>
              </a:spcAft>
              <a:buSzPts val="1800"/>
              <a:buChar char="•"/>
              <a:defRPr sz="1800"/>
            </a:lvl1pPr>
            <a:lvl2pPr indent="-342900" lvl="1" marL="914400" algn="l">
              <a:spcBef>
                <a:spcPts val="360"/>
              </a:spcBef>
              <a:spcAft>
                <a:spcPts val="0"/>
              </a:spcAft>
              <a:buSzPts val="1800"/>
              <a:buChar char="–"/>
              <a:defRPr sz="1800"/>
            </a:lvl2pPr>
            <a:lvl3pPr indent="-342900" lvl="2" marL="1371600" algn="l">
              <a:spcBef>
                <a:spcPts val="360"/>
              </a:spcBef>
              <a:spcAft>
                <a:spcPts val="0"/>
              </a:spcAft>
              <a:buSzPts val="1800"/>
              <a:buChar char="•"/>
              <a:defRPr sz="18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05" name="Google Shape;205;p86"/>
          <p:cNvSpPr txBox="1"/>
          <p:nvPr>
            <p:ph idx="2" type="body"/>
          </p:nvPr>
        </p:nvSpPr>
        <p:spPr>
          <a:xfrm>
            <a:off x="4648200" y="1219201"/>
            <a:ext cx="3810000" cy="4525963"/>
          </a:xfrm>
          <a:prstGeom prst="rect">
            <a:avLst/>
          </a:prstGeom>
          <a:noFill/>
          <a:ln>
            <a:noFill/>
          </a:ln>
        </p:spPr>
        <p:txBody>
          <a:bodyPr anchorCtr="0" anchor="t" bIns="0" lIns="0" spcFirstLastPara="1" rIns="0" wrap="square" tIns="0">
            <a:normAutofit/>
          </a:bodyPr>
          <a:lstStyle>
            <a:lvl1pPr indent="-342900" lvl="0" marL="457200" algn="l">
              <a:spcBef>
                <a:spcPts val="360"/>
              </a:spcBef>
              <a:spcAft>
                <a:spcPts val="0"/>
              </a:spcAft>
              <a:buSzPts val="1800"/>
              <a:buChar char="•"/>
              <a:defRPr sz="1800"/>
            </a:lvl1pPr>
            <a:lvl2pPr indent="-342900" lvl="1" marL="914400" algn="l">
              <a:spcBef>
                <a:spcPts val="360"/>
              </a:spcBef>
              <a:spcAft>
                <a:spcPts val="0"/>
              </a:spcAft>
              <a:buSzPts val="1800"/>
              <a:buChar char="–"/>
              <a:defRPr sz="1800"/>
            </a:lvl2pPr>
            <a:lvl3pPr indent="-342900" lvl="2" marL="1371600" algn="l">
              <a:spcBef>
                <a:spcPts val="360"/>
              </a:spcBef>
              <a:spcAft>
                <a:spcPts val="0"/>
              </a:spcAft>
              <a:buSzPts val="1800"/>
              <a:buChar char="•"/>
              <a:defRPr sz="18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bg>
      <p:bgPr>
        <a:solidFill>
          <a:schemeClr val="lt1"/>
        </a:solidFill>
      </p:bgPr>
    </p:bg>
    <p:spTree>
      <p:nvGrpSpPr>
        <p:cNvPr id="206" name="Shape 206"/>
        <p:cNvGrpSpPr/>
        <p:nvPr/>
      </p:nvGrpSpPr>
      <p:grpSpPr>
        <a:xfrm>
          <a:off x="0" y="0"/>
          <a:ext cx="0" cy="0"/>
          <a:chOff x="0" y="0"/>
          <a:chExt cx="0" cy="0"/>
        </a:xfrm>
      </p:grpSpPr>
      <p:sp>
        <p:nvSpPr>
          <p:cNvPr id="207" name="Google Shape;207;p87"/>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3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8" name="Google Shape;208;p87"/>
          <p:cNvSpPr txBox="1"/>
          <p:nvPr>
            <p:ph idx="1" type="body"/>
          </p:nvPr>
        </p:nvSpPr>
        <p:spPr>
          <a:xfrm>
            <a:off x="685800" y="1249977"/>
            <a:ext cx="3811588" cy="276999"/>
          </a:xfrm>
          <a:prstGeom prst="rect">
            <a:avLst/>
          </a:prstGeom>
          <a:noFill/>
          <a:ln>
            <a:noFill/>
          </a:ln>
        </p:spPr>
        <p:txBody>
          <a:bodyPr anchorCtr="0" anchor="b" bIns="0" lIns="0" spcFirstLastPara="1" rIns="0" wrap="square" tIns="0">
            <a:spAutoFit/>
          </a:bodyPr>
          <a:lstStyle>
            <a:lvl1pPr indent="-228600" lvl="0" marL="457200" algn="l">
              <a:spcBef>
                <a:spcPts val="0"/>
              </a:spcBef>
              <a:spcAft>
                <a:spcPts val="0"/>
              </a:spcAft>
              <a:buSzPts val="1800"/>
              <a:buNone/>
              <a:defRPr b="1" sz="1800">
                <a:latin typeface="Calibri"/>
                <a:ea typeface="Calibri"/>
                <a:cs typeface="Calibri"/>
                <a:sym typeface="Calibri"/>
              </a:defRPr>
            </a:lvl1pPr>
            <a:lvl2pPr indent="-228600" lvl="1" marL="914400" algn="l">
              <a:spcBef>
                <a:spcPts val="400"/>
              </a:spcBef>
              <a:spcAft>
                <a:spcPts val="0"/>
              </a:spcAft>
              <a:buSzPts val="20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09" name="Google Shape;209;p87"/>
          <p:cNvSpPr txBox="1"/>
          <p:nvPr>
            <p:ph idx="2" type="body"/>
          </p:nvPr>
        </p:nvSpPr>
        <p:spPr>
          <a:xfrm>
            <a:off x="685800" y="1560285"/>
            <a:ext cx="3811588" cy="4565877"/>
          </a:xfrm>
          <a:prstGeom prst="rect">
            <a:avLst/>
          </a:prstGeom>
          <a:noFill/>
          <a:ln>
            <a:noFill/>
          </a:ln>
        </p:spPr>
        <p:txBody>
          <a:bodyPr anchorCtr="0" anchor="t" bIns="0" lIns="0" spcFirstLastPara="1" rIns="0" wrap="square" tIns="0">
            <a:normAutofit/>
          </a:bodyPr>
          <a:lstStyle>
            <a:lvl1pPr indent="-342900" lvl="0" marL="457200" algn="l">
              <a:spcBef>
                <a:spcPts val="360"/>
              </a:spcBef>
              <a:spcAft>
                <a:spcPts val="0"/>
              </a:spcAft>
              <a:buSzPts val="1800"/>
              <a:buChar char="•"/>
              <a:defRPr sz="1800"/>
            </a:lvl1pPr>
            <a:lvl2pPr indent="-342900" lvl="1" marL="914400" algn="l">
              <a:spcBef>
                <a:spcPts val="360"/>
              </a:spcBef>
              <a:spcAft>
                <a:spcPts val="0"/>
              </a:spcAft>
              <a:buSzPts val="1800"/>
              <a:buChar char="–"/>
              <a:defRPr sz="1800"/>
            </a:lvl2pPr>
            <a:lvl3pPr indent="-342900" lvl="2" marL="1371600" algn="l">
              <a:spcBef>
                <a:spcPts val="360"/>
              </a:spcBef>
              <a:spcAft>
                <a:spcPts val="0"/>
              </a:spcAft>
              <a:buSzPts val="1800"/>
              <a:buChar char="•"/>
              <a:defRPr sz="18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10" name="Google Shape;210;p87"/>
          <p:cNvSpPr txBox="1"/>
          <p:nvPr>
            <p:ph idx="3" type="body"/>
          </p:nvPr>
        </p:nvSpPr>
        <p:spPr>
          <a:xfrm>
            <a:off x="4645027" y="1249977"/>
            <a:ext cx="3813174" cy="276999"/>
          </a:xfrm>
          <a:prstGeom prst="rect">
            <a:avLst/>
          </a:prstGeom>
          <a:noFill/>
          <a:ln>
            <a:noFill/>
          </a:ln>
        </p:spPr>
        <p:txBody>
          <a:bodyPr anchorCtr="0" anchor="b" bIns="0" lIns="0" spcFirstLastPara="1" rIns="0" wrap="square" tIns="0">
            <a:spAutoFit/>
          </a:bodyPr>
          <a:lstStyle>
            <a:lvl1pPr indent="-228600" lvl="0" marL="457200" algn="l">
              <a:spcBef>
                <a:spcPts val="0"/>
              </a:spcBef>
              <a:spcAft>
                <a:spcPts val="0"/>
              </a:spcAft>
              <a:buSzPts val="1800"/>
              <a:buNone/>
              <a:defRPr b="1" sz="1800">
                <a:solidFill>
                  <a:schemeClr val="dk1"/>
                </a:solidFill>
                <a:latin typeface="Calibri"/>
                <a:ea typeface="Calibri"/>
                <a:cs typeface="Calibri"/>
                <a:sym typeface="Calibri"/>
              </a:defRPr>
            </a:lvl1pPr>
            <a:lvl2pPr indent="-228600" lvl="1" marL="914400" algn="l">
              <a:spcBef>
                <a:spcPts val="400"/>
              </a:spcBef>
              <a:spcAft>
                <a:spcPts val="0"/>
              </a:spcAft>
              <a:buSzPts val="20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11" name="Google Shape;211;p87"/>
          <p:cNvSpPr txBox="1"/>
          <p:nvPr>
            <p:ph idx="4" type="body"/>
          </p:nvPr>
        </p:nvSpPr>
        <p:spPr>
          <a:xfrm>
            <a:off x="4645027" y="1560285"/>
            <a:ext cx="3813174" cy="4565877"/>
          </a:xfrm>
          <a:prstGeom prst="rect">
            <a:avLst/>
          </a:prstGeom>
          <a:noFill/>
          <a:ln>
            <a:noFill/>
          </a:ln>
        </p:spPr>
        <p:txBody>
          <a:bodyPr anchorCtr="0" anchor="t" bIns="0" lIns="0" spcFirstLastPara="1" rIns="0" wrap="square" tIns="0">
            <a:normAutofit/>
          </a:bodyPr>
          <a:lstStyle>
            <a:lvl1pPr indent="-342900" lvl="0" marL="457200" algn="l">
              <a:spcBef>
                <a:spcPts val="360"/>
              </a:spcBef>
              <a:spcAft>
                <a:spcPts val="0"/>
              </a:spcAft>
              <a:buSzPts val="1800"/>
              <a:buChar char="•"/>
              <a:defRPr sz="1800"/>
            </a:lvl1pPr>
            <a:lvl2pPr indent="-342900" lvl="1" marL="914400" algn="l">
              <a:spcBef>
                <a:spcPts val="360"/>
              </a:spcBef>
              <a:spcAft>
                <a:spcPts val="0"/>
              </a:spcAft>
              <a:buSzPts val="1800"/>
              <a:buChar char="–"/>
              <a:defRPr sz="1800"/>
            </a:lvl2pPr>
            <a:lvl3pPr indent="-342900" lvl="2" marL="1371600" algn="l">
              <a:spcBef>
                <a:spcPts val="360"/>
              </a:spcBef>
              <a:spcAft>
                <a:spcPts val="0"/>
              </a:spcAft>
              <a:buSzPts val="1800"/>
              <a:buChar char="•"/>
              <a:defRPr sz="18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Subtitle">
  <p:cSld name="1_Comparison Subtitle">
    <p:bg>
      <p:bgPr>
        <a:solidFill>
          <a:schemeClr val="lt1"/>
        </a:solidFill>
      </p:bgPr>
    </p:bg>
    <p:spTree>
      <p:nvGrpSpPr>
        <p:cNvPr id="212" name="Shape 212"/>
        <p:cNvGrpSpPr/>
        <p:nvPr/>
      </p:nvGrpSpPr>
      <p:grpSpPr>
        <a:xfrm>
          <a:off x="0" y="0"/>
          <a:ext cx="0" cy="0"/>
          <a:chOff x="0" y="0"/>
          <a:chExt cx="0" cy="0"/>
        </a:xfrm>
      </p:grpSpPr>
      <p:sp>
        <p:nvSpPr>
          <p:cNvPr id="213" name="Google Shape;213;p88"/>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3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4" name="Google Shape;214;p88"/>
          <p:cNvSpPr txBox="1"/>
          <p:nvPr>
            <p:ph idx="1" type="body"/>
          </p:nvPr>
        </p:nvSpPr>
        <p:spPr>
          <a:xfrm>
            <a:off x="685800" y="1493061"/>
            <a:ext cx="3811588" cy="276999"/>
          </a:xfrm>
          <a:prstGeom prst="rect">
            <a:avLst/>
          </a:prstGeom>
          <a:noFill/>
          <a:ln>
            <a:noFill/>
          </a:ln>
        </p:spPr>
        <p:txBody>
          <a:bodyPr anchorCtr="0" anchor="b" bIns="0" lIns="0" spcFirstLastPara="1" rIns="0" wrap="square" tIns="0">
            <a:spAutoFit/>
          </a:bodyPr>
          <a:lstStyle>
            <a:lvl1pPr indent="-228600" lvl="0" marL="457200" algn="l">
              <a:spcBef>
                <a:spcPts val="0"/>
              </a:spcBef>
              <a:spcAft>
                <a:spcPts val="0"/>
              </a:spcAft>
              <a:buSzPts val="1800"/>
              <a:buNone/>
              <a:defRPr b="1" sz="1800">
                <a:latin typeface="Calibri"/>
                <a:ea typeface="Calibri"/>
                <a:cs typeface="Calibri"/>
                <a:sym typeface="Calibri"/>
              </a:defRPr>
            </a:lvl1pPr>
            <a:lvl2pPr indent="-228600" lvl="1" marL="914400" algn="l">
              <a:spcBef>
                <a:spcPts val="400"/>
              </a:spcBef>
              <a:spcAft>
                <a:spcPts val="0"/>
              </a:spcAft>
              <a:buSzPts val="20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15" name="Google Shape;215;p88"/>
          <p:cNvSpPr txBox="1"/>
          <p:nvPr>
            <p:ph idx="2" type="body"/>
          </p:nvPr>
        </p:nvSpPr>
        <p:spPr>
          <a:xfrm>
            <a:off x="685800" y="1803371"/>
            <a:ext cx="3811588" cy="4368831"/>
          </a:xfrm>
          <a:prstGeom prst="rect">
            <a:avLst/>
          </a:prstGeom>
          <a:noFill/>
          <a:ln>
            <a:noFill/>
          </a:ln>
        </p:spPr>
        <p:txBody>
          <a:bodyPr anchorCtr="0" anchor="t" bIns="0" lIns="0" spcFirstLastPara="1" rIns="0" wrap="square" tIns="0">
            <a:normAutofit/>
          </a:bodyPr>
          <a:lstStyle>
            <a:lvl1pPr indent="-342900" lvl="0" marL="457200" algn="l">
              <a:spcBef>
                <a:spcPts val="360"/>
              </a:spcBef>
              <a:spcAft>
                <a:spcPts val="0"/>
              </a:spcAft>
              <a:buSzPts val="1800"/>
              <a:buChar char="•"/>
              <a:defRPr sz="1800"/>
            </a:lvl1pPr>
            <a:lvl2pPr indent="-342900" lvl="1" marL="914400" algn="l">
              <a:spcBef>
                <a:spcPts val="360"/>
              </a:spcBef>
              <a:spcAft>
                <a:spcPts val="0"/>
              </a:spcAft>
              <a:buSzPts val="1800"/>
              <a:buChar char="–"/>
              <a:defRPr sz="1800"/>
            </a:lvl2pPr>
            <a:lvl3pPr indent="-342900" lvl="2" marL="1371600" algn="l">
              <a:spcBef>
                <a:spcPts val="360"/>
              </a:spcBef>
              <a:spcAft>
                <a:spcPts val="0"/>
              </a:spcAft>
              <a:buSzPts val="1800"/>
              <a:buChar char="•"/>
              <a:defRPr sz="18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16" name="Google Shape;216;p88"/>
          <p:cNvSpPr txBox="1"/>
          <p:nvPr>
            <p:ph idx="3" type="body"/>
          </p:nvPr>
        </p:nvSpPr>
        <p:spPr>
          <a:xfrm>
            <a:off x="4645027" y="1493061"/>
            <a:ext cx="3813174" cy="276999"/>
          </a:xfrm>
          <a:prstGeom prst="rect">
            <a:avLst/>
          </a:prstGeom>
          <a:noFill/>
          <a:ln>
            <a:noFill/>
          </a:ln>
        </p:spPr>
        <p:txBody>
          <a:bodyPr anchorCtr="0" anchor="b" bIns="0" lIns="0" spcFirstLastPara="1" rIns="0" wrap="square" tIns="0">
            <a:spAutoFit/>
          </a:bodyPr>
          <a:lstStyle>
            <a:lvl1pPr indent="-228600" lvl="0" marL="457200" algn="l">
              <a:spcBef>
                <a:spcPts val="0"/>
              </a:spcBef>
              <a:spcAft>
                <a:spcPts val="0"/>
              </a:spcAft>
              <a:buSzPts val="1800"/>
              <a:buNone/>
              <a:defRPr b="1" sz="1800">
                <a:solidFill>
                  <a:schemeClr val="dk1"/>
                </a:solidFill>
                <a:latin typeface="Calibri"/>
                <a:ea typeface="Calibri"/>
                <a:cs typeface="Calibri"/>
                <a:sym typeface="Calibri"/>
              </a:defRPr>
            </a:lvl1pPr>
            <a:lvl2pPr indent="-228600" lvl="1" marL="914400" algn="l">
              <a:spcBef>
                <a:spcPts val="400"/>
              </a:spcBef>
              <a:spcAft>
                <a:spcPts val="0"/>
              </a:spcAft>
              <a:buSzPts val="20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17" name="Google Shape;217;p88"/>
          <p:cNvSpPr txBox="1"/>
          <p:nvPr>
            <p:ph idx="4" type="body"/>
          </p:nvPr>
        </p:nvSpPr>
        <p:spPr>
          <a:xfrm>
            <a:off x="4645027" y="1803371"/>
            <a:ext cx="3813174" cy="4368831"/>
          </a:xfrm>
          <a:prstGeom prst="rect">
            <a:avLst/>
          </a:prstGeom>
          <a:noFill/>
          <a:ln>
            <a:noFill/>
          </a:ln>
        </p:spPr>
        <p:txBody>
          <a:bodyPr anchorCtr="0" anchor="t" bIns="0" lIns="0" spcFirstLastPara="1" rIns="0" wrap="square" tIns="0">
            <a:normAutofit/>
          </a:bodyPr>
          <a:lstStyle>
            <a:lvl1pPr indent="-342900" lvl="0" marL="457200" algn="l">
              <a:spcBef>
                <a:spcPts val="360"/>
              </a:spcBef>
              <a:spcAft>
                <a:spcPts val="0"/>
              </a:spcAft>
              <a:buSzPts val="1800"/>
              <a:buChar char="•"/>
              <a:defRPr sz="1800"/>
            </a:lvl1pPr>
            <a:lvl2pPr indent="-342900" lvl="1" marL="914400" algn="l">
              <a:spcBef>
                <a:spcPts val="360"/>
              </a:spcBef>
              <a:spcAft>
                <a:spcPts val="0"/>
              </a:spcAft>
              <a:buSzPts val="1800"/>
              <a:buChar char="–"/>
              <a:defRPr sz="1800"/>
            </a:lvl2pPr>
            <a:lvl3pPr indent="-342900" lvl="2" marL="1371600" algn="l">
              <a:spcBef>
                <a:spcPts val="360"/>
              </a:spcBef>
              <a:spcAft>
                <a:spcPts val="0"/>
              </a:spcAft>
              <a:buSzPts val="1800"/>
              <a:buChar char="•"/>
              <a:defRPr sz="18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18" name="Google Shape;218;p88"/>
          <p:cNvSpPr txBox="1"/>
          <p:nvPr>
            <p:ph idx="5" type="body"/>
          </p:nvPr>
        </p:nvSpPr>
        <p:spPr>
          <a:xfrm>
            <a:off x="685800" y="933450"/>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350"/>
              <a:buNone/>
              <a:defRPr sz="1350"/>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lt1"/>
        </a:solidFill>
      </p:bgPr>
    </p:bg>
    <p:spTree>
      <p:nvGrpSpPr>
        <p:cNvPr id="219" name="Shape 219"/>
        <p:cNvGrpSpPr/>
        <p:nvPr/>
      </p:nvGrpSpPr>
      <p:grpSpPr>
        <a:xfrm>
          <a:off x="0" y="0"/>
          <a:ext cx="0" cy="0"/>
          <a:chOff x="0" y="0"/>
          <a:chExt cx="0" cy="0"/>
        </a:xfrm>
      </p:grpSpPr>
      <p:sp>
        <p:nvSpPr>
          <p:cNvPr id="220" name="Google Shape;220;p89"/>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ubtitle Only">
  <p:cSld name="1_Title Subtitle Only">
    <p:bg>
      <p:bgPr>
        <a:solidFill>
          <a:schemeClr val="lt1"/>
        </a:solidFill>
      </p:bgPr>
    </p:bg>
    <p:spTree>
      <p:nvGrpSpPr>
        <p:cNvPr id="221" name="Shape 221"/>
        <p:cNvGrpSpPr/>
        <p:nvPr/>
      </p:nvGrpSpPr>
      <p:grpSpPr>
        <a:xfrm>
          <a:off x="0" y="0"/>
          <a:ext cx="0" cy="0"/>
          <a:chOff x="0" y="0"/>
          <a:chExt cx="0" cy="0"/>
        </a:xfrm>
      </p:grpSpPr>
      <p:sp>
        <p:nvSpPr>
          <p:cNvPr id="222" name="Google Shape;222;p90"/>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3" name="Google Shape;223;p90"/>
          <p:cNvSpPr txBox="1"/>
          <p:nvPr>
            <p:ph idx="1" type="body"/>
          </p:nvPr>
        </p:nvSpPr>
        <p:spPr>
          <a:xfrm>
            <a:off x="685800" y="933450"/>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350"/>
              <a:buNone/>
              <a:defRPr sz="1350"/>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Only" showMasterSp="0">
  <p:cSld name="7_Title Only">
    <p:bg>
      <p:bgPr>
        <a:solidFill>
          <a:schemeClr val="lt1"/>
        </a:solidFill>
      </p:bgPr>
    </p:bg>
    <p:spTree>
      <p:nvGrpSpPr>
        <p:cNvPr id="224" name="Shape 224"/>
        <p:cNvGrpSpPr/>
        <p:nvPr/>
      </p:nvGrpSpPr>
      <p:grpSpPr>
        <a:xfrm>
          <a:off x="0" y="0"/>
          <a:ext cx="0" cy="0"/>
          <a:chOff x="0" y="0"/>
          <a:chExt cx="0" cy="0"/>
        </a:xfrm>
      </p:grpSpPr>
      <p:sp>
        <p:nvSpPr>
          <p:cNvPr id="225" name="Google Shape;225;p91"/>
          <p:cNvSpPr/>
          <p:nvPr>
            <p:ph idx="2" type="pic"/>
          </p:nvPr>
        </p:nvSpPr>
        <p:spPr>
          <a:xfrm>
            <a:off x="0" y="0"/>
            <a:ext cx="2297430" cy="3438144"/>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6" name="Google Shape;226;p91"/>
          <p:cNvSpPr/>
          <p:nvPr>
            <p:ph idx="3" type="pic"/>
          </p:nvPr>
        </p:nvSpPr>
        <p:spPr>
          <a:xfrm>
            <a:off x="2286762" y="0"/>
            <a:ext cx="2297430" cy="3438144"/>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7" name="Google Shape;227;p91"/>
          <p:cNvSpPr/>
          <p:nvPr>
            <p:ph idx="4" type="pic"/>
          </p:nvPr>
        </p:nvSpPr>
        <p:spPr>
          <a:xfrm>
            <a:off x="4573524" y="0"/>
            <a:ext cx="2297430" cy="3438144"/>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8" name="Google Shape;228;p91"/>
          <p:cNvSpPr/>
          <p:nvPr>
            <p:ph idx="5" type="pic"/>
          </p:nvPr>
        </p:nvSpPr>
        <p:spPr>
          <a:xfrm>
            <a:off x="6860286" y="0"/>
            <a:ext cx="2297430" cy="3438144"/>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9" name="Google Shape;229;p91"/>
          <p:cNvSpPr/>
          <p:nvPr>
            <p:ph idx="6" type="pic"/>
          </p:nvPr>
        </p:nvSpPr>
        <p:spPr>
          <a:xfrm>
            <a:off x="0" y="3419856"/>
            <a:ext cx="2297430" cy="3438144"/>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0" name="Google Shape;230;p91"/>
          <p:cNvSpPr/>
          <p:nvPr>
            <p:ph idx="7" type="pic"/>
          </p:nvPr>
        </p:nvSpPr>
        <p:spPr>
          <a:xfrm>
            <a:off x="2286762" y="3419856"/>
            <a:ext cx="2297430" cy="3438144"/>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1" name="Google Shape;231;p91"/>
          <p:cNvSpPr/>
          <p:nvPr>
            <p:ph idx="8" type="pic"/>
          </p:nvPr>
        </p:nvSpPr>
        <p:spPr>
          <a:xfrm>
            <a:off x="4573524" y="3419856"/>
            <a:ext cx="2297430" cy="3438144"/>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2" name="Google Shape;232;p91"/>
          <p:cNvSpPr/>
          <p:nvPr>
            <p:ph idx="9" type="pic"/>
          </p:nvPr>
        </p:nvSpPr>
        <p:spPr>
          <a:xfrm>
            <a:off x="6860286" y="3419856"/>
            <a:ext cx="2297430" cy="3438144"/>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Only" showMasterSp="0">
  <p:cSld name="8_Title Only">
    <p:bg>
      <p:bgPr>
        <a:solidFill>
          <a:schemeClr val="lt1"/>
        </a:solidFill>
      </p:bgPr>
    </p:bg>
    <p:spTree>
      <p:nvGrpSpPr>
        <p:cNvPr id="233" name="Shape 233"/>
        <p:cNvGrpSpPr/>
        <p:nvPr/>
      </p:nvGrpSpPr>
      <p:grpSpPr>
        <a:xfrm>
          <a:off x="0" y="0"/>
          <a:ext cx="0" cy="0"/>
          <a:chOff x="0" y="0"/>
          <a:chExt cx="0" cy="0"/>
        </a:xfrm>
      </p:grpSpPr>
      <p:sp>
        <p:nvSpPr>
          <p:cNvPr id="234" name="Google Shape;234;p92"/>
          <p:cNvSpPr/>
          <p:nvPr>
            <p:ph idx="2" type="pic"/>
          </p:nvPr>
        </p:nvSpPr>
        <p:spPr>
          <a:xfrm>
            <a:off x="0" y="0"/>
            <a:ext cx="1831086" cy="2295144"/>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5" name="Google Shape;235;p92"/>
          <p:cNvSpPr/>
          <p:nvPr>
            <p:ph idx="3" type="pic"/>
          </p:nvPr>
        </p:nvSpPr>
        <p:spPr>
          <a:xfrm>
            <a:off x="1828229" y="0"/>
            <a:ext cx="1831086" cy="2295144"/>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6" name="Google Shape;236;p92"/>
          <p:cNvSpPr/>
          <p:nvPr>
            <p:ph idx="4" type="pic"/>
          </p:nvPr>
        </p:nvSpPr>
        <p:spPr>
          <a:xfrm>
            <a:off x="3656457" y="0"/>
            <a:ext cx="1831086" cy="2295144"/>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7" name="Google Shape;237;p92"/>
          <p:cNvSpPr/>
          <p:nvPr>
            <p:ph idx="5" type="pic"/>
          </p:nvPr>
        </p:nvSpPr>
        <p:spPr>
          <a:xfrm>
            <a:off x="5484686" y="0"/>
            <a:ext cx="1831086" cy="2295144"/>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8" name="Google Shape;238;p92"/>
          <p:cNvSpPr/>
          <p:nvPr>
            <p:ph idx="6" type="pic"/>
          </p:nvPr>
        </p:nvSpPr>
        <p:spPr>
          <a:xfrm>
            <a:off x="7312914" y="0"/>
            <a:ext cx="1831086" cy="2295144"/>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9" name="Google Shape;239;p92"/>
          <p:cNvSpPr/>
          <p:nvPr>
            <p:ph idx="7" type="pic"/>
          </p:nvPr>
        </p:nvSpPr>
        <p:spPr>
          <a:xfrm>
            <a:off x="0" y="2281428"/>
            <a:ext cx="1831086" cy="2295144"/>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0" name="Google Shape;240;p92"/>
          <p:cNvSpPr/>
          <p:nvPr>
            <p:ph idx="8" type="pic"/>
          </p:nvPr>
        </p:nvSpPr>
        <p:spPr>
          <a:xfrm>
            <a:off x="1828229" y="2281428"/>
            <a:ext cx="1831086" cy="2295144"/>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1" name="Google Shape;241;p92"/>
          <p:cNvSpPr/>
          <p:nvPr>
            <p:ph idx="9" type="pic"/>
          </p:nvPr>
        </p:nvSpPr>
        <p:spPr>
          <a:xfrm>
            <a:off x="3656457" y="2281428"/>
            <a:ext cx="1831086" cy="2295144"/>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2" name="Google Shape;242;p92"/>
          <p:cNvSpPr/>
          <p:nvPr>
            <p:ph idx="13" type="pic"/>
          </p:nvPr>
        </p:nvSpPr>
        <p:spPr>
          <a:xfrm>
            <a:off x="5484686" y="2281428"/>
            <a:ext cx="1831086" cy="2295144"/>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3" name="Google Shape;243;p92"/>
          <p:cNvSpPr/>
          <p:nvPr>
            <p:ph idx="14" type="pic"/>
          </p:nvPr>
        </p:nvSpPr>
        <p:spPr>
          <a:xfrm>
            <a:off x="7312914" y="2281428"/>
            <a:ext cx="1831086" cy="2295144"/>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4" name="Google Shape;244;p92"/>
          <p:cNvSpPr/>
          <p:nvPr>
            <p:ph idx="15" type="pic"/>
          </p:nvPr>
        </p:nvSpPr>
        <p:spPr>
          <a:xfrm>
            <a:off x="0" y="4562856"/>
            <a:ext cx="1831086" cy="2295144"/>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5" name="Google Shape;245;p92"/>
          <p:cNvSpPr/>
          <p:nvPr>
            <p:ph idx="16" type="pic"/>
          </p:nvPr>
        </p:nvSpPr>
        <p:spPr>
          <a:xfrm>
            <a:off x="1835087" y="4562856"/>
            <a:ext cx="1831086" cy="2295144"/>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6" name="Google Shape;246;p92"/>
          <p:cNvSpPr/>
          <p:nvPr>
            <p:ph idx="17" type="pic"/>
          </p:nvPr>
        </p:nvSpPr>
        <p:spPr>
          <a:xfrm>
            <a:off x="3663315" y="4562856"/>
            <a:ext cx="1831086" cy="2295144"/>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7" name="Google Shape;247;p92"/>
          <p:cNvSpPr/>
          <p:nvPr>
            <p:ph idx="18" type="pic"/>
          </p:nvPr>
        </p:nvSpPr>
        <p:spPr>
          <a:xfrm>
            <a:off x="5491544" y="4562856"/>
            <a:ext cx="1831086" cy="2295144"/>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8" name="Google Shape;248;p92"/>
          <p:cNvSpPr/>
          <p:nvPr>
            <p:ph idx="19" type="pic"/>
          </p:nvPr>
        </p:nvSpPr>
        <p:spPr>
          <a:xfrm>
            <a:off x="7312914" y="4562856"/>
            <a:ext cx="1831086" cy="2295144"/>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Only" showMasterSp="0">
  <p:cSld name="9_Title Only">
    <p:bg>
      <p:bgPr>
        <a:solidFill>
          <a:schemeClr val="lt1"/>
        </a:solidFill>
      </p:bgPr>
    </p:bg>
    <p:spTree>
      <p:nvGrpSpPr>
        <p:cNvPr id="249" name="Shape 249"/>
        <p:cNvGrpSpPr/>
        <p:nvPr/>
      </p:nvGrpSpPr>
      <p:grpSpPr>
        <a:xfrm>
          <a:off x="0" y="0"/>
          <a:ext cx="0" cy="0"/>
          <a:chOff x="0" y="0"/>
          <a:chExt cx="0" cy="0"/>
        </a:xfrm>
      </p:grpSpPr>
      <p:sp>
        <p:nvSpPr>
          <p:cNvPr id="250" name="Google Shape;250;p93"/>
          <p:cNvSpPr/>
          <p:nvPr>
            <p:ph idx="2" type="pic"/>
          </p:nvPr>
        </p:nvSpPr>
        <p:spPr>
          <a:xfrm>
            <a:off x="0" y="0"/>
            <a:ext cx="1536192" cy="1728216"/>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1" name="Google Shape;251;p93"/>
          <p:cNvSpPr/>
          <p:nvPr>
            <p:ph idx="3" type="pic"/>
          </p:nvPr>
        </p:nvSpPr>
        <p:spPr>
          <a:xfrm>
            <a:off x="1521562" y="0"/>
            <a:ext cx="1536192" cy="1728216"/>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2" name="Google Shape;252;p93"/>
          <p:cNvSpPr/>
          <p:nvPr>
            <p:ph idx="4" type="pic"/>
          </p:nvPr>
        </p:nvSpPr>
        <p:spPr>
          <a:xfrm>
            <a:off x="3043124" y="0"/>
            <a:ext cx="1536192" cy="1728216"/>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3" name="Google Shape;253;p93"/>
          <p:cNvSpPr/>
          <p:nvPr>
            <p:ph idx="5" type="pic"/>
          </p:nvPr>
        </p:nvSpPr>
        <p:spPr>
          <a:xfrm>
            <a:off x="4564685" y="0"/>
            <a:ext cx="1536192" cy="1728216"/>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4" name="Google Shape;254;p93"/>
          <p:cNvSpPr/>
          <p:nvPr>
            <p:ph idx="6" type="pic"/>
          </p:nvPr>
        </p:nvSpPr>
        <p:spPr>
          <a:xfrm>
            <a:off x="7607808" y="0"/>
            <a:ext cx="1536192" cy="1728216"/>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5" name="Google Shape;255;p93"/>
          <p:cNvSpPr/>
          <p:nvPr>
            <p:ph idx="7" type="pic"/>
          </p:nvPr>
        </p:nvSpPr>
        <p:spPr>
          <a:xfrm>
            <a:off x="6086247" y="0"/>
            <a:ext cx="1536192" cy="1728216"/>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6" name="Google Shape;256;p93"/>
          <p:cNvSpPr/>
          <p:nvPr>
            <p:ph idx="8" type="pic"/>
          </p:nvPr>
        </p:nvSpPr>
        <p:spPr>
          <a:xfrm>
            <a:off x="0" y="1709928"/>
            <a:ext cx="1536192" cy="1728216"/>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7" name="Google Shape;257;p93"/>
          <p:cNvSpPr/>
          <p:nvPr>
            <p:ph idx="9" type="pic"/>
          </p:nvPr>
        </p:nvSpPr>
        <p:spPr>
          <a:xfrm>
            <a:off x="1521562" y="1709928"/>
            <a:ext cx="1536192" cy="1728216"/>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8" name="Google Shape;258;p93"/>
          <p:cNvSpPr/>
          <p:nvPr>
            <p:ph idx="13" type="pic"/>
          </p:nvPr>
        </p:nvSpPr>
        <p:spPr>
          <a:xfrm>
            <a:off x="3043124" y="1709928"/>
            <a:ext cx="1536192" cy="1728216"/>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9" name="Google Shape;259;p93"/>
          <p:cNvSpPr/>
          <p:nvPr>
            <p:ph idx="14" type="pic"/>
          </p:nvPr>
        </p:nvSpPr>
        <p:spPr>
          <a:xfrm>
            <a:off x="4564685" y="1709928"/>
            <a:ext cx="1536192" cy="1728216"/>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0" name="Google Shape;260;p93"/>
          <p:cNvSpPr/>
          <p:nvPr>
            <p:ph idx="15" type="pic"/>
          </p:nvPr>
        </p:nvSpPr>
        <p:spPr>
          <a:xfrm>
            <a:off x="7607808" y="1709928"/>
            <a:ext cx="1536192" cy="1728216"/>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1" name="Google Shape;261;p93"/>
          <p:cNvSpPr/>
          <p:nvPr>
            <p:ph idx="16" type="pic"/>
          </p:nvPr>
        </p:nvSpPr>
        <p:spPr>
          <a:xfrm>
            <a:off x="6086247" y="1709928"/>
            <a:ext cx="1536192" cy="1728216"/>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2" name="Google Shape;262;p93"/>
          <p:cNvSpPr/>
          <p:nvPr>
            <p:ph idx="17" type="pic"/>
          </p:nvPr>
        </p:nvSpPr>
        <p:spPr>
          <a:xfrm>
            <a:off x="0" y="3419856"/>
            <a:ext cx="1536192" cy="1728216"/>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3" name="Google Shape;263;p93"/>
          <p:cNvSpPr/>
          <p:nvPr>
            <p:ph idx="18" type="pic"/>
          </p:nvPr>
        </p:nvSpPr>
        <p:spPr>
          <a:xfrm>
            <a:off x="1521562" y="3419856"/>
            <a:ext cx="1536192" cy="1728216"/>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4" name="Google Shape;264;p93"/>
          <p:cNvSpPr/>
          <p:nvPr>
            <p:ph idx="19" type="pic"/>
          </p:nvPr>
        </p:nvSpPr>
        <p:spPr>
          <a:xfrm>
            <a:off x="3043124" y="3419856"/>
            <a:ext cx="1536192" cy="1728216"/>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5" name="Google Shape;265;p93"/>
          <p:cNvSpPr/>
          <p:nvPr>
            <p:ph idx="20" type="pic"/>
          </p:nvPr>
        </p:nvSpPr>
        <p:spPr>
          <a:xfrm>
            <a:off x="4564685" y="3419856"/>
            <a:ext cx="1536192" cy="1728216"/>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6" name="Google Shape;266;p93"/>
          <p:cNvSpPr/>
          <p:nvPr>
            <p:ph idx="21" type="pic"/>
          </p:nvPr>
        </p:nvSpPr>
        <p:spPr>
          <a:xfrm>
            <a:off x="7607808" y="3419856"/>
            <a:ext cx="1536192" cy="1728216"/>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7" name="Google Shape;267;p93"/>
          <p:cNvSpPr/>
          <p:nvPr>
            <p:ph idx="22" type="pic"/>
          </p:nvPr>
        </p:nvSpPr>
        <p:spPr>
          <a:xfrm>
            <a:off x="6086247" y="3419856"/>
            <a:ext cx="1536192" cy="1728216"/>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8" name="Google Shape;268;p93"/>
          <p:cNvSpPr/>
          <p:nvPr>
            <p:ph idx="23" type="pic"/>
          </p:nvPr>
        </p:nvSpPr>
        <p:spPr>
          <a:xfrm>
            <a:off x="0" y="5129784"/>
            <a:ext cx="1536192" cy="1728216"/>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9" name="Google Shape;269;p93"/>
          <p:cNvSpPr/>
          <p:nvPr>
            <p:ph idx="24" type="pic"/>
          </p:nvPr>
        </p:nvSpPr>
        <p:spPr>
          <a:xfrm>
            <a:off x="1521562" y="5129784"/>
            <a:ext cx="1536192" cy="1728216"/>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0" name="Google Shape;270;p93"/>
          <p:cNvSpPr/>
          <p:nvPr>
            <p:ph idx="25" type="pic"/>
          </p:nvPr>
        </p:nvSpPr>
        <p:spPr>
          <a:xfrm>
            <a:off x="3043124" y="5129784"/>
            <a:ext cx="1536192" cy="1728216"/>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1" name="Google Shape;271;p93"/>
          <p:cNvSpPr/>
          <p:nvPr>
            <p:ph idx="26" type="pic"/>
          </p:nvPr>
        </p:nvSpPr>
        <p:spPr>
          <a:xfrm>
            <a:off x="4564685" y="5129784"/>
            <a:ext cx="1536192" cy="1728216"/>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2" name="Google Shape;272;p93"/>
          <p:cNvSpPr/>
          <p:nvPr>
            <p:ph idx="27" type="pic"/>
          </p:nvPr>
        </p:nvSpPr>
        <p:spPr>
          <a:xfrm>
            <a:off x="7607808" y="5129784"/>
            <a:ext cx="1536192" cy="1728216"/>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3" name="Google Shape;273;p93"/>
          <p:cNvSpPr/>
          <p:nvPr>
            <p:ph idx="28" type="pic"/>
          </p:nvPr>
        </p:nvSpPr>
        <p:spPr>
          <a:xfrm>
            <a:off x="6086247" y="5129784"/>
            <a:ext cx="1536192" cy="1728216"/>
          </a:xfrm>
          <a:prstGeom prst="rect">
            <a:avLst/>
          </a:prstGeom>
          <a:noFill/>
          <a:ln>
            <a:noFill/>
          </a:ln>
        </p:spPr>
        <p:txBody>
          <a:bodyPr anchorCtr="0" anchor="t" bIns="91425" lIns="182875" spcFirstLastPara="1" rIns="182875" wrap="square" tIns="91425">
            <a:normAutofit/>
          </a:bodyPr>
          <a:lstStyle>
            <a:lvl1pPr lvl="0" marR="0" rtl="0" algn="l">
              <a:spcBef>
                <a:spcPts val="400"/>
              </a:spcBef>
              <a:spcAft>
                <a:spcPts val="0"/>
              </a:spcAft>
              <a:buClr>
                <a:schemeClr val="accent1"/>
              </a:buClr>
              <a:buSzPts val="2000"/>
              <a:buFont typeface="Arial"/>
              <a:buNone/>
              <a:defRPr b="0" i="0" sz="200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Image Text ">
  <p:cSld name="Four Image Text ">
    <p:bg>
      <p:bgPr>
        <a:solidFill>
          <a:schemeClr val="lt1"/>
        </a:solidFill>
      </p:bgPr>
    </p:bg>
    <p:spTree>
      <p:nvGrpSpPr>
        <p:cNvPr id="274" name="Shape 274"/>
        <p:cNvGrpSpPr/>
        <p:nvPr/>
      </p:nvGrpSpPr>
      <p:grpSpPr>
        <a:xfrm>
          <a:off x="0" y="0"/>
          <a:ext cx="0" cy="0"/>
          <a:chOff x="0" y="0"/>
          <a:chExt cx="0" cy="0"/>
        </a:xfrm>
      </p:grpSpPr>
      <p:sp>
        <p:nvSpPr>
          <p:cNvPr id="275" name="Google Shape;275;p94"/>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6" name="Google Shape;276;p94"/>
          <p:cNvSpPr/>
          <p:nvPr>
            <p:ph idx="2" type="pic"/>
          </p:nvPr>
        </p:nvSpPr>
        <p:spPr>
          <a:xfrm>
            <a:off x="685800" y="1397000"/>
            <a:ext cx="1828800" cy="3407438"/>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2"/>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7" name="Google Shape;277;p94"/>
          <p:cNvSpPr/>
          <p:nvPr>
            <p:ph idx="3" type="pic"/>
          </p:nvPr>
        </p:nvSpPr>
        <p:spPr>
          <a:xfrm>
            <a:off x="2667000" y="1397000"/>
            <a:ext cx="1828800" cy="3407438"/>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4"/>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8" name="Google Shape;278;p94"/>
          <p:cNvSpPr/>
          <p:nvPr>
            <p:ph idx="4" type="pic"/>
          </p:nvPr>
        </p:nvSpPr>
        <p:spPr>
          <a:xfrm>
            <a:off x="4648200" y="1397000"/>
            <a:ext cx="1828800" cy="3407438"/>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1"/>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9" name="Google Shape;279;p94"/>
          <p:cNvSpPr/>
          <p:nvPr>
            <p:ph idx="5" type="pic"/>
          </p:nvPr>
        </p:nvSpPr>
        <p:spPr>
          <a:xfrm>
            <a:off x="6629400" y="1397000"/>
            <a:ext cx="1828800" cy="3407438"/>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dk2"/>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0" name="Google Shape;280;p94"/>
          <p:cNvSpPr txBox="1"/>
          <p:nvPr>
            <p:ph idx="1" type="body"/>
          </p:nvPr>
        </p:nvSpPr>
        <p:spPr>
          <a:xfrm>
            <a:off x="685800" y="4980566"/>
            <a:ext cx="1828800" cy="958851"/>
          </a:xfrm>
          <a:prstGeom prst="rect">
            <a:avLst/>
          </a:prstGeom>
          <a:noFill/>
          <a:ln>
            <a:noFill/>
          </a:ln>
        </p:spPr>
        <p:txBody>
          <a:bodyPr anchorCtr="0" anchor="t" bIns="0" lIns="0" spcFirstLastPara="1" rIns="0" wrap="square" tIns="0">
            <a:no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1" name="Google Shape;281;p94"/>
          <p:cNvSpPr txBox="1"/>
          <p:nvPr>
            <p:ph idx="6" type="body"/>
          </p:nvPr>
        </p:nvSpPr>
        <p:spPr>
          <a:xfrm>
            <a:off x="2667000" y="4980566"/>
            <a:ext cx="1828800" cy="958851"/>
          </a:xfrm>
          <a:prstGeom prst="rect">
            <a:avLst/>
          </a:prstGeom>
          <a:noFill/>
          <a:ln>
            <a:noFill/>
          </a:ln>
        </p:spPr>
        <p:txBody>
          <a:bodyPr anchorCtr="0" anchor="t" bIns="0" lIns="0" spcFirstLastPara="1" rIns="0" wrap="square" tIns="0">
            <a:no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Clr>
                <a:schemeClr val="accent3"/>
              </a:buClr>
              <a:buSzPts val="1050"/>
              <a:buFont typeface="Arial"/>
              <a:buChar char="•"/>
              <a:defRPr sz="1050"/>
            </a:lvl2pPr>
            <a:lvl3pPr indent="-295275" lvl="2" marL="1371600" algn="l">
              <a:spcBef>
                <a:spcPts val="210"/>
              </a:spcBef>
              <a:spcAft>
                <a:spcPts val="0"/>
              </a:spcAft>
              <a:buClr>
                <a:schemeClr val="accent3"/>
              </a:buClr>
              <a:buSzPts val="1050"/>
              <a:buChar char="•"/>
              <a:defRPr sz="1050"/>
            </a:lvl3pPr>
            <a:lvl4pPr indent="-295275" lvl="3" marL="1828800" algn="l">
              <a:spcBef>
                <a:spcPts val="210"/>
              </a:spcBef>
              <a:spcAft>
                <a:spcPts val="0"/>
              </a:spcAft>
              <a:buClr>
                <a:schemeClr val="accent3"/>
              </a:buClr>
              <a:buSzPts val="1050"/>
              <a:buChar char="–"/>
              <a:defRPr sz="1050"/>
            </a:lvl4pPr>
            <a:lvl5pPr indent="-295275" lvl="4" marL="2286000" algn="l">
              <a:spcBef>
                <a:spcPts val="210"/>
              </a:spcBef>
              <a:spcAft>
                <a:spcPts val="0"/>
              </a:spcAft>
              <a:buClr>
                <a:schemeClr val="accent3"/>
              </a:buClr>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2" name="Google Shape;282;p94"/>
          <p:cNvSpPr txBox="1"/>
          <p:nvPr>
            <p:ph idx="7" type="body"/>
          </p:nvPr>
        </p:nvSpPr>
        <p:spPr>
          <a:xfrm>
            <a:off x="4648200" y="4980566"/>
            <a:ext cx="1828800" cy="958851"/>
          </a:xfrm>
          <a:prstGeom prst="rect">
            <a:avLst/>
          </a:prstGeom>
          <a:noFill/>
          <a:ln>
            <a:noFill/>
          </a:ln>
        </p:spPr>
        <p:txBody>
          <a:bodyPr anchorCtr="0" anchor="t" bIns="0" lIns="0" spcFirstLastPara="1" rIns="0" wrap="square" tIns="0">
            <a:no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Clr>
                <a:schemeClr val="accent2"/>
              </a:buClr>
              <a:buSzPts val="1050"/>
              <a:buFont typeface="Arial"/>
              <a:buChar char="•"/>
              <a:defRPr sz="1050"/>
            </a:lvl2pPr>
            <a:lvl3pPr indent="-295275" lvl="2" marL="1371600" algn="l">
              <a:spcBef>
                <a:spcPts val="210"/>
              </a:spcBef>
              <a:spcAft>
                <a:spcPts val="0"/>
              </a:spcAft>
              <a:buClr>
                <a:schemeClr val="accent2"/>
              </a:buClr>
              <a:buSzPts val="1050"/>
              <a:buChar char="•"/>
              <a:defRPr sz="1050"/>
            </a:lvl3pPr>
            <a:lvl4pPr indent="-295275" lvl="3" marL="1828800" algn="l">
              <a:spcBef>
                <a:spcPts val="210"/>
              </a:spcBef>
              <a:spcAft>
                <a:spcPts val="0"/>
              </a:spcAft>
              <a:buClr>
                <a:schemeClr val="accent2"/>
              </a:buClr>
              <a:buSzPts val="1050"/>
              <a:buChar char="–"/>
              <a:defRPr sz="1050"/>
            </a:lvl4pPr>
            <a:lvl5pPr indent="-295275" lvl="4" marL="2286000" algn="l">
              <a:spcBef>
                <a:spcPts val="210"/>
              </a:spcBef>
              <a:spcAft>
                <a:spcPts val="0"/>
              </a:spcAft>
              <a:buClr>
                <a:schemeClr val="accent2"/>
              </a:buClr>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3" name="Google Shape;283;p94"/>
          <p:cNvSpPr txBox="1"/>
          <p:nvPr>
            <p:ph idx="8" type="body"/>
          </p:nvPr>
        </p:nvSpPr>
        <p:spPr>
          <a:xfrm>
            <a:off x="6629400" y="4980566"/>
            <a:ext cx="1828800" cy="958851"/>
          </a:xfrm>
          <a:prstGeom prst="rect">
            <a:avLst/>
          </a:prstGeom>
          <a:noFill/>
          <a:ln>
            <a:noFill/>
          </a:ln>
        </p:spPr>
        <p:txBody>
          <a:bodyPr anchorCtr="0" anchor="t" bIns="0" lIns="0" spcFirstLastPara="1" rIns="0" wrap="square" tIns="0">
            <a:no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Clr>
                <a:schemeClr val="lt2"/>
              </a:buClr>
              <a:buSzPts val="1050"/>
              <a:buFont typeface="Arial"/>
              <a:buChar char="•"/>
              <a:defRPr sz="1050"/>
            </a:lvl2pPr>
            <a:lvl3pPr indent="-295275" lvl="2" marL="1371600" algn="l">
              <a:spcBef>
                <a:spcPts val="210"/>
              </a:spcBef>
              <a:spcAft>
                <a:spcPts val="0"/>
              </a:spcAft>
              <a:buClr>
                <a:schemeClr val="lt2"/>
              </a:buClr>
              <a:buSzPts val="1050"/>
              <a:buChar char="•"/>
              <a:defRPr sz="1050"/>
            </a:lvl3pPr>
            <a:lvl4pPr indent="-295275" lvl="3" marL="1828800" algn="l">
              <a:spcBef>
                <a:spcPts val="210"/>
              </a:spcBef>
              <a:spcAft>
                <a:spcPts val="0"/>
              </a:spcAft>
              <a:buClr>
                <a:schemeClr val="lt2"/>
              </a:buClr>
              <a:buSzPts val="1050"/>
              <a:buChar char="–"/>
              <a:defRPr sz="1050"/>
            </a:lvl4pPr>
            <a:lvl5pPr indent="-295275" lvl="4" marL="2286000" algn="l">
              <a:spcBef>
                <a:spcPts val="210"/>
              </a:spcBef>
              <a:spcAft>
                <a:spcPts val="0"/>
              </a:spcAft>
              <a:buClr>
                <a:schemeClr val="lt2"/>
              </a:buClr>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38"/>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38"/>
          <p:cNvSpPr txBox="1"/>
          <p:nvPr>
            <p:ph idx="1" type="body"/>
          </p:nvPr>
        </p:nvSpPr>
        <p:spPr>
          <a:xfrm>
            <a:off x="457200" y="1600201"/>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138"/>
          <p:cNvSpPr txBox="1"/>
          <p:nvPr>
            <p:ph idx="2" type="body"/>
          </p:nvPr>
        </p:nvSpPr>
        <p:spPr>
          <a:xfrm>
            <a:off x="4648200" y="1600201"/>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138"/>
          <p:cNvSpPr txBox="1"/>
          <p:nvPr>
            <p:ph idx="10" type="dt"/>
          </p:nvPr>
        </p:nvSpPr>
        <p:spPr>
          <a:xfrm>
            <a:off x="457200" y="6356351"/>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38" name="Google Shape;38;p138"/>
          <p:cNvSpPr txBox="1"/>
          <p:nvPr>
            <p:ph idx="11" type="ftr"/>
          </p:nvPr>
        </p:nvSpPr>
        <p:spPr>
          <a:xfrm>
            <a:off x="3124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39" name="Google Shape;39;p138"/>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Image Text Subtitle">
  <p:cSld name="Four Image Text Subtitle">
    <p:bg>
      <p:bgPr>
        <a:solidFill>
          <a:schemeClr val="lt1"/>
        </a:solidFill>
      </p:bgPr>
    </p:bg>
    <p:spTree>
      <p:nvGrpSpPr>
        <p:cNvPr id="284" name="Shape 284"/>
        <p:cNvGrpSpPr/>
        <p:nvPr/>
      </p:nvGrpSpPr>
      <p:grpSpPr>
        <a:xfrm>
          <a:off x="0" y="0"/>
          <a:ext cx="0" cy="0"/>
          <a:chOff x="0" y="0"/>
          <a:chExt cx="0" cy="0"/>
        </a:xfrm>
      </p:grpSpPr>
      <p:sp>
        <p:nvSpPr>
          <p:cNvPr id="285" name="Google Shape;285;p95"/>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6" name="Google Shape;286;p95"/>
          <p:cNvSpPr/>
          <p:nvPr>
            <p:ph idx="2" type="pic"/>
          </p:nvPr>
        </p:nvSpPr>
        <p:spPr>
          <a:xfrm>
            <a:off x="685800" y="1397000"/>
            <a:ext cx="1828800" cy="3407438"/>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2"/>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7" name="Google Shape;287;p95"/>
          <p:cNvSpPr/>
          <p:nvPr>
            <p:ph idx="3" type="pic"/>
          </p:nvPr>
        </p:nvSpPr>
        <p:spPr>
          <a:xfrm>
            <a:off x="2667000" y="1397000"/>
            <a:ext cx="1828800" cy="3407438"/>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4"/>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8" name="Google Shape;288;p95"/>
          <p:cNvSpPr/>
          <p:nvPr>
            <p:ph idx="4" type="pic"/>
          </p:nvPr>
        </p:nvSpPr>
        <p:spPr>
          <a:xfrm>
            <a:off x="4648200" y="1397000"/>
            <a:ext cx="1828800" cy="3407438"/>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1"/>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9" name="Google Shape;289;p95"/>
          <p:cNvSpPr/>
          <p:nvPr>
            <p:ph idx="5" type="pic"/>
          </p:nvPr>
        </p:nvSpPr>
        <p:spPr>
          <a:xfrm>
            <a:off x="6629400" y="1397000"/>
            <a:ext cx="1828800" cy="3407438"/>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dk2"/>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90" name="Google Shape;290;p95"/>
          <p:cNvSpPr txBox="1"/>
          <p:nvPr>
            <p:ph idx="1" type="body"/>
          </p:nvPr>
        </p:nvSpPr>
        <p:spPr>
          <a:xfrm>
            <a:off x="685800" y="4980566"/>
            <a:ext cx="1828800" cy="958851"/>
          </a:xfrm>
          <a:prstGeom prst="rect">
            <a:avLst/>
          </a:prstGeom>
          <a:noFill/>
          <a:ln>
            <a:noFill/>
          </a:ln>
        </p:spPr>
        <p:txBody>
          <a:bodyPr anchorCtr="0" anchor="t" bIns="0" lIns="0" spcFirstLastPara="1" rIns="0" wrap="square" tIns="0">
            <a:no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1" name="Google Shape;291;p95"/>
          <p:cNvSpPr txBox="1"/>
          <p:nvPr>
            <p:ph idx="6" type="body"/>
          </p:nvPr>
        </p:nvSpPr>
        <p:spPr>
          <a:xfrm>
            <a:off x="2667000" y="4980566"/>
            <a:ext cx="1828800" cy="958851"/>
          </a:xfrm>
          <a:prstGeom prst="rect">
            <a:avLst/>
          </a:prstGeom>
          <a:noFill/>
          <a:ln>
            <a:noFill/>
          </a:ln>
        </p:spPr>
        <p:txBody>
          <a:bodyPr anchorCtr="0" anchor="t" bIns="0" lIns="0" spcFirstLastPara="1" rIns="0" wrap="square" tIns="0">
            <a:no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Clr>
                <a:schemeClr val="accent3"/>
              </a:buClr>
              <a:buSzPts val="1050"/>
              <a:buFont typeface="Arial"/>
              <a:buChar char="•"/>
              <a:defRPr sz="1050"/>
            </a:lvl2pPr>
            <a:lvl3pPr indent="-295275" lvl="2" marL="1371600" algn="l">
              <a:spcBef>
                <a:spcPts val="210"/>
              </a:spcBef>
              <a:spcAft>
                <a:spcPts val="0"/>
              </a:spcAft>
              <a:buClr>
                <a:schemeClr val="accent3"/>
              </a:buClr>
              <a:buSzPts val="1050"/>
              <a:buChar char="•"/>
              <a:defRPr sz="1050"/>
            </a:lvl3pPr>
            <a:lvl4pPr indent="-295275" lvl="3" marL="1828800" algn="l">
              <a:spcBef>
                <a:spcPts val="210"/>
              </a:spcBef>
              <a:spcAft>
                <a:spcPts val="0"/>
              </a:spcAft>
              <a:buClr>
                <a:schemeClr val="accent3"/>
              </a:buClr>
              <a:buSzPts val="1050"/>
              <a:buChar char="–"/>
              <a:defRPr sz="1050"/>
            </a:lvl4pPr>
            <a:lvl5pPr indent="-295275" lvl="4" marL="2286000" algn="l">
              <a:spcBef>
                <a:spcPts val="210"/>
              </a:spcBef>
              <a:spcAft>
                <a:spcPts val="0"/>
              </a:spcAft>
              <a:buClr>
                <a:schemeClr val="accent3"/>
              </a:buClr>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2" name="Google Shape;292;p95"/>
          <p:cNvSpPr txBox="1"/>
          <p:nvPr>
            <p:ph idx="7" type="body"/>
          </p:nvPr>
        </p:nvSpPr>
        <p:spPr>
          <a:xfrm>
            <a:off x="4648200" y="4980566"/>
            <a:ext cx="1828800" cy="958851"/>
          </a:xfrm>
          <a:prstGeom prst="rect">
            <a:avLst/>
          </a:prstGeom>
          <a:noFill/>
          <a:ln>
            <a:noFill/>
          </a:ln>
        </p:spPr>
        <p:txBody>
          <a:bodyPr anchorCtr="0" anchor="t" bIns="0" lIns="0" spcFirstLastPara="1" rIns="0" wrap="square" tIns="0">
            <a:no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Clr>
                <a:schemeClr val="accent2"/>
              </a:buClr>
              <a:buSzPts val="1050"/>
              <a:buFont typeface="Arial"/>
              <a:buChar char="•"/>
              <a:defRPr sz="1050"/>
            </a:lvl2pPr>
            <a:lvl3pPr indent="-295275" lvl="2" marL="1371600" algn="l">
              <a:spcBef>
                <a:spcPts val="210"/>
              </a:spcBef>
              <a:spcAft>
                <a:spcPts val="0"/>
              </a:spcAft>
              <a:buClr>
                <a:schemeClr val="accent2"/>
              </a:buClr>
              <a:buSzPts val="1050"/>
              <a:buChar char="•"/>
              <a:defRPr sz="1050"/>
            </a:lvl3pPr>
            <a:lvl4pPr indent="-295275" lvl="3" marL="1828800" algn="l">
              <a:spcBef>
                <a:spcPts val="210"/>
              </a:spcBef>
              <a:spcAft>
                <a:spcPts val="0"/>
              </a:spcAft>
              <a:buClr>
                <a:schemeClr val="accent2"/>
              </a:buClr>
              <a:buSzPts val="1050"/>
              <a:buChar char="–"/>
              <a:defRPr sz="1050"/>
            </a:lvl4pPr>
            <a:lvl5pPr indent="-295275" lvl="4" marL="2286000" algn="l">
              <a:spcBef>
                <a:spcPts val="210"/>
              </a:spcBef>
              <a:spcAft>
                <a:spcPts val="0"/>
              </a:spcAft>
              <a:buClr>
                <a:schemeClr val="accent2"/>
              </a:buClr>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3" name="Google Shape;293;p95"/>
          <p:cNvSpPr txBox="1"/>
          <p:nvPr>
            <p:ph idx="8" type="body"/>
          </p:nvPr>
        </p:nvSpPr>
        <p:spPr>
          <a:xfrm>
            <a:off x="6629400" y="4980566"/>
            <a:ext cx="1828800" cy="958851"/>
          </a:xfrm>
          <a:prstGeom prst="rect">
            <a:avLst/>
          </a:prstGeom>
          <a:noFill/>
          <a:ln>
            <a:noFill/>
          </a:ln>
        </p:spPr>
        <p:txBody>
          <a:bodyPr anchorCtr="0" anchor="t" bIns="0" lIns="0" spcFirstLastPara="1" rIns="0" wrap="square" tIns="0">
            <a:no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Clr>
                <a:schemeClr val="lt2"/>
              </a:buClr>
              <a:buSzPts val="1050"/>
              <a:buFont typeface="Arial"/>
              <a:buChar char="•"/>
              <a:defRPr sz="1050"/>
            </a:lvl2pPr>
            <a:lvl3pPr indent="-295275" lvl="2" marL="1371600" algn="l">
              <a:spcBef>
                <a:spcPts val="210"/>
              </a:spcBef>
              <a:spcAft>
                <a:spcPts val="0"/>
              </a:spcAft>
              <a:buClr>
                <a:schemeClr val="lt2"/>
              </a:buClr>
              <a:buSzPts val="1050"/>
              <a:buChar char="•"/>
              <a:defRPr sz="1050"/>
            </a:lvl3pPr>
            <a:lvl4pPr indent="-295275" lvl="3" marL="1828800" algn="l">
              <a:spcBef>
                <a:spcPts val="210"/>
              </a:spcBef>
              <a:spcAft>
                <a:spcPts val="0"/>
              </a:spcAft>
              <a:buClr>
                <a:schemeClr val="lt2"/>
              </a:buClr>
              <a:buSzPts val="1050"/>
              <a:buChar char="–"/>
              <a:defRPr sz="1050"/>
            </a:lvl4pPr>
            <a:lvl5pPr indent="-295275" lvl="4" marL="2286000" algn="l">
              <a:spcBef>
                <a:spcPts val="210"/>
              </a:spcBef>
              <a:spcAft>
                <a:spcPts val="0"/>
              </a:spcAft>
              <a:buClr>
                <a:schemeClr val="lt2"/>
              </a:buClr>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4" name="Google Shape;294;p95"/>
          <p:cNvSpPr txBox="1"/>
          <p:nvPr>
            <p:ph idx="9" type="body"/>
          </p:nvPr>
        </p:nvSpPr>
        <p:spPr>
          <a:xfrm>
            <a:off x="685800" y="933450"/>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350"/>
              <a:buNone/>
              <a:defRPr sz="1350"/>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 Text ">
  <p:cSld name="Three Image Text ">
    <p:bg>
      <p:bgPr>
        <a:solidFill>
          <a:schemeClr val="lt1"/>
        </a:solidFill>
      </p:bgPr>
    </p:bg>
    <p:spTree>
      <p:nvGrpSpPr>
        <p:cNvPr id="295" name="Shape 295"/>
        <p:cNvGrpSpPr/>
        <p:nvPr/>
      </p:nvGrpSpPr>
      <p:grpSpPr>
        <a:xfrm>
          <a:off x="0" y="0"/>
          <a:ext cx="0" cy="0"/>
          <a:chOff x="0" y="0"/>
          <a:chExt cx="0" cy="0"/>
        </a:xfrm>
      </p:grpSpPr>
      <p:sp>
        <p:nvSpPr>
          <p:cNvPr id="296" name="Google Shape;296;p96"/>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7" name="Google Shape;297;p96"/>
          <p:cNvSpPr/>
          <p:nvPr>
            <p:ph idx="2" type="pic"/>
          </p:nvPr>
        </p:nvSpPr>
        <p:spPr>
          <a:xfrm>
            <a:off x="685800" y="1397000"/>
            <a:ext cx="2496312" cy="3407439"/>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2"/>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98" name="Google Shape;298;p96"/>
          <p:cNvSpPr/>
          <p:nvPr>
            <p:ph idx="3" type="pic"/>
          </p:nvPr>
        </p:nvSpPr>
        <p:spPr>
          <a:xfrm>
            <a:off x="3323844" y="1397000"/>
            <a:ext cx="2496312" cy="3407439"/>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4"/>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99" name="Google Shape;299;p96"/>
          <p:cNvSpPr/>
          <p:nvPr>
            <p:ph idx="4" type="pic"/>
          </p:nvPr>
        </p:nvSpPr>
        <p:spPr>
          <a:xfrm>
            <a:off x="5961888" y="1397000"/>
            <a:ext cx="2496312" cy="3407439"/>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1"/>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0" name="Google Shape;300;p96"/>
          <p:cNvSpPr txBox="1"/>
          <p:nvPr>
            <p:ph idx="1" type="body"/>
          </p:nvPr>
        </p:nvSpPr>
        <p:spPr>
          <a:xfrm>
            <a:off x="685800" y="4980566"/>
            <a:ext cx="2496312" cy="958851"/>
          </a:xfrm>
          <a:prstGeom prst="rect">
            <a:avLst/>
          </a:prstGeom>
          <a:noFill/>
          <a:ln>
            <a:noFill/>
          </a:ln>
        </p:spPr>
        <p:txBody>
          <a:bodyPr anchorCtr="0" anchor="t" bIns="0" lIns="0" spcFirstLastPara="1" rIns="0" wrap="square" tIns="0">
            <a:no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1" name="Google Shape;301;p96"/>
          <p:cNvSpPr txBox="1"/>
          <p:nvPr>
            <p:ph idx="5" type="body"/>
          </p:nvPr>
        </p:nvSpPr>
        <p:spPr>
          <a:xfrm>
            <a:off x="3323844" y="4980566"/>
            <a:ext cx="2496312" cy="958851"/>
          </a:xfrm>
          <a:prstGeom prst="rect">
            <a:avLst/>
          </a:prstGeom>
          <a:noFill/>
          <a:ln>
            <a:noFill/>
          </a:ln>
        </p:spPr>
        <p:txBody>
          <a:bodyPr anchorCtr="0" anchor="t" bIns="0" lIns="0" spcFirstLastPara="1" rIns="0" wrap="square" tIns="0">
            <a:no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Clr>
                <a:schemeClr val="accent4"/>
              </a:buClr>
              <a:buSzPts val="1050"/>
              <a:buFont typeface="Arial"/>
              <a:buChar char="•"/>
              <a:defRPr sz="1050"/>
            </a:lvl2pPr>
            <a:lvl3pPr indent="-295275" lvl="2" marL="1371600" algn="l">
              <a:spcBef>
                <a:spcPts val="210"/>
              </a:spcBef>
              <a:spcAft>
                <a:spcPts val="0"/>
              </a:spcAft>
              <a:buClr>
                <a:schemeClr val="accent4"/>
              </a:buClr>
              <a:buSzPts val="1050"/>
              <a:buChar char="•"/>
              <a:defRPr sz="1050"/>
            </a:lvl3pPr>
            <a:lvl4pPr indent="-295275" lvl="3" marL="1828800" algn="l">
              <a:spcBef>
                <a:spcPts val="210"/>
              </a:spcBef>
              <a:spcAft>
                <a:spcPts val="0"/>
              </a:spcAft>
              <a:buClr>
                <a:schemeClr val="accent4"/>
              </a:buClr>
              <a:buSzPts val="1050"/>
              <a:buChar char="–"/>
              <a:defRPr sz="1050"/>
            </a:lvl4pPr>
            <a:lvl5pPr indent="-295275" lvl="4" marL="2286000" algn="l">
              <a:spcBef>
                <a:spcPts val="210"/>
              </a:spcBef>
              <a:spcAft>
                <a:spcPts val="0"/>
              </a:spcAft>
              <a:buClr>
                <a:schemeClr val="accent4"/>
              </a:buClr>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2" name="Google Shape;302;p96"/>
          <p:cNvSpPr txBox="1"/>
          <p:nvPr>
            <p:ph idx="6" type="body"/>
          </p:nvPr>
        </p:nvSpPr>
        <p:spPr>
          <a:xfrm>
            <a:off x="5961888" y="4980566"/>
            <a:ext cx="2496312" cy="958851"/>
          </a:xfrm>
          <a:prstGeom prst="rect">
            <a:avLst/>
          </a:prstGeom>
          <a:noFill/>
          <a:ln>
            <a:noFill/>
          </a:ln>
        </p:spPr>
        <p:txBody>
          <a:bodyPr anchorCtr="0" anchor="t" bIns="0" lIns="0" spcFirstLastPara="1" rIns="0" wrap="square" tIns="0">
            <a:no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Clr>
                <a:schemeClr val="accent2"/>
              </a:buClr>
              <a:buSzPts val="1050"/>
              <a:buFont typeface="Arial"/>
              <a:buChar char="•"/>
              <a:defRPr sz="1050"/>
            </a:lvl2pPr>
            <a:lvl3pPr indent="-295275" lvl="2" marL="1371600" algn="l">
              <a:spcBef>
                <a:spcPts val="210"/>
              </a:spcBef>
              <a:spcAft>
                <a:spcPts val="0"/>
              </a:spcAft>
              <a:buClr>
                <a:schemeClr val="accent2"/>
              </a:buClr>
              <a:buSzPts val="1050"/>
              <a:buChar char="•"/>
              <a:defRPr sz="1050"/>
            </a:lvl3pPr>
            <a:lvl4pPr indent="-295275" lvl="3" marL="1828800" algn="l">
              <a:spcBef>
                <a:spcPts val="210"/>
              </a:spcBef>
              <a:spcAft>
                <a:spcPts val="0"/>
              </a:spcAft>
              <a:buClr>
                <a:schemeClr val="accent2"/>
              </a:buClr>
              <a:buSzPts val="1050"/>
              <a:buChar char="–"/>
              <a:defRPr sz="1050"/>
            </a:lvl4pPr>
            <a:lvl5pPr indent="-295275" lvl="4" marL="2286000" algn="l">
              <a:spcBef>
                <a:spcPts val="210"/>
              </a:spcBef>
              <a:spcAft>
                <a:spcPts val="0"/>
              </a:spcAft>
              <a:buClr>
                <a:schemeClr val="accent2"/>
              </a:buClr>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 Text Subtitle">
  <p:cSld name="Three Image Text Subtitle">
    <p:bg>
      <p:bgPr>
        <a:solidFill>
          <a:schemeClr val="lt1"/>
        </a:solidFill>
      </p:bgPr>
    </p:bg>
    <p:spTree>
      <p:nvGrpSpPr>
        <p:cNvPr id="303" name="Shape 303"/>
        <p:cNvGrpSpPr/>
        <p:nvPr/>
      </p:nvGrpSpPr>
      <p:grpSpPr>
        <a:xfrm>
          <a:off x="0" y="0"/>
          <a:ext cx="0" cy="0"/>
          <a:chOff x="0" y="0"/>
          <a:chExt cx="0" cy="0"/>
        </a:xfrm>
      </p:grpSpPr>
      <p:sp>
        <p:nvSpPr>
          <p:cNvPr id="304" name="Google Shape;304;p97"/>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5" name="Google Shape;305;p97"/>
          <p:cNvSpPr/>
          <p:nvPr>
            <p:ph idx="2" type="pic"/>
          </p:nvPr>
        </p:nvSpPr>
        <p:spPr>
          <a:xfrm>
            <a:off x="685800" y="1397000"/>
            <a:ext cx="2496312" cy="3407439"/>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2"/>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6" name="Google Shape;306;p97"/>
          <p:cNvSpPr/>
          <p:nvPr>
            <p:ph idx="3" type="pic"/>
          </p:nvPr>
        </p:nvSpPr>
        <p:spPr>
          <a:xfrm>
            <a:off x="3323844" y="1397000"/>
            <a:ext cx="2496312" cy="3407439"/>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4"/>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7" name="Google Shape;307;p97"/>
          <p:cNvSpPr/>
          <p:nvPr>
            <p:ph idx="4" type="pic"/>
          </p:nvPr>
        </p:nvSpPr>
        <p:spPr>
          <a:xfrm>
            <a:off x="5961888" y="1397000"/>
            <a:ext cx="2496312" cy="3407439"/>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1"/>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8" name="Google Shape;308;p97"/>
          <p:cNvSpPr txBox="1"/>
          <p:nvPr>
            <p:ph idx="1" type="body"/>
          </p:nvPr>
        </p:nvSpPr>
        <p:spPr>
          <a:xfrm>
            <a:off x="685800" y="4980566"/>
            <a:ext cx="2496312" cy="958851"/>
          </a:xfrm>
          <a:prstGeom prst="rect">
            <a:avLst/>
          </a:prstGeom>
          <a:noFill/>
          <a:ln>
            <a:noFill/>
          </a:ln>
        </p:spPr>
        <p:txBody>
          <a:bodyPr anchorCtr="0" anchor="t" bIns="0" lIns="0" spcFirstLastPara="1" rIns="0" wrap="square" tIns="0">
            <a:no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9" name="Google Shape;309;p97"/>
          <p:cNvSpPr txBox="1"/>
          <p:nvPr>
            <p:ph idx="5" type="body"/>
          </p:nvPr>
        </p:nvSpPr>
        <p:spPr>
          <a:xfrm>
            <a:off x="3323844" y="4980566"/>
            <a:ext cx="2496312" cy="958851"/>
          </a:xfrm>
          <a:prstGeom prst="rect">
            <a:avLst/>
          </a:prstGeom>
          <a:noFill/>
          <a:ln>
            <a:noFill/>
          </a:ln>
        </p:spPr>
        <p:txBody>
          <a:bodyPr anchorCtr="0" anchor="t" bIns="0" lIns="0" spcFirstLastPara="1" rIns="0" wrap="square" tIns="0">
            <a:no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Clr>
                <a:schemeClr val="accent4"/>
              </a:buClr>
              <a:buSzPts val="1050"/>
              <a:buFont typeface="Arial"/>
              <a:buChar char="•"/>
              <a:defRPr sz="1050"/>
            </a:lvl2pPr>
            <a:lvl3pPr indent="-295275" lvl="2" marL="1371600" algn="l">
              <a:spcBef>
                <a:spcPts val="210"/>
              </a:spcBef>
              <a:spcAft>
                <a:spcPts val="0"/>
              </a:spcAft>
              <a:buClr>
                <a:schemeClr val="accent4"/>
              </a:buClr>
              <a:buSzPts val="1050"/>
              <a:buChar char="•"/>
              <a:defRPr sz="1050"/>
            </a:lvl3pPr>
            <a:lvl4pPr indent="-295275" lvl="3" marL="1828800" algn="l">
              <a:spcBef>
                <a:spcPts val="210"/>
              </a:spcBef>
              <a:spcAft>
                <a:spcPts val="0"/>
              </a:spcAft>
              <a:buClr>
                <a:schemeClr val="accent4"/>
              </a:buClr>
              <a:buSzPts val="1050"/>
              <a:buChar char="–"/>
              <a:defRPr sz="1050"/>
            </a:lvl4pPr>
            <a:lvl5pPr indent="-295275" lvl="4" marL="2286000" algn="l">
              <a:spcBef>
                <a:spcPts val="210"/>
              </a:spcBef>
              <a:spcAft>
                <a:spcPts val="0"/>
              </a:spcAft>
              <a:buClr>
                <a:schemeClr val="accent4"/>
              </a:buClr>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10" name="Google Shape;310;p97"/>
          <p:cNvSpPr txBox="1"/>
          <p:nvPr>
            <p:ph idx="6" type="body"/>
          </p:nvPr>
        </p:nvSpPr>
        <p:spPr>
          <a:xfrm>
            <a:off x="5961888" y="4980566"/>
            <a:ext cx="2496312" cy="958851"/>
          </a:xfrm>
          <a:prstGeom prst="rect">
            <a:avLst/>
          </a:prstGeom>
          <a:noFill/>
          <a:ln>
            <a:noFill/>
          </a:ln>
        </p:spPr>
        <p:txBody>
          <a:bodyPr anchorCtr="0" anchor="t" bIns="0" lIns="0" spcFirstLastPara="1" rIns="0" wrap="square" tIns="0">
            <a:no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Clr>
                <a:schemeClr val="accent2"/>
              </a:buClr>
              <a:buSzPts val="1050"/>
              <a:buFont typeface="Arial"/>
              <a:buChar char="•"/>
              <a:defRPr sz="1050"/>
            </a:lvl2pPr>
            <a:lvl3pPr indent="-295275" lvl="2" marL="1371600" algn="l">
              <a:spcBef>
                <a:spcPts val="210"/>
              </a:spcBef>
              <a:spcAft>
                <a:spcPts val="0"/>
              </a:spcAft>
              <a:buClr>
                <a:schemeClr val="accent2"/>
              </a:buClr>
              <a:buSzPts val="1050"/>
              <a:buChar char="•"/>
              <a:defRPr sz="1050"/>
            </a:lvl3pPr>
            <a:lvl4pPr indent="-295275" lvl="3" marL="1828800" algn="l">
              <a:spcBef>
                <a:spcPts val="210"/>
              </a:spcBef>
              <a:spcAft>
                <a:spcPts val="0"/>
              </a:spcAft>
              <a:buClr>
                <a:schemeClr val="accent2"/>
              </a:buClr>
              <a:buSzPts val="1050"/>
              <a:buChar char="–"/>
              <a:defRPr sz="1050"/>
            </a:lvl4pPr>
            <a:lvl5pPr indent="-295275" lvl="4" marL="2286000" algn="l">
              <a:spcBef>
                <a:spcPts val="210"/>
              </a:spcBef>
              <a:spcAft>
                <a:spcPts val="0"/>
              </a:spcAft>
              <a:buClr>
                <a:schemeClr val="accent2"/>
              </a:buClr>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11" name="Google Shape;311;p97"/>
          <p:cNvSpPr txBox="1"/>
          <p:nvPr>
            <p:ph idx="7" type="body"/>
          </p:nvPr>
        </p:nvSpPr>
        <p:spPr>
          <a:xfrm>
            <a:off x="685800" y="933450"/>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350"/>
              <a:buNone/>
              <a:defRPr sz="1350"/>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 Text ">
  <p:cSld name="Two Image Text ">
    <p:bg>
      <p:bgPr>
        <a:solidFill>
          <a:schemeClr val="lt1"/>
        </a:solidFill>
      </p:bgPr>
    </p:bg>
    <p:spTree>
      <p:nvGrpSpPr>
        <p:cNvPr id="312" name="Shape 312"/>
        <p:cNvGrpSpPr/>
        <p:nvPr/>
      </p:nvGrpSpPr>
      <p:grpSpPr>
        <a:xfrm>
          <a:off x="0" y="0"/>
          <a:ext cx="0" cy="0"/>
          <a:chOff x="0" y="0"/>
          <a:chExt cx="0" cy="0"/>
        </a:xfrm>
      </p:grpSpPr>
      <p:sp>
        <p:nvSpPr>
          <p:cNvPr id="313" name="Google Shape;313;p98"/>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4" name="Google Shape;314;p98"/>
          <p:cNvSpPr/>
          <p:nvPr>
            <p:ph idx="2" type="pic"/>
          </p:nvPr>
        </p:nvSpPr>
        <p:spPr>
          <a:xfrm>
            <a:off x="685800" y="1397000"/>
            <a:ext cx="3814192" cy="3407439"/>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2"/>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5" name="Google Shape;315;p98"/>
          <p:cNvSpPr/>
          <p:nvPr>
            <p:ph idx="3" type="pic"/>
          </p:nvPr>
        </p:nvSpPr>
        <p:spPr>
          <a:xfrm>
            <a:off x="4644009" y="1397000"/>
            <a:ext cx="3814192" cy="3407439"/>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2"/>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6" name="Google Shape;316;p98"/>
          <p:cNvSpPr txBox="1"/>
          <p:nvPr>
            <p:ph idx="1" type="body"/>
          </p:nvPr>
        </p:nvSpPr>
        <p:spPr>
          <a:xfrm>
            <a:off x="685800" y="4980566"/>
            <a:ext cx="3814192" cy="958851"/>
          </a:xfrm>
          <a:prstGeom prst="rect">
            <a:avLst/>
          </a:prstGeom>
          <a:noFill/>
          <a:ln>
            <a:noFill/>
          </a:ln>
        </p:spPr>
        <p:txBody>
          <a:bodyPr anchorCtr="0" anchor="t" bIns="0" lIns="0" spcFirstLastPara="1" rIns="0" wrap="square" tIns="0">
            <a:no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17" name="Google Shape;317;p98"/>
          <p:cNvSpPr txBox="1"/>
          <p:nvPr>
            <p:ph idx="4" type="body"/>
          </p:nvPr>
        </p:nvSpPr>
        <p:spPr>
          <a:xfrm>
            <a:off x="4644009" y="4980566"/>
            <a:ext cx="3814192" cy="958851"/>
          </a:xfrm>
          <a:prstGeom prst="rect">
            <a:avLst/>
          </a:prstGeom>
          <a:noFill/>
          <a:ln>
            <a:noFill/>
          </a:ln>
        </p:spPr>
        <p:txBody>
          <a:bodyPr anchorCtr="0" anchor="t" bIns="0" lIns="0" spcFirstLastPara="1" rIns="0" wrap="square" tIns="0">
            <a:no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Clr>
                <a:schemeClr val="lt2"/>
              </a:buClr>
              <a:buSzPts val="1050"/>
              <a:buFont typeface="Arial"/>
              <a:buChar char="•"/>
              <a:defRPr sz="1050"/>
            </a:lvl2pPr>
            <a:lvl3pPr indent="-295275" lvl="2" marL="1371600" algn="l">
              <a:spcBef>
                <a:spcPts val="210"/>
              </a:spcBef>
              <a:spcAft>
                <a:spcPts val="0"/>
              </a:spcAft>
              <a:buClr>
                <a:schemeClr val="lt2"/>
              </a:buClr>
              <a:buSzPts val="1050"/>
              <a:buChar char="•"/>
              <a:defRPr sz="1050"/>
            </a:lvl3pPr>
            <a:lvl4pPr indent="-295275" lvl="3" marL="1828800" algn="l">
              <a:spcBef>
                <a:spcPts val="210"/>
              </a:spcBef>
              <a:spcAft>
                <a:spcPts val="0"/>
              </a:spcAft>
              <a:buClr>
                <a:schemeClr val="lt2"/>
              </a:buClr>
              <a:buSzPts val="1050"/>
              <a:buChar char="–"/>
              <a:defRPr sz="1050"/>
            </a:lvl4pPr>
            <a:lvl5pPr indent="-295275" lvl="4" marL="2286000" algn="l">
              <a:spcBef>
                <a:spcPts val="210"/>
              </a:spcBef>
              <a:spcAft>
                <a:spcPts val="0"/>
              </a:spcAft>
              <a:buClr>
                <a:schemeClr val="lt2"/>
              </a:buClr>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 Text Subtitle">
  <p:cSld name="Two Image Text Subtitle">
    <p:bg>
      <p:bgPr>
        <a:solidFill>
          <a:schemeClr val="lt1"/>
        </a:solidFill>
      </p:bgPr>
    </p:bg>
    <p:spTree>
      <p:nvGrpSpPr>
        <p:cNvPr id="318" name="Shape 318"/>
        <p:cNvGrpSpPr/>
        <p:nvPr/>
      </p:nvGrpSpPr>
      <p:grpSpPr>
        <a:xfrm>
          <a:off x="0" y="0"/>
          <a:ext cx="0" cy="0"/>
          <a:chOff x="0" y="0"/>
          <a:chExt cx="0" cy="0"/>
        </a:xfrm>
      </p:grpSpPr>
      <p:sp>
        <p:nvSpPr>
          <p:cNvPr id="319" name="Google Shape;319;p99"/>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0" name="Google Shape;320;p99"/>
          <p:cNvSpPr/>
          <p:nvPr>
            <p:ph idx="2" type="pic"/>
          </p:nvPr>
        </p:nvSpPr>
        <p:spPr>
          <a:xfrm>
            <a:off x="685800" y="1397000"/>
            <a:ext cx="3814192" cy="3407439"/>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2"/>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1" name="Google Shape;321;p99"/>
          <p:cNvSpPr/>
          <p:nvPr>
            <p:ph idx="3" type="pic"/>
          </p:nvPr>
        </p:nvSpPr>
        <p:spPr>
          <a:xfrm>
            <a:off x="4644009" y="1397000"/>
            <a:ext cx="3814192" cy="3407439"/>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2"/>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2" name="Google Shape;322;p99"/>
          <p:cNvSpPr txBox="1"/>
          <p:nvPr>
            <p:ph idx="1" type="body"/>
          </p:nvPr>
        </p:nvSpPr>
        <p:spPr>
          <a:xfrm>
            <a:off x="685800" y="4980566"/>
            <a:ext cx="3814192" cy="958851"/>
          </a:xfrm>
          <a:prstGeom prst="rect">
            <a:avLst/>
          </a:prstGeom>
          <a:noFill/>
          <a:ln>
            <a:noFill/>
          </a:ln>
        </p:spPr>
        <p:txBody>
          <a:bodyPr anchorCtr="0" anchor="t" bIns="0" lIns="0" spcFirstLastPara="1" rIns="0" wrap="square" tIns="0">
            <a:no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23" name="Google Shape;323;p99"/>
          <p:cNvSpPr txBox="1"/>
          <p:nvPr>
            <p:ph idx="4" type="body"/>
          </p:nvPr>
        </p:nvSpPr>
        <p:spPr>
          <a:xfrm>
            <a:off x="4644009" y="4980566"/>
            <a:ext cx="3814192" cy="958851"/>
          </a:xfrm>
          <a:prstGeom prst="rect">
            <a:avLst/>
          </a:prstGeom>
          <a:noFill/>
          <a:ln>
            <a:noFill/>
          </a:ln>
        </p:spPr>
        <p:txBody>
          <a:bodyPr anchorCtr="0" anchor="t" bIns="0" lIns="0" spcFirstLastPara="1" rIns="0" wrap="square" tIns="0">
            <a:no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Clr>
                <a:schemeClr val="lt2"/>
              </a:buClr>
              <a:buSzPts val="1050"/>
              <a:buFont typeface="Arial"/>
              <a:buChar char="•"/>
              <a:defRPr sz="1050"/>
            </a:lvl2pPr>
            <a:lvl3pPr indent="-295275" lvl="2" marL="1371600" algn="l">
              <a:spcBef>
                <a:spcPts val="210"/>
              </a:spcBef>
              <a:spcAft>
                <a:spcPts val="0"/>
              </a:spcAft>
              <a:buClr>
                <a:schemeClr val="lt2"/>
              </a:buClr>
              <a:buSzPts val="1050"/>
              <a:buChar char="•"/>
              <a:defRPr sz="1050"/>
            </a:lvl3pPr>
            <a:lvl4pPr indent="-295275" lvl="3" marL="1828800" algn="l">
              <a:spcBef>
                <a:spcPts val="210"/>
              </a:spcBef>
              <a:spcAft>
                <a:spcPts val="0"/>
              </a:spcAft>
              <a:buClr>
                <a:schemeClr val="lt2"/>
              </a:buClr>
              <a:buSzPts val="1050"/>
              <a:buChar char="–"/>
              <a:defRPr sz="1050"/>
            </a:lvl4pPr>
            <a:lvl5pPr indent="-295275" lvl="4" marL="2286000" algn="l">
              <a:spcBef>
                <a:spcPts val="210"/>
              </a:spcBef>
              <a:spcAft>
                <a:spcPts val="0"/>
              </a:spcAft>
              <a:buClr>
                <a:schemeClr val="lt2"/>
              </a:buClr>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24" name="Google Shape;324;p99"/>
          <p:cNvSpPr txBox="1"/>
          <p:nvPr>
            <p:ph idx="5" type="body"/>
          </p:nvPr>
        </p:nvSpPr>
        <p:spPr>
          <a:xfrm>
            <a:off x="685800" y="933450"/>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350"/>
              <a:buNone/>
              <a:defRPr sz="1350"/>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Tall Text">
  <p:cSld name="Four Tall Text">
    <p:bg>
      <p:bgPr>
        <a:solidFill>
          <a:schemeClr val="lt1"/>
        </a:solidFill>
      </p:bgPr>
    </p:bg>
    <p:spTree>
      <p:nvGrpSpPr>
        <p:cNvPr id="325" name="Shape 325"/>
        <p:cNvGrpSpPr/>
        <p:nvPr/>
      </p:nvGrpSpPr>
      <p:grpSpPr>
        <a:xfrm>
          <a:off x="0" y="0"/>
          <a:ext cx="0" cy="0"/>
          <a:chOff x="0" y="0"/>
          <a:chExt cx="0" cy="0"/>
        </a:xfrm>
      </p:grpSpPr>
      <p:sp>
        <p:nvSpPr>
          <p:cNvPr id="326" name="Google Shape;326;p100"/>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7" name="Google Shape;327;p100"/>
          <p:cNvSpPr/>
          <p:nvPr>
            <p:ph idx="2" type="pic"/>
          </p:nvPr>
        </p:nvSpPr>
        <p:spPr>
          <a:xfrm>
            <a:off x="685800" y="1397001"/>
            <a:ext cx="1828800" cy="1476165"/>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2"/>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8" name="Google Shape;328;p100"/>
          <p:cNvSpPr/>
          <p:nvPr>
            <p:ph idx="3" type="pic"/>
          </p:nvPr>
        </p:nvSpPr>
        <p:spPr>
          <a:xfrm>
            <a:off x="2667000" y="1397001"/>
            <a:ext cx="1828800" cy="1476165"/>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4"/>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9" name="Google Shape;329;p100"/>
          <p:cNvSpPr/>
          <p:nvPr>
            <p:ph idx="4" type="pic"/>
          </p:nvPr>
        </p:nvSpPr>
        <p:spPr>
          <a:xfrm>
            <a:off x="4648200" y="1397001"/>
            <a:ext cx="1828800" cy="1476165"/>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1"/>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30" name="Google Shape;330;p100"/>
          <p:cNvSpPr/>
          <p:nvPr>
            <p:ph idx="5" type="pic"/>
          </p:nvPr>
        </p:nvSpPr>
        <p:spPr>
          <a:xfrm>
            <a:off x="6629400" y="1397001"/>
            <a:ext cx="1828800" cy="1476165"/>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dk2"/>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31" name="Google Shape;331;p100"/>
          <p:cNvSpPr txBox="1"/>
          <p:nvPr>
            <p:ph idx="1" type="body"/>
          </p:nvPr>
        </p:nvSpPr>
        <p:spPr>
          <a:xfrm>
            <a:off x="685800" y="3055281"/>
            <a:ext cx="1831086" cy="2988332"/>
          </a:xfrm>
          <a:prstGeom prst="rect">
            <a:avLst/>
          </a:prstGeom>
          <a:noFill/>
          <a:ln>
            <a:noFill/>
          </a:ln>
        </p:spPr>
        <p:txBody>
          <a:bodyPr anchorCtr="0" anchor="t" bIns="0" lIns="0" spcFirstLastPara="1" rIns="0" wrap="square" tIns="0">
            <a:normAutofit/>
          </a:bodyPr>
          <a:lstStyle>
            <a:lvl1pPr indent="-228600" lvl="0" marL="457200" algn="l">
              <a:spcBef>
                <a:spcPts val="315"/>
              </a:spcBef>
              <a:spcAft>
                <a:spcPts val="0"/>
              </a:spcAft>
              <a:buSzPts val="1575"/>
              <a:buNone/>
              <a:defRPr sz="1575"/>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32" name="Google Shape;332;p100"/>
          <p:cNvSpPr txBox="1"/>
          <p:nvPr>
            <p:ph idx="6" type="body"/>
          </p:nvPr>
        </p:nvSpPr>
        <p:spPr>
          <a:xfrm>
            <a:off x="2666238" y="3055281"/>
            <a:ext cx="1831086" cy="2988332"/>
          </a:xfrm>
          <a:prstGeom prst="rect">
            <a:avLst/>
          </a:prstGeom>
          <a:noFill/>
          <a:ln>
            <a:noFill/>
          </a:ln>
        </p:spPr>
        <p:txBody>
          <a:bodyPr anchorCtr="0" anchor="t" bIns="0" lIns="0" spcFirstLastPara="1" rIns="0" wrap="square" tIns="0">
            <a:normAutofit/>
          </a:bodyPr>
          <a:lstStyle>
            <a:lvl1pPr indent="-228600" lvl="0" marL="457200" algn="l">
              <a:spcBef>
                <a:spcPts val="315"/>
              </a:spcBef>
              <a:spcAft>
                <a:spcPts val="0"/>
              </a:spcAft>
              <a:buSzPts val="1575"/>
              <a:buNone/>
              <a:defRPr sz="1575"/>
            </a:lvl1pPr>
            <a:lvl2pPr indent="-295275" lvl="1" marL="914400" algn="l">
              <a:spcBef>
                <a:spcPts val="210"/>
              </a:spcBef>
              <a:spcAft>
                <a:spcPts val="0"/>
              </a:spcAft>
              <a:buClr>
                <a:schemeClr val="accent3"/>
              </a:buClr>
              <a:buSzPts val="1050"/>
              <a:buFont typeface="Arial"/>
              <a:buChar char="•"/>
              <a:defRPr sz="1050"/>
            </a:lvl2pPr>
            <a:lvl3pPr indent="-295275" lvl="2" marL="1371600" algn="l">
              <a:spcBef>
                <a:spcPts val="210"/>
              </a:spcBef>
              <a:spcAft>
                <a:spcPts val="0"/>
              </a:spcAft>
              <a:buClr>
                <a:schemeClr val="accent3"/>
              </a:buClr>
              <a:buSzPts val="1050"/>
              <a:buChar char="•"/>
              <a:defRPr sz="1050"/>
            </a:lvl3pPr>
            <a:lvl4pPr indent="-295275" lvl="3" marL="1828800" algn="l">
              <a:spcBef>
                <a:spcPts val="210"/>
              </a:spcBef>
              <a:spcAft>
                <a:spcPts val="0"/>
              </a:spcAft>
              <a:buClr>
                <a:schemeClr val="accent3"/>
              </a:buClr>
              <a:buSzPts val="1050"/>
              <a:buChar char="–"/>
              <a:defRPr sz="1050"/>
            </a:lvl4pPr>
            <a:lvl5pPr indent="-295275" lvl="4" marL="2286000" algn="l">
              <a:spcBef>
                <a:spcPts val="210"/>
              </a:spcBef>
              <a:spcAft>
                <a:spcPts val="0"/>
              </a:spcAft>
              <a:buClr>
                <a:schemeClr val="accent3"/>
              </a:buClr>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33" name="Google Shape;333;p100"/>
          <p:cNvSpPr txBox="1"/>
          <p:nvPr>
            <p:ph idx="7" type="body"/>
          </p:nvPr>
        </p:nvSpPr>
        <p:spPr>
          <a:xfrm>
            <a:off x="4646676" y="3055281"/>
            <a:ext cx="1831086" cy="2988332"/>
          </a:xfrm>
          <a:prstGeom prst="rect">
            <a:avLst/>
          </a:prstGeom>
          <a:noFill/>
          <a:ln>
            <a:noFill/>
          </a:ln>
        </p:spPr>
        <p:txBody>
          <a:bodyPr anchorCtr="0" anchor="t" bIns="0" lIns="0" spcFirstLastPara="1" rIns="0" wrap="square" tIns="0">
            <a:normAutofit/>
          </a:bodyPr>
          <a:lstStyle>
            <a:lvl1pPr indent="-228600" lvl="0" marL="457200" algn="l">
              <a:spcBef>
                <a:spcPts val="315"/>
              </a:spcBef>
              <a:spcAft>
                <a:spcPts val="0"/>
              </a:spcAft>
              <a:buSzPts val="1575"/>
              <a:buNone/>
              <a:defRPr sz="1575"/>
            </a:lvl1pPr>
            <a:lvl2pPr indent="-295275" lvl="1" marL="914400" algn="l">
              <a:spcBef>
                <a:spcPts val="210"/>
              </a:spcBef>
              <a:spcAft>
                <a:spcPts val="0"/>
              </a:spcAft>
              <a:buClr>
                <a:schemeClr val="accent2"/>
              </a:buClr>
              <a:buSzPts val="1050"/>
              <a:buFont typeface="Arial"/>
              <a:buChar char="•"/>
              <a:defRPr sz="1050"/>
            </a:lvl2pPr>
            <a:lvl3pPr indent="-295275" lvl="2" marL="1371600" algn="l">
              <a:spcBef>
                <a:spcPts val="210"/>
              </a:spcBef>
              <a:spcAft>
                <a:spcPts val="0"/>
              </a:spcAft>
              <a:buClr>
                <a:schemeClr val="accent2"/>
              </a:buClr>
              <a:buSzPts val="1050"/>
              <a:buChar char="•"/>
              <a:defRPr sz="1050"/>
            </a:lvl3pPr>
            <a:lvl4pPr indent="-295275" lvl="3" marL="1828800" algn="l">
              <a:spcBef>
                <a:spcPts val="210"/>
              </a:spcBef>
              <a:spcAft>
                <a:spcPts val="0"/>
              </a:spcAft>
              <a:buClr>
                <a:schemeClr val="accent2"/>
              </a:buClr>
              <a:buSzPts val="1050"/>
              <a:buChar char="–"/>
              <a:defRPr sz="1050"/>
            </a:lvl4pPr>
            <a:lvl5pPr indent="-295275" lvl="4" marL="2286000" algn="l">
              <a:spcBef>
                <a:spcPts val="210"/>
              </a:spcBef>
              <a:spcAft>
                <a:spcPts val="0"/>
              </a:spcAft>
              <a:buClr>
                <a:schemeClr val="accent2"/>
              </a:buClr>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34" name="Google Shape;334;p100"/>
          <p:cNvSpPr txBox="1"/>
          <p:nvPr>
            <p:ph idx="8" type="body"/>
          </p:nvPr>
        </p:nvSpPr>
        <p:spPr>
          <a:xfrm>
            <a:off x="6627114" y="3055281"/>
            <a:ext cx="1831086" cy="2988332"/>
          </a:xfrm>
          <a:prstGeom prst="rect">
            <a:avLst/>
          </a:prstGeom>
          <a:noFill/>
          <a:ln>
            <a:noFill/>
          </a:ln>
        </p:spPr>
        <p:txBody>
          <a:bodyPr anchorCtr="0" anchor="t" bIns="0" lIns="0" spcFirstLastPara="1" rIns="0" wrap="square" tIns="0">
            <a:normAutofit/>
          </a:bodyPr>
          <a:lstStyle>
            <a:lvl1pPr indent="-228600" lvl="0" marL="457200" algn="l">
              <a:spcBef>
                <a:spcPts val="315"/>
              </a:spcBef>
              <a:spcAft>
                <a:spcPts val="0"/>
              </a:spcAft>
              <a:buSzPts val="1575"/>
              <a:buNone/>
              <a:defRPr sz="1575"/>
            </a:lvl1pPr>
            <a:lvl2pPr indent="-295275" lvl="1" marL="914400" algn="l">
              <a:spcBef>
                <a:spcPts val="210"/>
              </a:spcBef>
              <a:spcAft>
                <a:spcPts val="0"/>
              </a:spcAft>
              <a:buClr>
                <a:schemeClr val="accent4"/>
              </a:buClr>
              <a:buSzPts val="1050"/>
              <a:buFont typeface="Arial"/>
              <a:buChar char="•"/>
              <a:defRPr sz="1050"/>
            </a:lvl2pPr>
            <a:lvl3pPr indent="-295275" lvl="2" marL="1371600" algn="l">
              <a:spcBef>
                <a:spcPts val="210"/>
              </a:spcBef>
              <a:spcAft>
                <a:spcPts val="0"/>
              </a:spcAft>
              <a:buClr>
                <a:schemeClr val="accent4"/>
              </a:buClr>
              <a:buSzPts val="1050"/>
              <a:buChar char="•"/>
              <a:defRPr sz="1050"/>
            </a:lvl3pPr>
            <a:lvl4pPr indent="-295275" lvl="3" marL="1828800" algn="l">
              <a:spcBef>
                <a:spcPts val="210"/>
              </a:spcBef>
              <a:spcAft>
                <a:spcPts val="0"/>
              </a:spcAft>
              <a:buClr>
                <a:schemeClr val="accent4"/>
              </a:buClr>
              <a:buSzPts val="1050"/>
              <a:buChar char="–"/>
              <a:defRPr sz="1050"/>
            </a:lvl4pPr>
            <a:lvl5pPr indent="-295275" lvl="4" marL="2286000" algn="l">
              <a:spcBef>
                <a:spcPts val="210"/>
              </a:spcBef>
              <a:spcAft>
                <a:spcPts val="0"/>
              </a:spcAft>
              <a:buClr>
                <a:schemeClr val="accent4"/>
              </a:buClr>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Tall Text Subtitle">
  <p:cSld name="Four Tall Text Subtitle">
    <p:bg>
      <p:bgPr>
        <a:solidFill>
          <a:schemeClr val="lt1"/>
        </a:solidFill>
      </p:bgPr>
    </p:bg>
    <p:spTree>
      <p:nvGrpSpPr>
        <p:cNvPr id="335" name="Shape 335"/>
        <p:cNvGrpSpPr/>
        <p:nvPr/>
      </p:nvGrpSpPr>
      <p:grpSpPr>
        <a:xfrm>
          <a:off x="0" y="0"/>
          <a:ext cx="0" cy="0"/>
          <a:chOff x="0" y="0"/>
          <a:chExt cx="0" cy="0"/>
        </a:xfrm>
      </p:grpSpPr>
      <p:sp>
        <p:nvSpPr>
          <p:cNvPr id="336" name="Google Shape;336;p101"/>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7" name="Google Shape;337;p101"/>
          <p:cNvSpPr/>
          <p:nvPr>
            <p:ph idx="2" type="pic"/>
          </p:nvPr>
        </p:nvSpPr>
        <p:spPr>
          <a:xfrm>
            <a:off x="685800" y="1397001"/>
            <a:ext cx="1828800" cy="1476165"/>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2"/>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38" name="Google Shape;338;p101"/>
          <p:cNvSpPr/>
          <p:nvPr>
            <p:ph idx="3" type="pic"/>
          </p:nvPr>
        </p:nvSpPr>
        <p:spPr>
          <a:xfrm>
            <a:off x="2667000" y="1397001"/>
            <a:ext cx="1828800" cy="1476165"/>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4"/>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39" name="Google Shape;339;p101"/>
          <p:cNvSpPr/>
          <p:nvPr>
            <p:ph idx="4" type="pic"/>
          </p:nvPr>
        </p:nvSpPr>
        <p:spPr>
          <a:xfrm>
            <a:off x="4648200" y="1397001"/>
            <a:ext cx="1828800" cy="1476165"/>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1"/>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40" name="Google Shape;340;p101"/>
          <p:cNvSpPr/>
          <p:nvPr>
            <p:ph idx="5" type="pic"/>
          </p:nvPr>
        </p:nvSpPr>
        <p:spPr>
          <a:xfrm>
            <a:off x="6629400" y="1397001"/>
            <a:ext cx="1828800" cy="1476165"/>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dk2"/>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41" name="Google Shape;341;p101"/>
          <p:cNvSpPr txBox="1"/>
          <p:nvPr>
            <p:ph idx="1" type="body"/>
          </p:nvPr>
        </p:nvSpPr>
        <p:spPr>
          <a:xfrm>
            <a:off x="685800" y="3055281"/>
            <a:ext cx="1831086" cy="2988332"/>
          </a:xfrm>
          <a:prstGeom prst="rect">
            <a:avLst/>
          </a:prstGeom>
          <a:noFill/>
          <a:ln>
            <a:noFill/>
          </a:ln>
        </p:spPr>
        <p:txBody>
          <a:bodyPr anchorCtr="0" anchor="t" bIns="0" lIns="0" spcFirstLastPara="1" rIns="0" wrap="square" tIns="0">
            <a:normAutofit/>
          </a:bodyPr>
          <a:lstStyle>
            <a:lvl1pPr indent="-228600" lvl="0" marL="457200" algn="l">
              <a:spcBef>
                <a:spcPts val="315"/>
              </a:spcBef>
              <a:spcAft>
                <a:spcPts val="0"/>
              </a:spcAft>
              <a:buSzPts val="1575"/>
              <a:buNone/>
              <a:defRPr sz="1575"/>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42" name="Google Shape;342;p101"/>
          <p:cNvSpPr txBox="1"/>
          <p:nvPr>
            <p:ph idx="6" type="body"/>
          </p:nvPr>
        </p:nvSpPr>
        <p:spPr>
          <a:xfrm>
            <a:off x="2666238" y="3055281"/>
            <a:ext cx="1831086" cy="2988332"/>
          </a:xfrm>
          <a:prstGeom prst="rect">
            <a:avLst/>
          </a:prstGeom>
          <a:noFill/>
          <a:ln>
            <a:noFill/>
          </a:ln>
        </p:spPr>
        <p:txBody>
          <a:bodyPr anchorCtr="0" anchor="t" bIns="0" lIns="0" spcFirstLastPara="1" rIns="0" wrap="square" tIns="0">
            <a:normAutofit/>
          </a:bodyPr>
          <a:lstStyle>
            <a:lvl1pPr indent="-228600" lvl="0" marL="457200" algn="l">
              <a:spcBef>
                <a:spcPts val="315"/>
              </a:spcBef>
              <a:spcAft>
                <a:spcPts val="0"/>
              </a:spcAft>
              <a:buSzPts val="1575"/>
              <a:buNone/>
              <a:defRPr sz="1575"/>
            </a:lvl1pPr>
            <a:lvl2pPr indent="-295275" lvl="1" marL="914400" algn="l">
              <a:spcBef>
                <a:spcPts val="210"/>
              </a:spcBef>
              <a:spcAft>
                <a:spcPts val="0"/>
              </a:spcAft>
              <a:buClr>
                <a:schemeClr val="accent3"/>
              </a:buClr>
              <a:buSzPts val="1050"/>
              <a:buFont typeface="Arial"/>
              <a:buChar char="•"/>
              <a:defRPr sz="1050"/>
            </a:lvl2pPr>
            <a:lvl3pPr indent="-295275" lvl="2" marL="1371600" algn="l">
              <a:spcBef>
                <a:spcPts val="210"/>
              </a:spcBef>
              <a:spcAft>
                <a:spcPts val="0"/>
              </a:spcAft>
              <a:buClr>
                <a:schemeClr val="accent3"/>
              </a:buClr>
              <a:buSzPts val="1050"/>
              <a:buChar char="•"/>
              <a:defRPr sz="1050"/>
            </a:lvl3pPr>
            <a:lvl4pPr indent="-295275" lvl="3" marL="1828800" algn="l">
              <a:spcBef>
                <a:spcPts val="210"/>
              </a:spcBef>
              <a:spcAft>
                <a:spcPts val="0"/>
              </a:spcAft>
              <a:buClr>
                <a:schemeClr val="accent3"/>
              </a:buClr>
              <a:buSzPts val="1050"/>
              <a:buChar char="–"/>
              <a:defRPr sz="1050"/>
            </a:lvl4pPr>
            <a:lvl5pPr indent="-295275" lvl="4" marL="2286000" algn="l">
              <a:spcBef>
                <a:spcPts val="210"/>
              </a:spcBef>
              <a:spcAft>
                <a:spcPts val="0"/>
              </a:spcAft>
              <a:buClr>
                <a:schemeClr val="accent3"/>
              </a:buClr>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43" name="Google Shape;343;p101"/>
          <p:cNvSpPr txBox="1"/>
          <p:nvPr>
            <p:ph idx="7" type="body"/>
          </p:nvPr>
        </p:nvSpPr>
        <p:spPr>
          <a:xfrm>
            <a:off x="4646676" y="3055281"/>
            <a:ext cx="1831086" cy="2988332"/>
          </a:xfrm>
          <a:prstGeom prst="rect">
            <a:avLst/>
          </a:prstGeom>
          <a:noFill/>
          <a:ln>
            <a:noFill/>
          </a:ln>
        </p:spPr>
        <p:txBody>
          <a:bodyPr anchorCtr="0" anchor="t" bIns="0" lIns="0" spcFirstLastPara="1" rIns="0" wrap="square" tIns="0">
            <a:normAutofit/>
          </a:bodyPr>
          <a:lstStyle>
            <a:lvl1pPr indent="-228600" lvl="0" marL="457200" algn="l">
              <a:spcBef>
                <a:spcPts val="315"/>
              </a:spcBef>
              <a:spcAft>
                <a:spcPts val="0"/>
              </a:spcAft>
              <a:buSzPts val="1575"/>
              <a:buNone/>
              <a:defRPr sz="1575"/>
            </a:lvl1pPr>
            <a:lvl2pPr indent="-295275" lvl="1" marL="914400" algn="l">
              <a:spcBef>
                <a:spcPts val="210"/>
              </a:spcBef>
              <a:spcAft>
                <a:spcPts val="0"/>
              </a:spcAft>
              <a:buClr>
                <a:schemeClr val="accent2"/>
              </a:buClr>
              <a:buSzPts val="1050"/>
              <a:buFont typeface="Arial"/>
              <a:buChar char="•"/>
              <a:defRPr sz="1050"/>
            </a:lvl2pPr>
            <a:lvl3pPr indent="-295275" lvl="2" marL="1371600" algn="l">
              <a:spcBef>
                <a:spcPts val="210"/>
              </a:spcBef>
              <a:spcAft>
                <a:spcPts val="0"/>
              </a:spcAft>
              <a:buClr>
                <a:schemeClr val="accent2"/>
              </a:buClr>
              <a:buSzPts val="1050"/>
              <a:buChar char="•"/>
              <a:defRPr sz="1050"/>
            </a:lvl3pPr>
            <a:lvl4pPr indent="-295275" lvl="3" marL="1828800" algn="l">
              <a:spcBef>
                <a:spcPts val="210"/>
              </a:spcBef>
              <a:spcAft>
                <a:spcPts val="0"/>
              </a:spcAft>
              <a:buClr>
                <a:schemeClr val="accent2"/>
              </a:buClr>
              <a:buSzPts val="1050"/>
              <a:buChar char="–"/>
              <a:defRPr sz="1050"/>
            </a:lvl4pPr>
            <a:lvl5pPr indent="-295275" lvl="4" marL="2286000" algn="l">
              <a:spcBef>
                <a:spcPts val="210"/>
              </a:spcBef>
              <a:spcAft>
                <a:spcPts val="0"/>
              </a:spcAft>
              <a:buClr>
                <a:schemeClr val="accent2"/>
              </a:buClr>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44" name="Google Shape;344;p101"/>
          <p:cNvSpPr txBox="1"/>
          <p:nvPr>
            <p:ph idx="8" type="body"/>
          </p:nvPr>
        </p:nvSpPr>
        <p:spPr>
          <a:xfrm>
            <a:off x="6627114" y="3055281"/>
            <a:ext cx="1831086" cy="2988332"/>
          </a:xfrm>
          <a:prstGeom prst="rect">
            <a:avLst/>
          </a:prstGeom>
          <a:noFill/>
          <a:ln>
            <a:noFill/>
          </a:ln>
        </p:spPr>
        <p:txBody>
          <a:bodyPr anchorCtr="0" anchor="t" bIns="0" lIns="0" spcFirstLastPara="1" rIns="0" wrap="square" tIns="0">
            <a:normAutofit/>
          </a:bodyPr>
          <a:lstStyle>
            <a:lvl1pPr indent="-228600" lvl="0" marL="457200" algn="l">
              <a:spcBef>
                <a:spcPts val="315"/>
              </a:spcBef>
              <a:spcAft>
                <a:spcPts val="0"/>
              </a:spcAft>
              <a:buSzPts val="1575"/>
              <a:buNone/>
              <a:defRPr sz="1575"/>
            </a:lvl1pPr>
            <a:lvl2pPr indent="-295275" lvl="1" marL="914400" algn="l">
              <a:spcBef>
                <a:spcPts val="210"/>
              </a:spcBef>
              <a:spcAft>
                <a:spcPts val="0"/>
              </a:spcAft>
              <a:buClr>
                <a:schemeClr val="accent4"/>
              </a:buClr>
              <a:buSzPts val="1050"/>
              <a:buFont typeface="Arial"/>
              <a:buChar char="•"/>
              <a:defRPr sz="1050"/>
            </a:lvl2pPr>
            <a:lvl3pPr indent="-295275" lvl="2" marL="1371600" algn="l">
              <a:spcBef>
                <a:spcPts val="210"/>
              </a:spcBef>
              <a:spcAft>
                <a:spcPts val="0"/>
              </a:spcAft>
              <a:buClr>
                <a:schemeClr val="accent4"/>
              </a:buClr>
              <a:buSzPts val="1050"/>
              <a:buChar char="•"/>
              <a:defRPr sz="1050"/>
            </a:lvl3pPr>
            <a:lvl4pPr indent="-295275" lvl="3" marL="1828800" algn="l">
              <a:spcBef>
                <a:spcPts val="210"/>
              </a:spcBef>
              <a:spcAft>
                <a:spcPts val="0"/>
              </a:spcAft>
              <a:buClr>
                <a:schemeClr val="accent4"/>
              </a:buClr>
              <a:buSzPts val="1050"/>
              <a:buChar char="–"/>
              <a:defRPr sz="1050"/>
            </a:lvl4pPr>
            <a:lvl5pPr indent="-295275" lvl="4" marL="2286000" algn="l">
              <a:spcBef>
                <a:spcPts val="210"/>
              </a:spcBef>
              <a:spcAft>
                <a:spcPts val="0"/>
              </a:spcAft>
              <a:buClr>
                <a:schemeClr val="accent4"/>
              </a:buClr>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45" name="Google Shape;345;p101"/>
          <p:cNvSpPr txBox="1"/>
          <p:nvPr>
            <p:ph idx="9" type="body"/>
          </p:nvPr>
        </p:nvSpPr>
        <p:spPr>
          <a:xfrm>
            <a:off x="685800" y="933450"/>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350"/>
              <a:buNone/>
              <a:defRPr sz="1350"/>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Tall Text">
  <p:cSld name="Three Tall Text">
    <p:bg>
      <p:bgPr>
        <a:solidFill>
          <a:schemeClr val="lt1"/>
        </a:solidFill>
      </p:bgPr>
    </p:bg>
    <p:spTree>
      <p:nvGrpSpPr>
        <p:cNvPr id="346" name="Shape 346"/>
        <p:cNvGrpSpPr/>
        <p:nvPr/>
      </p:nvGrpSpPr>
      <p:grpSpPr>
        <a:xfrm>
          <a:off x="0" y="0"/>
          <a:ext cx="0" cy="0"/>
          <a:chOff x="0" y="0"/>
          <a:chExt cx="0" cy="0"/>
        </a:xfrm>
      </p:grpSpPr>
      <p:sp>
        <p:nvSpPr>
          <p:cNvPr id="347" name="Google Shape;347;p102"/>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8" name="Google Shape;348;p102"/>
          <p:cNvSpPr/>
          <p:nvPr>
            <p:ph idx="2" type="pic"/>
          </p:nvPr>
        </p:nvSpPr>
        <p:spPr>
          <a:xfrm>
            <a:off x="685800" y="1397000"/>
            <a:ext cx="2496312" cy="1472184"/>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2"/>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49" name="Google Shape;349;p102"/>
          <p:cNvSpPr/>
          <p:nvPr>
            <p:ph idx="3" type="pic"/>
          </p:nvPr>
        </p:nvSpPr>
        <p:spPr>
          <a:xfrm>
            <a:off x="3323844" y="1397000"/>
            <a:ext cx="2496312" cy="1472184"/>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4"/>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50" name="Google Shape;350;p102"/>
          <p:cNvSpPr/>
          <p:nvPr>
            <p:ph idx="4" type="pic"/>
          </p:nvPr>
        </p:nvSpPr>
        <p:spPr>
          <a:xfrm>
            <a:off x="5961888" y="1397000"/>
            <a:ext cx="2496312" cy="1472184"/>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1"/>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51" name="Google Shape;351;p102"/>
          <p:cNvSpPr txBox="1"/>
          <p:nvPr>
            <p:ph idx="1" type="body"/>
          </p:nvPr>
        </p:nvSpPr>
        <p:spPr>
          <a:xfrm>
            <a:off x="685800" y="3055281"/>
            <a:ext cx="2496312" cy="2988332"/>
          </a:xfrm>
          <a:prstGeom prst="rect">
            <a:avLst/>
          </a:prstGeom>
          <a:noFill/>
          <a:ln>
            <a:noFill/>
          </a:ln>
        </p:spPr>
        <p:txBody>
          <a:bodyPr anchorCtr="0" anchor="t" bIns="0" lIns="0" spcFirstLastPara="1" rIns="0" wrap="square" tIns="0">
            <a:normAutofit/>
          </a:bodyPr>
          <a:lstStyle>
            <a:lvl1pPr indent="-228600" lvl="0" marL="457200" algn="l">
              <a:spcBef>
                <a:spcPts val="240"/>
              </a:spcBef>
              <a:spcAft>
                <a:spcPts val="0"/>
              </a:spcAft>
              <a:buSzPts val="1200"/>
              <a:buNone/>
              <a:defRPr sz="1200"/>
            </a:lvl1pPr>
            <a:lvl2pPr indent="-304800" lvl="1" marL="914400" algn="l">
              <a:spcBef>
                <a:spcPts val="240"/>
              </a:spcBef>
              <a:spcAft>
                <a:spcPts val="0"/>
              </a:spcAft>
              <a:buSzPts val="1200"/>
              <a:buFont typeface="Arial"/>
              <a:buChar char="•"/>
              <a:defRPr sz="1200"/>
            </a:lvl2pPr>
            <a:lvl3pPr indent="-304800" lvl="2" marL="1371600" algn="l">
              <a:spcBef>
                <a:spcPts val="240"/>
              </a:spcBef>
              <a:spcAft>
                <a:spcPts val="0"/>
              </a:spcAft>
              <a:buSzPts val="1200"/>
              <a:buChar char="•"/>
              <a:defRPr sz="1200"/>
            </a:lvl3pPr>
            <a:lvl4pPr indent="-304800" lvl="3" marL="1828800" algn="l">
              <a:spcBef>
                <a:spcPts val="240"/>
              </a:spcBef>
              <a:spcAft>
                <a:spcPts val="0"/>
              </a:spcAft>
              <a:buSzPts val="1200"/>
              <a:buChar char="–"/>
              <a:defRPr sz="1200"/>
            </a:lvl4pPr>
            <a:lvl5pPr indent="-304800" lvl="4" marL="2286000" algn="l">
              <a:spcBef>
                <a:spcPts val="240"/>
              </a:spcBef>
              <a:spcAft>
                <a:spcPts val="0"/>
              </a:spcAft>
              <a:buSzPts val="1200"/>
              <a:buChar char="»"/>
              <a:defRPr sz="12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52" name="Google Shape;352;p102"/>
          <p:cNvSpPr txBox="1"/>
          <p:nvPr>
            <p:ph idx="5" type="body"/>
          </p:nvPr>
        </p:nvSpPr>
        <p:spPr>
          <a:xfrm>
            <a:off x="3323844" y="3055281"/>
            <a:ext cx="2496312" cy="2988332"/>
          </a:xfrm>
          <a:prstGeom prst="rect">
            <a:avLst/>
          </a:prstGeom>
          <a:noFill/>
          <a:ln>
            <a:noFill/>
          </a:ln>
        </p:spPr>
        <p:txBody>
          <a:bodyPr anchorCtr="0" anchor="t" bIns="0" lIns="0" spcFirstLastPara="1" rIns="0" wrap="square" tIns="0">
            <a:normAutofit/>
          </a:bodyPr>
          <a:lstStyle>
            <a:lvl1pPr indent="-228600" lvl="0" marL="457200" algn="l">
              <a:spcBef>
                <a:spcPts val="240"/>
              </a:spcBef>
              <a:spcAft>
                <a:spcPts val="0"/>
              </a:spcAft>
              <a:buSzPts val="1200"/>
              <a:buNone/>
              <a:defRPr sz="1200"/>
            </a:lvl1pPr>
            <a:lvl2pPr indent="-304800" lvl="1" marL="914400" algn="l">
              <a:spcBef>
                <a:spcPts val="240"/>
              </a:spcBef>
              <a:spcAft>
                <a:spcPts val="0"/>
              </a:spcAft>
              <a:buClr>
                <a:schemeClr val="accent4"/>
              </a:buClr>
              <a:buSzPts val="1200"/>
              <a:buFont typeface="Arial"/>
              <a:buChar char="•"/>
              <a:defRPr sz="1200"/>
            </a:lvl2pPr>
            <a:lvl3pPr indent="-304800" lvl="2" marL="1371600" algn="l">
              <a:spcBef>
                <a:spcPts val="240"/>
              </a:spcBef>
              <a:spcAft>
                <a:spcPts val="0"/>
              </a:spcAft>
              <a:buClr>
                <a:schemeClr val="accent4"/>
              </a:buClr>
              <a:buSzPts val="1200"/>
              <a:buChar char="•"/>
              <a:defRPr sz="1200"/>
            </a:lvl3pPr>
            <a:lvl4pPr indent="-304800" lvl="3" marL="1828800" algn="l">
              <a:spcBef>
                <a:spcPts val="240"/>
              </a:spcBef>
              <a:spcAft>
                <a:spcPts val="0"/>
              </a:spcAft>
              <a:buClr>
                <a:schemeClr val="accent4"/>
              </a:buClr>
              <a:buSzPts val="1200"/>
              <a:buChar char="–"/>
              <a:defRPr sz="1200"/>
            </a:lvl4pPr>
            <a:lvl5pPr indent="-304800" lvl="4" marL="2286000" algn="l">
              <a:spcBef>
                <a:spcPts val="240"/>
              </a:spcBef>
              <a:spcAft>
                <a:spcPts val="0"/>
              </a:spcAft>
              <a:buClr>
                <a:schemeClr val="accent4"/>
              </a:buClr>
              <a:buSzPts val="1200"/>
              <a:buChar char="»"/>
              <a:defRPr sz="12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53" name="Google Shape;353;p102"/>
          <p:cNvSpPr txBox="1"/>
          <p:nvPr>
            <p:ph idx="6" type="body"/>
          </p:nvPr>
        </p:nvSpPr>
        <p:spPr>
          <a:xfrm>
            <a:off x="5961888" y="3055281"/>
            <a:ext cx="2496312" cy="2988332"/>
          </a:xfrm>
          <a:prstGeom prst="rect">
            <a:avLst/>
          </a:prstGeom>
          <a:noFill/>
          <a:ln>
            <a:noFill/>
          </a:ln>
        </p:spPr>
        <p:txBody>
          <a:bodyPr anchorCtr="0" anchor="t" bIns="0" lIns="0" spcFirstLastPara="1" rIns="0" wrap="square" tIns="0">
            <a:normAutofit/>
          </a:bodyPr>
          <a:lstStyle>
            <a:lvl1pPr indent="-228600" lvl="0" marL="457200" algn="l">
              <a:spcBef>
                <a:spcPts val="240"/>
              </a:spcBef>
              <a:spcAft>
                <a:spcPts val="0"/>
              </a:spcAft>
              <a:buSzPts val="1200"/>
              <a:buNone/>
              <a:defRPr sz="1200"/>
            </a:lvl1pPr>
            <a:lvl2pPr indent="-304800" lvl="1" marL="914400" algn="l">
              <a:spcBef>
                <a:spcPts val="240"/>
              </a:spcBef>
              <a:spcAft>
                <a:spcPts val="0"/>
              </a:spcAft>
              <a:buClr>
                <a:schemeClr val="accent2"/>
              </a:buClr>
              <a:buSzPts val="1200"/>
              <a:buFont typeface="Arial"/>
              <a:buChar char="•"/>
              <a:defRPr sz="1200"/>
            </a:lvl2pPr>
            <a:lvl3pPr indent="-304800" lvl="2" marL="1371600" algn="l">
              <a:spcBef>
                <a:spcPts val="240"/>
              </a:spcBef>
              <a:spcAft>
                <a:spcPts val="0"/>
              </a:spcAft>
              <a:buClr>
                <a:schemeClr val="accent2"/>
              </a:buClr>
              <a:buSzPts val="1200"/>
              <a:buChar char="•"/>
              <a:defRPr sz="1200"/>
            </a:lvl3pPr>
            <a:lvl4pPr indent="-304800" lvl="3" marL="1828800" algn="l">
              <a:spcBef>
                <a:spcPts val="240"/>
              </a:spcBef>
              <a:spcAft>
                <a:spcPts val="0"/>
              </a:spcAft>
              <a:buClr>
                <a:schemeClr val="accent2"/>
              </a:buClr>
              <a:buSzPts val="1200"/>
              <a:buChar char="–"/>
              <a:defRPr sz="1200"/>
            </a:lvl4pPr>
            <a:lvl5pPr indent="-304800" lvl="4" marL="2286000" algn="l">
              <a:spcBef>
                <a:spcPts val="240"/>
              </a:spcBef>
              <a:spcAft>
                <a:spcPts val="0"/>
              </a:spcAft>
              <a:buClr>
                <a:schemeClr val="accent2"/>
              </a:buClr>
              <a:buSzPts val="1200"/>
              <a:buChar char="»"/>
              <a:defRPr sz="12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Tall Text Subtitle">
  <p:cSld name="Three Tall Text Subtitle">
    <p:bg>
      <p:bgPr>
        <a:solidFill>
          <a:schemeClr val="lt1"/>
        </a:solidFill>
      </p:bgPr>
    </p:bg>
    <p:spTree>
      <p:nvGrpSpPr>
        <p:cNvPr id="354" name="Shape 354"/>
        <p:cNvGrpSpPr/>
        <p:nvPr/>
      </p:nvGrpSpPr>
      <p:grpSpPr>
        <a:xfrm>
          <a:off x="0" y="0"/>
          <a:ext cx="0" cy="0"/>
          <a:chOff x="0" y="0"/>
          <a:chExt cx="0" cy="0"/>
        </a:xfrm>
      </p:grpSpPr>
      <p:sp>
        <p:nvSpPr>
          <p:cNvPr id="355" name="Google Shape;355;p103"/>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6" name="Google Shape;356;p103"/>
          <p:cNvSpPr/>
          <p:nvPr>
            <p:ph idx="2" type="pic"/>
          </p:nvPr>
        </p:nvSpPr>
        <p:spPr>
          <a:xfrm>
            <a:off x="685800" y="1397000"/>
            <a:ext cx="2496312" cy="1472184"/>
          </a:xfrm>
          <a:prstGeom prst="rect">
            <a:avLst/>
          </a:prstGeom>
          <a:solidFill>
            <a:schemeClr val="lt1"/>
          </a:solidFill>
          <a:ln cap="flat" cmpd="sng" w="9525">
            <a:solidFill>
              <a:srgbClr val="7F7F7F">
                <a:alpha val="40000"/>
              </a:srgbClr>
            </a:solidFill>
            <a:prstDash val="solid"/>
            <a:round/>
            <a:headEnd len="sm" w="sm" type="none"/>
            <a:tailEnd len="sm" w="sm" type="none"/>
          </a:ln>
          <a:effectLst>
            <a:outerShdw rotWithShape="0" algn="t" dir="5400000" dist="50800">
              <a:schemeClr val="accent2"/>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57" name="Google Shape;357;p103"/>
          <p:cNvSpPr/>
          <p:nvPr>
            <p:ph idx="3" type="pic"/>
          </p:nvPr>
        </p:nvSpPr>
        <p:spPr>
          <a:xfrm>
            <a:off x="3323844" y="1397000"/>
            <a:ext cx="2496312" cy="1472184"/>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4"/>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58" name="Google Shape;358;p103"/>
          <p:cNvSpPr/>
          <p:nvPr>
            <p:ph idx="4" type="pic"/>
          </p:nvPr>
        </p:nvSpPr>
        <p:spPr>
          <a:xfrm>
            <a:off x="5961888" y="1397000"/>
            <a:ext cx="2496312" cy="1472184"/>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1"/>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59" name="Google Shape;359;p103"/>
          <p:cNvSpPr txBox="1"/>
          <p:nvPr>
            <p:ph idx="1" type="body"/>
          </p:nvPr>
        </p:nvSpPr>
        <p:spPr>
          <a:xfrm>
            <a:off x="685800" y="3055281"/>
            <a:ext cx="2496312" cy="2988332"/>
          </a:xfrm>
          <a:prstGeom prst="rect">
            <a:avLst/>
          </a:prstGeom>
          <a:noFill/>
          <a:ln>
            <a:noFill/>
          </a:ln>
        </p:spPr>
        <p:txBody>
          <a:bodyPr anchorCtr="0" anchor="t" bIns="0" lIns="0" spcFirstLastPara="1" rIns="0" wrap="square" tIns="0">
            <a:normAutofit/>
          </a:bodyPr>
          <a:lstStyle>
            <a:lvl1pPr indent="-228600" lvl="0" marL="457200" algn="l">
              <a:spcBef>
                <a:spcPts val="240"/>
              </a:spcBef>
              <a:spcAft>
                <a:spcPts val="0"/>
              </a:spcAft>
              <a:buClr>
                <a:schemeClr val="accent1"/>
              </a:buClr>
              <a:buSzPts val="1200"/>
              <a:buFont typeface="Arial"/>
              <a:buNone/>
              <a:defRPr sz="1200">
                <a:solidFill>
                  <a:schemeClr val="dk1"/>
                </a:solidFill>
                <a:latin typeface="Calibri"/>
                <a:ea typeface="Calibri"/>
                <a:cs typeface="Calibri"/>
                <a:sym typeface="Calibri"/>
              </a:defRPr>
            </a:lvl1pPr>
            <a:lvl2pPr indent="-304800" lvl="1" marL="914400" algn="l">
              <a:spcBef>
                <a:spcPts val="240"/>
              </a:spcBef>
              <a:spcAft>
                <a:spcPts val="0"/>
              </a:spcAft>
              <a:buClr>
                <a:schemeClr val="accent1"/>
              </a:buClr>
              <a:buSzPts val="1200"/>
              <a:buFont typeface="Arial"/>
              <a:buChar char="•"/>
              <a:defRPr sz="1200">
                <a:solidFill>
                  <a:schemeClr val="dk1"/>
                </a:solidFill>
                <a:latin typeface="Calibri"/>
                <a:ea typeface="Calibri"/>
                <a:cs typeface="Calibri"/>
                <a:sym typeface="Calibri"/>
              </a:defRPr>
            </a:lvl2pPr>
            <a:lvl3pPr indent="-304800" lvl="2" marL="1371600" algn="l">
              <a:spcBef>
                <a:spcPts val="240"/>
              </a:spcBef>
              <a:spcAft>
                <a:spcPts val="0"/>
              </a:spcAft>
              <a:buClr>
                <a:schemeClr val="accent1"/>
              </a:buClr>
              <a:buSzPts val="1200"/>
              <a:buFont typeface="Arial"/>
              <a:buChar char="•"/>
              <a:defRPr sz="1200">
                <a:solidFill>
                  <a:schemeClr val="dk1"/>
                </a:solidFill>
                <a:latin typeface="Calibri"/>
                <a:ea typeface="Calibri"/>
                <a:cs typeface="Calibri"/>
                <a:sym typeface="Calibri"/>
              </a:defRPr>
            </a:lvl3pPr>
            <a:lvl4pPr indent="-304800" lvl="3" marL="1828800" algn="l">
              <a:spcBef>
                <a:spcPts val="240"/>
              </a:spcBef>
              <a:spcAft>
                <a:spcPts val="0"/>
              </a:spcAft>
              <a:buClr>
                <a:schemeClr val="accent1"/>
              </a:buClr>
              <a:buSzPts val="1200"/>
              <a:buFont typeface="Arial"/>
              <a:buChar char="–"/>
              <a:defRPr sz="1200">
                <a:solidFill>
                  <a:schemeClr val="dk1"/>
                </a:solidFill>
                <a:latin typeface="Calibri"/>
                <a:ea typeface="Calibri"/>
                <a:cs typeface="Calibri"/>
                <a:sym typeface="Calibri"/>
              </a:defRPr>
            </a:lvl4pPr>
            <a:lvl5pPr indent="-304800" lvl="4" marL="2286000" algn="l">
              <a:spcBef>
                <a:spcPts val="240"/>
              </a:spcBef>
              <a:spcAft>
                <a:spcPts val="0"/>
              </a:spcAft>
              <a:buClr>
                <a:schemeClr val="accent1"/>
              </a:buClr>
              <a:buSzPts val="1200"/>
              <a:buFont typeface="Arial"/>
              <a:buChar char="»"/>
              <a:defRPr sz="1200">
                <a:solidFill>
                  <a:schemeClr val="dk1"/>
                </a:solidFill>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60" name="Google Shape;360;p103"/>
          <p:cNvSpPr txBox="1"/>
          <p:nvPr>
            <p:ph idx="5" type="body"/>
          </p:nvPr>
        </p:nvSpPr>
        <p:spPr>
          <a:xfrm>
            <a:off x="3323844" y="3055281"/>
            <a:ext cx="2496312" cy="2988332"/>
          </a:xfrm>
          <a:prstGeom prst="rect">
            <a:avLst/>
          </a:prstGeom>
          <a:noFill/>
          <a:ln>
            <a:noFill/>
          </a:ln>
        </p:spPr>
        <p:txBody>
          <a:bodyPr anchorCtr="0" anchor="t" bIns="0" lIns="0" spcFirstLastPara="1" rIns="0" wrap="square" tIns="0">
            <a:normAutofit/>
          </a:bodyPr>
          <a:lstStyle>
            <a:lvl1pPr indent="-228600" lvl="0" marL="457200" algn="l">
              <a:spcBef>
                <a:spcPts val="240"/>
              </a:spcBef>
              <a:spcAft>
                <a:spcPts val="0"/>
              </a:spcAft>
              <a:buClr>
                <a:schemeClr val="accent1"/>
              </a:buClr>
              <a:buSzPts val="1200"/>
              <a:buFont typeface="Arial"/>
              <a:buNone/>
              <a:defRPr sz="1200">
                <a:solidFill>
                  <a:schemeClr val="dk1"/>
                </a:solidFill>
                <a:latin typeface="Calibri"/>
                <a:ea typeface="Calibri"/>
                <a:cs typeface="Calibri"/>
                <a:sym typeface="Calibri"/>
              </a:defRPr>
            </a:lvl1pPr>
            <a:lvl2pPr indent="-304800" lvl="1" marL="914400" algn="l">
              <a:spcBef>
                <a:spcPts val="240"/>
              </a:spcBef>
              <a:spcAft>
                <a:spcPts val="0"/>
              </a:spcAft>
              <a:buClr>
                <a:schemeClr val="accent1"/>
              </a:buClr>
              <a:buSzPts val="1200"/>
              <a:buFont typeface="Arial"/>
              <a:buChar char="•"/>
              <a:defRPr sz="1200">
                <a:solidFill>
                  <a:schemeClr val="dk1"/>
                </a:solidFill>
                <a:latin typeface="Calibri"/>
                <a:ea typeface="Calibri"/>
                <a:cs typeface="Calibri"/>
                <a:sym typeface="Calibri"/>
              </a:defRPr>
            </a:lvl2pPr>
            <a:lvl3pPr indent="-304800" lvl="2" marL="1371600" algn="l">
              <a:spcBef>
                <a:spcPts val="240"/>
              </a:spcBef>
              <a:spcAft>
                <a:spcPts val="0"/>
              </a:spcAft>
              <a:buClr>
                <a:schemeClr val="accent1"/>
              </a:buClr>
              <a:buSzPts val="1200"/>
              <a:buFont typeface="Arial"/>
              <a:buChar char="•"/>
              <a:defRPr sz="1200">
                <a:solidFill>
                  <a:schemeClr val="dk1"/>
                </a:solidFill>
                <a:latin typeface="Calibri"/>
                <a:ea typeface="Calibri"/>
                <a:cs typeface="Calibri"/>
                <a:sym typeface="Calibri"/>
              </a:defRPr>
            </a:lvl3pPr>
            <a:lvl4pPr indent="-304800" lvl="3" marL="1828800" algn="l">
              <a:spcBef>
                <a:spcPts val="240"/>
              </a:spcBef>
              <a:spcAft>
                <a:spcPts val="0"/>
              </a:spcAft>
              <a:buClr>
                <a:schemeClr val="accent1"/>
              </a:buClr>
              <a:buSzPts val="1200"/>
              <a:buFont typeface="Arial"/>
              <a:buChar char="–"/>
              <a:defRPr sz="1200">
                <a:solidFill>
                  <a:schemeClr val="dk1"/>
                </a:solidFill>
                <a:latin typeface="Calibri"/>
                <a:ea typeface="Calibri"/>
                <a:cs typeface="Calibri"/>
                <a:sym typeface="Calibri"/>
              </a:defRPr>
            </a:lvl4pPr>
            <a:lvl5pPr indent="-304800" lvl="4" marL="2286000" algn="l">
              <a:spcBef>
                <a:spcPts val="240"/>
              </a:spcBef>
              <a:spcAft>
                <a:spcPts val="0"/>
              </a:spcAft>
              <a:buClr>
                <a:schemeClr val="accent1"/>
              </a:buClr>
              <a:buSzPts val="1200"/>
              <a:buFont typeface="Arial"/>
              <a:buChar char="»"/>
              <a:defRPr sz="1200">
                <a:solidFill>
                  <a:schemeClr val="dk1"/>
                </a:solidFill>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61" name="Google Shape;361;p103"/>
          <p:cNvSpPr txBox="1"/>
          <p:nvPr>
            <p:ph idx="6" type="body"/>
          </p:nvPr>
        </p:nvSpPr>
        <p:spPr>
          <a:xfrm>
            <a:off x="5961888" y="3055281"/>
            <a:ext cx="2496312" cy="2988332"/>
          </a:xfrm>
          <a:prstGeom prst="rect">
            <a:avLst/>
          </a:prstGeom>
          <a:noFill/>
          <a:ln>
            <a:noFill/>
          </a:ln>
        </p:spPr>
        <p:txBody>
          <a:bodyPr anchorCtr="0" anchor="t" bIns="0" lIns="0" spcFirstLastPara="1" rIns="0" wrap="square" tIns="0">
            <a:normAutofit/>
          </a:bodyPr>
          <a:lstStyle>
            <a:lvl1pPr indent="-228600" lvl="0" marL="457200" algn="l">
              <a:spcBef>
                <a:spcPts val="240"/>
              </a:spcBef>
              <a:spcAft>
                <a:spcPts val="0"/>
              </a:spcAft>
              <a:buClr>
                <a:schemeClr val="accent1"/>
              </a:buClr>
              <a:buSzPts val="1200"/>
              <a:buFont typeface="Arial"/>
              <a:buNone/>
              <a:defRPr sz="1200">
                <a:solidFill>
                  <a:schemeClr val="dk1"/>
                </a:solidFill>
                <a:latin typeface="Calibri"/>
                <a:ea typeface="Calibri"/>
                <a:cs typeface="Calibri"/>
                <a:sym typeface="Calibri"/>
              </a:defRPr>
            </a:lvl1pPr>
            <a:lvl2pPr indent="-304800" lvl="1" marL="914400" algn="l">
              <a:spcBef>
                <a:spcPts val="240"/>
              </a:spcBef>
              <a:spcAft>
                <a:spcPts val="0"/>
              </a:spcAft>
              <a:buClr>
                <a:schemeClr val="accent1"/>
              </a:buClr>
              <a:buSzPts val="1200"/>
              <a:buFont typeface="Arial"/>
              <a:buChar char="•"/>
              <a:defRPr sz="1200">
                <a:solidFill>
                  <a:schemeClr val="dk1"/>
                </a:solidFill>
                <a:latin typeface="Calibri"/>
                <a:ea typeface="Calibri"/>
                <a:cs typeface="Calibri"/>
                <a:sym typeface="Calibri"/>
              </a:defRPr>
            </a:lvl2pPr>
            <a:lvl3pPr indent="-304800" lvl="2" marL="1371600" algn="l">
              <a:spcBef>
                <a:spcPts val="240"/>
              </a:spcBef>
              <a:spcAft>
                <a:spcPts val="0"/>
              </a:spcAft>
              <a:buClr>
                <a:schemeClr val="accent1"/>
              </a:buClr>
              <a:buSzPts val="1200"/>
              <a:buFont typeface="Arial"/>
              <a:buChar char="•"/>
              <a:defRPr sz="1200">
                <a:solidFill>
                  <a:schemeClr val="dk1"/>
                </a:solidFill>
                <a:latin typeface="Calibri"/>
                <a:ea typeface="Calibri"/>
                <a:cs typeface="Calibri"/>
                <a:sym typeface="Calibri"/>
              </a:defRPr>
            </a:lvl3pPr>
            <a:lvl4pPr indent="-304800" lvl="3" marL="1828800" algn="l">
              <a:spcBef>
                <a:spcPts val="240"/>
              </a:spcBef>
              <a:spcAft>
                <a:spcPts val="0"/>
              </a:spcAft>
              <a:buClr>
                <a:schemeClr val="accent1"/>
              </a:buClr>
              <a:buSzPts val="1200"/>
              <a:buFont typeface="Arial"/>
              <a:buChar char="–"/>
              <a:defRPr sz="1200">
                <a:solidFill>
                  <a:schemeClr val="dk1"/>
                </a:solidFill>
                <a:latin typeface="Calibri"/>
                <a:ea typeface="Calibri"/>
                <a:cs typeface="Calibri"/>
                <a:sym typeface="Calibri"/>
              </a:defRPr>
            </a:lvl4pPr>
            <a:lvl5pPr indent="-304800" lvl="4" marL="2286000" algn="l">
              <a:spcBef>
                <a:spcPts val="240"/>
              </a:spcBef>
              <a:spcAft>
                <a:spcPts val="0"/>
              </a:spcAft>
              <a:buClr>
                <a:schemeClr val="accent1"/>
              </a:buClr>
              <a:buSzPts val="1200"/>
              <a:buFont typeface="Arial"/>
              <a:buChar char="»"/>
              <a:defRPr sz="1200">
                <a:solidFill>
                  <a:schemeClr val="dk1"/>
                </a:solidFill>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62" name="Google Shape;362;p103"/>
          <p:cNvSpPr txBox="1"/>
          <p:nvPr>
            <p:ph idx="7" type="body"/>
          </p:nvPr>
        </p:nvSpPr>
        <p:spPr>
          <a:xfrm>
            <a:off x="685800" y="933450"/>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350"/>
              <a:buNone/>
              <a:defRPr sz="1350"/>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Tall Text">
  <p:cSld name="Two Tall Text">
    <p:bg>
      <p:bgPr>
        <a:solidFill>
          <a:schemeClr val="lt1"/>
        </a:solidFill>
      </p:bgPr>
    </p:bg>
    <p:spTree>
      <p:nvGrpSpPr>
        <p:cNvPr id="363" name="Shape 363"/>
        <p:cNvGrpSpPr/>
        <p:nvPr/>
      </p:nvGrpSpPr>
      <p:grpSpPr>
        <a:xfrm>
          <a:off x="0" y="0"/>
          <a:ext cx="0" cy="0"/>
          <a:chOff x="0" y="0"/>
          <a:chExt cx="0" cy="0"/>
        </a:xfrm>
      </p:grpSpPr>
      <p:sp>
        <p:nvSpPr>
          <p:cNvPr id="364" name="Google Shape;364;p104"/>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5" name="Google Shape;365;p104"/>
          <p:cNvSpPr/>
          <p:nvPr>
            <p:ph idx="2" type="pic"/>
          </p:nvPr>
        </p:nvSpPr>
        <p:spPr>
          <a:xfrm>
            <a:off x="685800" y="1397000"/>
            <a:ext cx="3814192" cy="1472184"/>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2"/>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66" name="Google Shape;366;p104"/>
          <p:cNvSpPr/>
          <p:nvPr>
            <p:ph idx="3" type="pic"/>
          </p:nvPr>
        </p:nvSpPr>
        <p:spPr>
          <a:xfrm>
            <a:off x="4644009" y="1397000"/>
            <a:ext cx="3814192" cy="1472184"/>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2"/>
            </a:outerShdw>
          </a:effectLst>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67" name="Google Shape;367;p104"/>
          <p:cNvSpPr txBox="1"/>
          <p:nvPr>
            <p:ph idx="1" type="body"/>
          </p:nvPr>
        </p:nvSpPr>
        <p:spPr>
          <a:xfrm>
            <a:off x="685800" y="3055281"/>
            <a:ext cx="3813048" cy="2988332"/>
          </a:xfrm>
          <a:prstGeom prst="rect">
            <a:avLst/>
          </a:prstGeom>
          <a:noFill/>
          <a:ln>
            <a:noFill/>
          </a:ln>
        </p:spPr>
        <p:txBody>
          <a:bodyPr anchorCtr="0" anchor="t" bIns="0" lIns="0" spcFirstLastPara="1" rIns="0" wrap="square" tIns="0">
            <a:normAutofit/>
          </a:bodyPr>
          <a:lstStyle>
            <a:lvl1pPr indent="-228600" lvl="0" marL="457200" algn="l">
              <a:spcBef>
                <a:spcPts val="240"/>
              </a:spcBef>
              <a:spcAft>
                <a:spcPts val="0"/>
              </a:spcAft>
              <a:buClr>
                <a:schemeClr val="accent1"/>
              </a:buClr>
              <a:buSzPts val="1200"/>
              <a:buFont typeface="Arial"/>
              <a:buNone/>
              <a:defRPr sz="1200">
                <a:solidFill>
                  <a:schemeClr val="dk1"/>
                </a:solidFill>
                <a:latin typeface="Calibri"/>
                <a:ea typeface="Calibri"/>
                <a:cs typeface="Calibri"/>
                <a:sym typeface="Calibri"/>
              </a:defRPr>
            </a:lvl1pPr>
            <a:lvl2pPr indent="-304800" lvl="1" marL="914400" algn="l">
              <a:spcBef>
                <a:spcPts val="240"/>
              </a:spcBef>
              <a:spcAft>
                <a:spcPts val="0"/>
              </a:spcAft>
              <a:buClr>
                <a:schemeClr val="accent1"/>
              </a:buClr>
              <a:buSzPts val="1200"/>
              <a:buFont typeface="Arial"/>
              <a:buChar char="•"/>
              <a:defRPr sz="1200">
                <a:solidFill>
                  <a:schemeClr val="dk1"/>
                </a:solidFill>
                <a:latin typeface="Calibri"/>
                <a:ea typeface="Calibri"/>
                <a:cs typeface="Calibri"/>
                <a:sym typeface="Calibri"/>
              </a:defRPr>
            </a:lvl2pPr>
            <a:lvl3pPr indent="-304800" lvl="2" marL="1371600" algn="l">
              <a:spcBef>
                <a:spcPts val="240"/>
              </a:spcBef>
              <a:spcAft>
                <a:spcPts val="0"/>
              </a:spcAft>
              <a:buClr>
                <a:schemeClr val="accent1"/>
              </a:buClr>
              <a:buSzPts val="1200"/>
              <a:buFont typeface="Arial"/>
              <a:buChar char="•"/>
              <a:defRPr sz="1200">
                <a:solidFill>
                  <a:schemeClr val="dk1"/>
                </a:solidFill>
                <a:latin typeface="Calibri"/>
                <a:ea typeface="Calibri"/>
                <a:cs typeface="Calibri"/>
                <a:sym typeface="Calibri"/>
              </a:defRPr>
            </a:lvl3pPr>
            <a:lvl4pPr indent="-304800" lvl="3" marL="1828800" algn="l">
              <a:spcBef>
                <a:spcPts val="240"/>
              </a:spcBef>
              <a:spcAft>
                <a:spcPts val="0"/>
              </a:spcAft>
              <a:buClr>
                <a:schemeClr val="accent1"/>
              </a:buClr>
              <a:buSzPts val="1200"/>
              <a:buFont typeface="Arial"/>
              <a:buChar char="–"/>
              <a:defRPr sz="1200">
                <a:solidFill>
                  <a:schemeClr val="dk1"/>
                </a:solidFill>
                <a:latin typeface="Calibri"/>
                <a:ea typeface="Calibri"/>
                <a:cs typeface="Calibri"/>
                <a:sym typeface="Calibri"/>
              </a:defRPr>
            </a:lvl4pPr>
            <a:lvl5pPr indent="-304800" lvl="4" marL="2286000" algn="l">
              <a:spcBef>
                <a:spcPts val="240"/>
              </a:spcBef>
              <a:spcAft>
                <a:spcPts val="0"/>
              </a:spcAft>
              <a:buClr>
                <a:schemeClr val="accent1"/>
              </a:buClr>
              <a:buSzPts val="1200"/>
              <a:buFont typeface="Arial"/>
              <a:buChar char="»"/>
              <a:defRPr sz="1200">
                <a:solidFill>
                  <a:schemeClr val="dk1"/>
                </a:solidFill>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68" name="Google Shape;368;p104"/>
          <p:cNvSpPr txBox="1"/>
          <p:nvPr>
            <p:ph idx="4" type="body"/>
          </p:nvPr>
        </p:nvSpPr>
        <p:spPr>
          <a:xfrm>
            <a:off x="4645152" y="3055281"/>
            <a:ext cx="3813048" cy="2988332"/>
          </a:xfrm>
          <a:prstGeom prst="rect">
            <a:avLst/>
          </a:prstGeom>
          <a:noFill/>
          <a:ln>
            <a:noFill/>
          </a:ln>
        </p:spPr>
        <p:txBody>
          <a:bodyPr anchorCtr="0" anchor="t" bIns="0" lIns="0" spcFirstLastPara="1" rIns="0" wrap="square" tIns="0">
            <a:normAutofit/>
          </a:bodyPr>
          <a:lstStyle>
            <a:lvl1pPr indent="-228600" lvl="0" marL="457200" algn="l">
              <a:spcBef>
                <a:spcPts val="240"/>
              </a:spcBef>
              <a:spcAft>
                <a:spcPts val="0"/>
              </a:spcAft>
              <a:buClr>
                <a:schemeClr val="accent1"/>
              </a:buClr>
              <a:buSzPts val="1200"/>
              <a:buFont typeface="Arial"/>
              <a:buNone/>
              <a:defRPr sz="1200">
                <a:solidFill>
                  <a:schemeClr val="dk1"/>
                </a:solidFill>
                <a:latin typeface="Calibri"/>
                <a:ea typeface="Calibri"/>
                <a:cs typeface="Calibri"/>
                <a:sym typeface="Calibri"/>
              </a:defRPr>
            </a:lvl1pPr>
            <a:lvl2pPr indent="-304800" lvl="1" marL="914400" algn="l">
              <a:spcBef>
                <a:spcPts val="240"/>
              </a:spcBef>
              <a:spcAft>
                <a:spcPts val="0"/>
              </a:spcAft>
              <a:buClr>
                <a:schemeClr val="accent1"/>
              </a:buClr>
              <a:buSzPts val="1200"/>
              <a:buFont typeface="Arial"/>
              <a:buChar char="•"/>
              <a:defRPr sz="1200">
                <a:solidFill>
                  <a:schemeClr val="dk1"/>
                </a:solidFill>
                <a:latin typeface="Calibri"/>
                <a:ea typeface="Calibri"/>
                <a:cs typeface="Calibri"/>
                <a:sym typeface="Calibri"/>
              </a:defRPr>
            </a:lvl2pPr>
            <a:lvl3pPr indent="-304800" lvl="2" marL="1371600" algn="l">
              <a:spcBef>
                <a:spcPts val="240"/>
              </a:spcBef>
              <a:spcAft>
                <a:spcPts val="0"/>
              </a:spcAft>
              <a:buClr>
                <a:schemeClr val="accent1"/>
              </a:buClr>
              <a:buSzPts val="1200"/>
              <a:buFont typeface="Arial"/>
              <a:buChar char="•"/>
              <a:defRPr sz="1200">
                <a:solidFill>
                  <a:schemeClr val="dk1"/>
                </a:solidFill>
                <a:latin typeface="Calibri"/>
                <a:ea typeface="Calibri"/>
                <a:cs typeface="Calibri"/>
                <a:sym typeface="Calibri"/>
              </a:defRPr>
            </a:lvl3pPr>
            <a:lvl4pPr indent="-304800" lvl="3" marL="1828800" algn="l">
              <a:spcBef>
                <a:spcPts val="240"/>
              </a:spcBef>
              <a:spcAft>
                <a:spcPts val="0"/>
              </a:spcAft>
              <a:buClr>
                <a:schemeClr val="accent1"/>
              </a:buClr>
              <a:buSzPts val="1200"/>
              <a:buFont typeface="Arial"/>
              <a:buChar char="–"/>
              <a:defRPr sz="1200">
                <a:solidFill>
                  <a:schemeClr val="dk1"/>
                </a:solidFill>
                <a:latin typeface="Calibri"/>
                <a:ea typeface="Calibri"/>
                <a:cs typeface="Calibri"/>
                <a:sym typeface="Calibri"/>
              </a:defRPr>
            </a:lvl4pPr>
            <a:lvl5pPr indent="-304800" lvl="4" marL="2286000" algn="l">
              <a:spcBef>
                <a:spcPts val="240"/>
              </a:spcBef>
              <a:spcAft>
                <a:spcPts val="0"/>
              </a:spcAft>
              <a:buClr>
                <a:schemeClr val="accent1"/>
              </a:buClr>
              <a:buSzPts val="1200"/>
              <a:buFont typeface="Arial"/>
              <a:buChar char="»"/>
              <a:defRPr sz="1200">
                <a:solidFill>
                  <a:schemeClr val="dk1"/>
                </a:solidFill>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39"/>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39"/>
          <p:cNvSpPr txBox="1"/>
          <p:nvPr>
            <p:ph idx="1" type="body"/>
          </p:nvPr>
        </p:nvSpPr>
        <p:spPr>
          <a:xfrm>
            <a:off x="457200" y="1535113"/>
            <a:ext cx="4040188" cy="639763"/>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13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139"/>
          <p:cNvSpPr txBox="1"/>
          <p:nvPr>
            <p:ph idx="3" type="body"/>
          </p:nvPr>
        </p:nvSpPr>
        <p:spPr>
          <a:xfrm>
            <a:off x="4645027" y="1535113"/>
            <a:ext cx="4041775" cy="639763"/>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139"/>
          <p:cNvSpPr txBox="1"/>
          <p:nvPr>
            <p:ph idx="4" type="body"/>
          </p:nvPr>
        </p:nvSpPr>
        <p:spPr>
          <a:xfrm>
            <a:off x="4645027"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139"/>
          <p:cNvSpPr txBox="1"/>
          <p:nvPr>
            <p:ph idx="10" type="dt"/>
          </p:nvPr>
        </p:nvSpPr>
        <p:spPr>
          <a:xfrm>
            <a:off x="457200" y="6356351"/>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47" name="Google Shape;47;p139"/>
          <p:cNvSpPr txBox="1"/>
          <p:nvPr>
            <p:ph idx="11" type="ftr"/>
          </p:nvPr>
        </p:nvSpPr>
        <p:spPr>
          <a:xfrm>
            <a:off x="3124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48" name="Google Shape;48;p139"/>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ight Grid Text">
  <p:cSld name="Eight Grid Text">
    <p:bg>
      <p:bgPr>
        <a:solidFill>
          <a:schemeClr val="lt1"/>
        </a:solidFill>
      </p:bgPr>
    </p:bg>
    <p:spTree>
      <p:nvGrpSpPr>
        <p:cNvPr id="369" name="Shape 369"/>
        <p:cNvGrpSpPr/>
        <p:nvPr/>
      </p:nvGrpSpPr>
      <p:grpSpPr>
        <a:xfrm>
          <a:off x="0" y="0"/>
          <a:ext cx="0" cy="0"/>
          <a:chOff x="0" y="0"/>
          <a:chExt cx="0" cy="0"/>
        </a:xfrm>
      </p:grpSpPr>
      <p:sp>
        <p:nvSpPr>
          <p:cNvPr id="370" name="Google Shape;370;p105"/>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1" name="Google Shape;371;p105"/>
          <p:cNvSpPr/>
          <p:nvPr>
            <p:ph idx="2" type="pic"/>
          </p:nvPr>
        </p:nvSpPr>
        <p:spPr>
          <a:xfrm>
            <a:off x="685038" y="1397001"/>
            <a:ext cx="1828800" cy="1476165"/>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72" name="Google Shape;372;p105"/>
          <p:cNvSpPr/>
          <p:nvPr>
            <p:ph idx="3" type="pic"/>
          </p:nvPr>
        </p:nvSpPr>
        <p:spPr>
          <a:xfrm>
            <a:off x="2666238" y="1397001"/>
            <a:ext cx="1828800" cy="1476165"/>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73" name="Google Shape;373;p105"/>
          <p:cNvSpPr/>
          <p:nvPr>
            <p:ph idx="4" type="pic"/>
          </p:nvPr>
        </p:nvSpPr>
        <p:spPr>
          <a:xfrm>
            <a:off x="4647438" y="1397001"/>
            <a:ext cx="1828800" cy="1476165"/>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74" name="Google Shape;374;p105"/>
          <p:cNvSpPr/>
          <p:nvPr>
            <p:ph idx="5" type="pic"/>
          </p:nvPr>
        </p:nvSpPr>
        <p:spPr>
          <a:xfrm>
            <a:off x="6628638" y="1397001"/>
            <a:ext cx="1828800" cy="1476165"/>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75" name="Google Shape;375;p105"/>
          <p:cNvSpPr txBox="1"/>
          <p:nvPr>
            <p:ph idx="1" type="body"/>
          </p:nvPr>
        </p:nvSpPr>
        <p:spPr>
          <a:xfrm>
            <a:off x="685038" y="4717008"/>
            <a:ext cx="1831086" cy="1326605"/>
          </a:xfrm>
          <a:prstGeom prst="rect">
            <a:avLst/>
          </a:prstGeom>
          <a:noFill/>
          <a:ln>
            <a:noFill/>
          </a:ln>
        </p:spPr>
        <p:txBody>
          <a:bodyPr anchorCtr="0" anchor="t" bIns="0" lIns="0" spcFirstLastPara="1" rIns="0" wrap="square" tIns="0">
            <a:norm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76" name="Google Shape;376;p105"/>
          <p:cNvSpPr txBox="1"/>
          <p:nvPr>
            <p:ph idx="6" type="body"/>
          </p:nvPr>
        </p:nvSpPr>
        <p:spPr>
          <a:xfrm>
            <a:off x="2665476" y="4717008"/>
            <a:ext cx="1831086" cy="1326605"/>
          </a:xfrm>
          <a:prstGeom prst="rect">
            <a:avLst/>
          </a:prstGeom>
          <a:noFill/>
          <a:ln>
            <a:noFill/>
          </a:ln>
        </p:spPr>
        <p:txBody>
          <a:bodyPr anchorCtr="0" anchor="t" bIns="0" lIns="0" spcFirstLastPara="1" rIns="0" wrap="square" tIns="0">
            <a:norm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77" name="Google Shape;377;p105"/>
          <p:cNvSpPr txBox="1"/>
          <p:nvPr>
            <p:ph idx="7" type="body"/>
          </p:nvPr>
        </p:nvSpPr>
        <p:spPr>
          <a:xfrm>
            <a:off x="4645914" y="4717008"/>
            <a:ext cx="1831086" cy="1326605"/>
          </a:xfrm>
          <a:prstGeom prst="rect">
            <a:avLst/>
          </a:prstGeom>
          <a:noFill/>
          <a:ln>
            <a:noFill/>
          </a:ln>
        </p:spPr>
        <p:txBody>
          <a:bodyPr anchorCtr="0" anchor="t" bIns="0" lIns="0" spcFirstLastPara="1" rIns="0" wrap="square" tIns="0">
            <a:norm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78" name="Google Shape;378;p105"/>
          <p:cNvSpPr txBox="1"/>
          <p:nvPr>
            <p:ph idx="8" type="body"/>
          </p:nvPr>
        </p:nvSpPr>
        <p:spPr>
          <a:xfrm>
            <a:off x="6626352" y="4717008"/>
            <a:ext cx="1831086" cy="1326605"/>
          </a:xfrm>
          <a:prstGeom prst="rect">
            <a:avLst/>
          </a:prstGeom>
          <a:noFill/>
          <a:ln>
            <a:noFill/>
          </a:ln>
        </p:spPr>
        <p:txBody>
          <a:bodyPr anchorCtr="0" anchor="t" bIns="0" lIns="0" spcFirstLastPara="1" rIns="0" wrap="square" tIns="0">
            <a:norm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79" name="Google Shape;379;p105"/>
          <p:cNvSpPr/>
          <p:nvPr>
            <p:ph idx="9" type="pic"/>
          </p:nvPr>
        </p:nvSpPr>
        <p:spPr>
          <a:xfrm>
            <a:off x="685038" y="3057005"/>
            <a:ext cx="1828800" cy="1476165"/>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80" name="Google Shape;380;p105"/>
          <p:cNvSpPr/>
          <p:nvPr>
            <p:ph idx="13" type="pic"/>
          </p:nvPr>
        </p:nvSpPr>
        <p:spPr>
          <a:xfrm>
            <a:off x="2666238" y="3057005"/>
            <a:ext cx="1828800" cy="1476165"/>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81" name="Google Shape;381;p105"/>
          <p:cNvSpPr/>
          <p:nvPr>
            <p:ph idx="14" type="pic"/>
          </p:nvPr>
        </p:nvSpPr>
        <p:spPr>
          <a:xfrm>
            <a:off x="4647438" y="3057005"/>
            <a:ext cx="1828800" cy="1476165"/>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82" name="Google Shape;382;p105"/>
          <p:cNvSpPr/>
          <p:nvPr>
            <p:ph idx="15" type="pic"/>
          </p:nvPr>
        </p:nvSpPr>
        <p:spPr>
          <a:xfrm>
            <a:off x="6628638" y="3057005"/>
            <a:ext cx="1828800" cy="1476165"/>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ight Grid Text Subtitle">
  <p:cSld name="Eight Grid Text Subtitle">
    <p:bg>
      <p:bgPr>
        <a:solidFill>
          <a:schemeClr val="lt1"/>
        </a:solidFill>
      </p:bgPr>
    </p:bg>
    <p:spTree>
      <p:nvGrpSpPr>
        <p:cNvPr id="383" name="Shape 383"/>
        <p:cNvGrpSpPr/>
        <p:nvPr/>
      </p:nvGrpSpPr>
      <p:grpSpPr>
        <a:xfrm>
          <a:off x="0" y="0"/>
          <a:ext cx="0" cy="0"/>
          <a:chOff x="0" y="0"/>
          <a:chExt cx="0" cy="0"/>
        </a:xfrm>
      </p:grpSpPr>
      <p:sp>
        <p:nvSpPr>
          <p:cNvPr id="384" name="Google Shape;384;p106"/>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5" name="Google Shape;385;p106"/>
          <p:cNvSpPr/>
          <p:nvPr>
            <p:ph idx="2" type="pic"/>
          </p:nvPr>
        </p:nvSpPr>
        <p:spPr>
          <a:xfrm>
            <a:off x="685038" y="1397001"/>
            <a:ext cx="1828800" cy="1476165"/>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86" name="Google Shape;386;p106"/>
          <p:cNvSpPr/>
          <p:nvPr>
            <p:ph idx="3" type="pic"/>
          </p:nvPr>
        </p:nvSpPr>
        <p:spPr>
          <a:xfrm>
            <a:off x="2666238" y="1397001"/>
            <a:ext cx="1828800" cy="1476165"/>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87" name="Google Shape;387;p106"/>
          <p:cNvSpPr/>
          <p:nvPr>
            <p:ph idx="4" type="pic"/>
          </p:nvPr>
        </p:nvSpPr>
        <p:spPr>
          <a:xfrm>
            <a:off x="4647438" y="1397001"/>
            <a:ext cx="1828800" cy="1476165"/>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88" name="Google Shape;388;p106"/>
          <p:cNvSpPr/>
          <p:nvPr>
            <p:ph idx="5" type="pic"/>
          </p:nvPr>
        </p:nvSpPr>
        <p:spPr>
          <a:xfrm>
            <a:off x="6628638" y="1397001"/>
            <a:ext cx="1828800" cy="1476165"/>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89" name="Google Shape;389;p106"/>
          <p:cNvSpPr txBox="1"/>
          <p:nvPr>
            <p:ph idx="1" type="body"/>
          </p:nvPr>
        </p:nvSpPr>
        <p:spPr>
          <a:xfrm>
            <a:off x="685038" y="4717008"/>
            <a:ext cx="1831086" cy="1326605"/>
          </a:xfrm>
          <a:prstGeom prst="rect">
            <a:avLst/>
          </a:prstGeom>
          <a:noFill/>
          <a:ln>
            <a:noFill/>
          </a:ln>
        </p:spPr>
        <p:txBody>
          <a:bodyPr anchorCtr="0" anchor="t" bIns="0" lIns="0" spcFirstLastPara="1" rIns="0" wrap="square" tIns="0">
            <a:norm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90" name="Google Shape;390;p106"/>
          <p:cNvSpPr txBox="1"/>
          <p:nvPr>
            <p:ph idx="6" type="body"/>
          </p:nvPr>
        </p:nvSpPr>
        <p:spPr>
          <a:xfrm>
            <a:off x="2665476" y="4717008"/>
            <a:ext cx="1831086" cy="1326605"/>
          </a:xfrm>
          <a:prstGeom prst="rect">
            <a:avLst/>
          </a:prstGeom>
          <a:noFill/>
          <a:ln>
            <a:noFill/>
          </a:ln>
        </p:spPr>
        <p:txBody>
          <a:bodyPr anchorCtr="0" anchor="t" bIns="0" lIns="0" spcFirstLastPara="1" rIns="0" wrap="square" tIns="0">
            <a:norm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91" name="Google Shape;391;p106"/>
          <p:cNvSpPr txBox="1"/>
          <p:nvPr>
            <p:ph idx="7" type="body"/>
          </p:nvPr>
        </p:nvSpPr>
        <p:spPr>
          <a:xfrm>
            <a:off x="4645914" y="4717008"/>
            <a:ext cx="1831086" cy="1326605"/>
          </a:xfrm>
          <a:prstGeom prst="rect">
            <a:avLst/>
          </a:prstGeom>
          <a:noFill/>
          <a:ln>
            <a:noFill/>
          </a:ln>
        </p:spPr>
        <p:txBody>
          <a:bodyPr anchorCtr="0" anchor="t" bIns="0" lIns="0" spcFirstLastPara="1" rIns="0" wrap="square" tIns="0">
            <a:norm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92" name="Google Shape;392;p106"/>
          <p:cNvSpPr txBox="1"/>
          <p:nvPr>
            <p:ph idx="8" type="body"/>
          </p:nvPr>
        </p:nvSpPr>
        <p:spPr>
          <a:xfrm>
            <a:off x="6626352" y="4717008"/>
            <a:ext cx="1831086" cy="1326605"/>
          </a:xfrm>
          <a:prstGeom prst="rect">
            <a:avLst/>
          </a:prstGeom>
          <a:noFill/>
          <a:ln>
            <a:noFill/>
          </a:ln>
        </p:spPr>
        <p:txBody>
          <a:bodyPr anchorCtr="0" anchor="t" bIns="0" lIns="0" spcFirstLastPara="1" rIns="0" wrap="square" tIns="0">
            <a:norm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93" name="Google Shape;393;p106"/>
          <p:cNvSpPr/>
          <p:nvPr>
            <p:ph idx="9" type="pic"/>
          </p:nvPr>
        </p:nvSpPr>
        <p:spPr>
          <a:xfrm>
            <a:off x="685038" y="3057005"/>
            <a:ext cx="1828800" cy="1476165"/>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94" name="Google Shape;394;p106"/>
          <p:cNvSpPr/>
          <p:nvPr>
            <p:ph idx="13" type="pic"/>
          </p:nvPr>
        </p:nvSpPr>
        <p:spPr>
          <a:xfrm>
            <a:off x="2666238" y="3057005"/>
            <a:ext cx="1828800" cy="1476165"/>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95" name="Google Shape;395;p106"/>
          <p:cNvSpPr/>
          <p:nvPr>
            <p:ph idx="14" type="pic"/>
          </p:nvPr>
        </p:nvSpPr>
        <p:spPr>
          <a:xfrm>
            <a:off x="4647438" y="3057005"/>
            <a:ext cx="1828800" cy="1476165"/>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96" name="Google Shape;396;p106"/>
          <p:cNvSpPr/>
          <p:nvPr>
            <p:ph idx="15" type="pic"/>
          </p:nvPr>
        </p:nvSpPr>
        <p:spPr>
          <a:xfrm>
            <a:off x="6628638" y="3057005"/>
            <a:ext cx="1828800" cy="1476165"/>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97" name="Google Shape;397;p106"/>
          <p:cNvSpPr txBox="1"/>
          <p:nvPr>
            <p:ph idx="16" type="body"/>
          </p:nvPr>
        </p:nvSpPr>
        <p:spPr>
          <a:xfrm>
            <a:off x="685800" y="933450"/>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350"/>
              <a:buNone/>
              <a:defRPr sz="1350"/>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Grid Text">
  <p:cSld name="Six Grid Text">
    <p:bg>
      <p:bgPr>
        <a:solidFill>
          <a:schemeClr val="lt1"/>
        </a:solidFill>
      </p:bgPr>
    </p:bg>
    <p:spTree>
      <p:nvGrpSpPr>
        <p:cNvPr id="398" name="Shape 398"/>
        <p:cNvGrpSpPr/>
        <p:nvPr/>
      </p:nvGrpSpPr>
      <p:grpSpPr>
        <a:xfrm>
          <a:off x="0" y="0"/>
          <a:ext cx="0" cy="0"/>
          <a:chOff x="0" y="0"/>
          <a:chExt cx="0" cy="0"/>
        </a:xfrm>
      </p:grpSpPr>
      <p:sp>
        <p:nvSpPr>
          <p:cNvPr id="399" name="Google Shape;399;p107"/>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0" name="Google Shape;400;p107"/>
          <p:cNvSpPr/>
          <p:nvPr>
            <p:ph idx="2" type="pic"/>
          </p:nvPr>
        </p:nvSpPr>
        <p:spPr>
          <a:xfrm>
            <a:off x="685800" y="1397000"/>
            <a:ext cx="2496312" cy="1472184"/>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1" name="Google Shape;401;p107"/>
          <p:cNvSpPr/>
          <p:nvPr>
            <p:ph idx="3" type="pic"/>
          </p:nvPr>
        </p:nvSpPr>
        <p:spPr>
          <a:xfrm>
            <a:off x="3323844" y="1397000"/>
            <a:ext cx="2496312" cy="1472184"/>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2" name="Google Shape;402;p107"/>
          <p:cNvSpPr/>
          <p:nvPr>
            <p:ph idx="4" type="pic"/>
          </p:nvPr>
        </p:nvSpPr>
        <p:spPr>
          <a:xfrm>
            <a:off x="5961888" y="1397000"/>
            <a:ext cx="2496312" cy="1472184"/>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3" name="Google Shape;403;p107"/>
          <p:cNvSpPr txBox="1"/>
          <p:nvPr>
            <p:ph idx="1" type="body"/>
          </p:nvPr>
        </p:nvSpPr>
        <p:spPr>
          <a:xfrm>
            <a:off x="685800" y="4720990"/>
            <a:ext cx="2496312" cy="1370248"/>
          </a:xfrm>
          <a:prstGeom prst="rect">
            <a:avLst/>
          </a:prstGeom>
          <a:noFill/>
          <a:ln>
            <a:noFill/>
          </a:ln>
        </p:spPr>
        <p:txBody>
          <a:bodyPr anchorCtr="0" anchor="t" bIns="0" lIns="0" spcFirstLastPara="1" rIns="0" wrap="square" tIns="0">
            <a:normAutofit/>
          </a:bodyPr>
          <a:lstStyle>
            <a:lvl1pPr indent="-228600" lvl="0" marL="457200" algn="l">
              <a:spcBef>
                <a:spcPts val="315"/>
              </a:spcBef>
              <a:spcAft>
                <a:spcPts val="0"/>
              </a:spcAft>
              <a:buSzPts val="1575"/>
              <a:buNone/>
              <a:defRPr sz="1575"/>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04" name="Google Shape;404;p107"/>
          <p:cNvSpPr txBox="1"/>
          <p:nvPr>
            <p:ph idx="5" type="body"/>
          </p:nvPr>
        </p:nvSpPr>
        <p:spPr>
          <a:xfrm>
            <a:off x="3323844" y="4720990"/>
            <a:ext cx="2496312" cy="1370248"/>
          </a:xfrm>
          <a:prstGeom prst="rect">
            <a:avLst/>
          </a:prstGeom>
          <a:noFill/>
          <a:ln>
            <a:noFill/>
          </a:ln>
        </p:spPr>
        <p:txBody>
          <a:bodyPr anchorCtr="0" anchor="t" bIns="0" lIns="0" spcFirstLastPara="1" rIns="0" wrap="square" tIns="0">
            <a:normAutofit/>
          </a:bodyPr>
          <a:lstStyle>
            <a:lvl1pPr indent="-228600" lvl="0" marL="457200" algn="l">
              <a:spcBef>
                <a:spcPts val="315"/>
              </a:spcBef>
              <a:spcAft>
                <a:spcPts val="0"/>
              </a:spcAft>
              <a:buSzPts val="1575"/>
              <a:buNone/>
              <a:defRPr sz="1575"/>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05" name="Google Shape;405;p107"/>
          <p:cNvSpPr txBox="1"/>
          <p:nvPr>
            <p:ph idx="6" type="body"/>
          </p:nvPr>
        </p:nvSpPr>
        <p:spPr>
          <a:xfrm>
            <a:off x="5961888" y="4720990"/>
            <a:ext cx="2496312" cy="1370248"/>
          </a:xfrm>
          <a:prstGeom prst="rect">
            <a:avLst/>
          </a:prstGeom>
          <a:noFill/>
          <a:ln>
            <a:noFill/>
          </a:ln>
        </p:spPr>
        <p:txBody>
          <a:bodyPr anchorCtr="0" anchor="t" bIns="0" lIns="0" spcFirstLastPara="1" rIns="0" wrap="square" tIns="0">
            <a:normAutofit/>
          </a:bodyPr>
          <a:lstStyle>
            <a:lvl1pPr indent="-228600" lvl="0" marL="457200" algn="l">
              <a:spcBef>
                <a:spcPts val="315"/>
              </a:spcBef>
              <a:spcAft>
                <a:spcPts val="0"/>
              </a:spcAft>
              <a:buSzPts val="1575"/>
              <a:buNone/>
              <a:defRPr sz="1575"/>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06" name="Google Shape;406;p107"/>
          <p:cNvSpPr/>
          <p:nvPr>
            <p:ph idx="7" type="pic"/>
          </p:nvPr>
        </p:nvSpPr>
        <p:spPr>
          <a:xfrm>
            <a:off x="685800" y="3060985"/>
            <a:ext cx="2496312" cy="1472184"/>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7" name="Google Shape;407;p107"/>
          <p:cNvSpPr/>
          <p:nvPr>
            <p:ph idx="8" type="pic"/>
          </p:nvPr>
        </p:nvSpPr>
        <p:spPr>
          <a:xfrm>
            <a:off x="3323844" y="3060985"/>
            <a:ext cx="2496312" cy="1472184"/>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8" name="Google Shape;408;p107"/>
          <p:cNvSpPr/>
          <p:nvPr>
            <p:ph idx="9" type="pic"/>
          </p:nvPr>
        </p:nvSpPr>
        <p:spPr>
          <a:xfrm>
            <a:off x="5961888" y="3060985"/>
            <a:ext cx="2496312" cy="1472184"/>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Grid Text Subtitle">
  <p:cSld name="Six Grid Text Subtitle">
    <p:bg>
      <p:bgPr>
        <a:solidFill>
          <a:schemeClr val="lt1"/>
        </a:solidFill>
      </p:bgPr>
    </p:bg>
    <p:spTree>
      <p:nvGrpSpPr>
        <p:cNvPr id="409" name="Shape 409"/>
        <p:cNvGrpSpPr/>
        <p:nvPr/>
      </p:nvGrpSpPr>
      <p:grpSpPr>
        <a:xfrm>
          <a:off x="0" y="0"/>
          <a:ext cx="0" cy="0"/>
          <a:chOff x="0" y="0"/>
          <a:chExt cx="0" cy="0"/>
        </a:xfrm>
      </p:grpSpPr>
      <p:sp>
        <p:nvSpPr>
          <p:cNvPr id="410" name="Google Shape;410;p108"/>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1" name="Google Shape;411;p108"/>
          <p:cNvSpPr/>
          <p:nvPr>
            <p:ph idx="2" type="pic"/>
          </p:nvPr>
        </p:nvSpPr>
        <p:spPr>
          <a:xfrm>
            <a:off x="685800" y="1397000"/>
            <a:ext cx="2496312" cy="1472184"/>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12" name="Google Shape;412;p108"/>
          <p:cNvSpPr/>
          <p:nvPr>
            <p:ph idx="3" type="pic"/>
          </p:nvPr>
        </p:nvSpPr>
        <p:spPr>
          <a:xfrm>
            <a:off x="3323844" y="1397000"/>
            <a:ext cx="2496312" cy="1472184"/>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13" name="Google Shape;413;p108"/>
          <p:cNvSpPr/>
          <p:nvPr>
            <p:ph idx="4" type="pic"/>
          </p:nvPr>
        </p:nvSpPr>
        <p:spPr>
          <a:xfrm>
            <a:off x="5961888" y="1397000"/>
            <a:ext cx="2496312" cy="1472184"/>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14" name="Google Shape;414;p108"/>
          <p:cNvSpPr txBox="1"/>
          <p:nvPr>
            <p:ph idx="1" type="body"/>
          </p:nvPr>
        </p:nvSpPr>
        <p:spPr>
          <a:xfrm>
            <a:off x="685800" y="4720990"/>
            <a:ext cx="2496312" cy="1370248"/>
          </a:xfrm>
          <a:prstGeom prst="rect">
            <a:avLst/>
          </a:prstGeom>
          <a:noFill/>
          <a:ln>
            <a:noFill/>
          </a:ln>
        </p:spPr>
        <p:txBody>
          <a:bodyPr anchorCtr="0" anchor="t" bIns="0" lIns="0" spcFirstLastPara="1" rIns="0" wrap="square" tIns="0">
            <a:normAutofit/>
          </a:bodyPr>
          <a:lstStyle>
            <a:lvl1pPr indent="-228600" lvl="0" marL="457200" algn="l">
              <a:spcBef>
                <a:spcPts val="315"/>
              </a:spcBef>
              <a:spcAft>
                <a:spcPts val="0"/>
              </a:spcAft>
              <a:buSzPts val="1575"/>
              <a:buNone/>
              <a:defRPr sz="1575"/>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15" name="Google Shape;415;p108"/>
          <p:cNvSpPr txBox="1"/>
          <p:nvPr>
            <p:ph idx="5" type="body"/>
          </p:nvPr>
        </p:nvSpPr>
        <p:spPr>
          <a:xfrm>
            <a:off x="3323844" y="4720990"/>
            <a:ext cx="2496312" cy="1370248"/>
          </a:xfrm>
          <a:prstGeom prst="rect">
            <a:avLst/>
          </a:prstGeom>
          <a:noFill/>
          <a:ln>
            <a:noFill/>
          </a:ln>
        </p:spPr>
        <p:txBody>
          <a:bodyPr anchorCtr="0" anchor="t" bIns="0" lIns="0" spcFirstLastPara="1" rIns="0" wrap="square" tIns="0">
            <a:normAutofit/>
          </a:bodyPr>
          <a:lstStyle>
            <a:lvl1pPr indent="-228600" lvl="0" marL="457200" algn="l">
              <a:spcBef>
                <a:spcPts val="315"/>
              </a:spcBef>
              <a:spcAft>
                <a:spcPts val="0"/>
              </a:spcAft>
              <a:buSzPts val="1575"/>
              <a:buNone/>
              <a:defRPr sz="1575"/>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16" name="Google Shape;416;p108"/>
          <p:cNvSpPr txBox="1"/>
          <p:nvPr>
            <p:ph idx="6" type="body"/>
          </p:nvPr>
        </p:nvSpPr>
        <p:spPr>
          <a:xfrm>
            <a:off x="5961888" y="4720990"/>
            <a:ext cx="2496312" cy="1370248"/>
          </a:xfrm>
          <a:prstGeom prst="rect">
            <a:avLst/>
          </a:prstGeom>
          <a:noFill/>
          <a:ln>
            <a:noFill/>
          </a:ln>
        </p:spPr>
        <p:txBody>
          <a:bodyPr anchorCtr="0" anchor="t" bIns="0" lIns="0" spcFirstLastPara="1" rIns="0" wrap="square" tIns="0">
            <a:normAutofit/>
          </a:bodyPr>
          <a:lstStyle>
            <a:lvl1pPr indent="-228600" lvl="0" marL="457200" algn="l">
              <a:spcBef>
                <a:spcPts val="315"/>
              </a:spcBef>
              <a:spcAft>
                <a:spcPts val="0"/>
              </a:spcAft>
              <a:buSzPts val="1575"/>
              <a:buNone/>
              <a:defRPr sz="1575"/>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17" name="Google Shape;417;p108"/>
          <p:cNvSpPr/>
          <p:nvPr>
            <p:ph idx="7" type="pic"/>
          </p:nvPr>
        </p:nvSpPr>
        <p:spPr>
          <a:xfrm>
            <a:off x="685800" y="3060985"/>
            <a:ext cx="2496312" cy="1472184"/>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18" name="Google Shape;418;p108"/>
          <p:cNvSpPr/>
          <p:nvPr>
            <p:ph idx="8" type="pic"/>
          </p:nvPr>
        </p:nvSpPr>
        <p:spPr>
          <a:xfrm>
            <a:off x="3323844" y="3060985"/>
            <a:ext cx="2496312" cy="1472184"/>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19" name="Google Shape;419;p108"/>
          <p:cNvSpPr/>
          <p:nvPr>
            <p:ph idx="9" type="pic"/>
          </p:nvPr>
        </p:nvSpPr>
        <p:spPr>
          <a:xfrm>
            <a:off x="5961888" y="3060985"/>
            <a:ext cx="2496312" cy="1472184"/>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20" name="Google Shape;420;p108"/>
          <p:cNvSpPr txBox="1"/>
          <p:nvPr>
            <p:ph idx="13" type="body"/>
          </p:nvPr>
        </p:nvSpPr>
        <p:spPr>
          <a:xfrm>
            <a:off x="685800" y="933450"/>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350"/>
              <a:buNone/>
              <a:defRPr sz="1350"/>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Grid Text">
  <p:cSld name="Four Grid Text">
    <p:bg>
      <p:bgPr>
        <a:solidFill>
          <a:schemeClr val="lt1"/>
        </a:solidFill>
      </p:bgPr>
    </p:bg>
    <p:spTree>
      <p:nvGrpSpPr>
        <p:cNvPr id="421" name="Shape 421"/>
        <p:cNvGrpSpPr/>
        <p:nvPr/>
      </p:nvGrpSpPr>
      <p:grpSpPr>
        <a:xfrm>
          <a:off x="0" y="0"/>
          <a:ext cx="0" cy="0"/>
          <a:chOff x="0" y="0"/>
          <a:chExt cx="0" cy="0"/>
        </a:xfrm>
      </p:grpSpPr>
      <p:sp>
        <p:nvSpPr>
          <p:cNvPr id="422" name="Google Shape;422;p109"/>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3" name="Google Shape;423;p109"/>
          <p:cNvSpPr/>
          <p:nvPr>
            <p:ph idx="2" type="pic"/>
          </p:nvPr>
        </p:nvSpPr>
        <p:spPr>
          <a:xfrm>
            <a:off x="686944" y="1397000"/>
            <a:ext cx="3814192" cy="1472184"/>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24" name="Google Shape;424;p109"/>
          <p:cNvSpPr/>
          <p:nvPr>
            <p:ph idx="3" type="pic"/>
          </p:nvPr>
        </p:nvSpPr>
        <p:spPr>
          <a:xfrm>
            <a:off x="4645152" y="1397000"/>
            <a:ext cx="3814192" cy="1472184"/>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25" name="Google Shape;425;p109"/>
          <p:cNvSpPr txBox="1"/>
          <p:nvPr>
            <p:ph idx="1" type="body"/>
          </p:nvPr>
        </p:nvSpPr>
        <p:spPr>
          <a:xfrm>
            <a:off x="685800" y="4704406"/>
            <a:ext cx="3813048" cy="1339207"/>
          </a:xfrm>
          <a:prstGeom prst="rect">
            <a:avLst/>
          </a:prstGeom>
          <a:noFill/>
          <a:ln>
            <a:noFill/>
          </a:ln>
        </p:spPr>
        <p:txBody>
          <a:bodyPr anchorCtr="0" anchor="t" bIns="0" lIns="0" spcFirstLastPara="1" rIns="0" wrap="square" tIns="0">
            <a:normAutofit/>
          </a:bodyPr>
          <a:lstStyle>
            <a:lvl1pPr indent="-228600" lvl="0" marL="457200" algn="l">
              <a:spcBef>
                <a:spcPts val="315"/>
              </a:spcBef>
              <a:spcAft>
                <a:spcPts val="0"/>
              </a:spcAft>
              <a:buSzPts val="1575"/>
              <a:buNone/>
              <a:defRPr sz="1575"/>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26" name="Google Shape;426;p109"/>
          <p:cNvSpPr txBox="1"/>
          <p:nvPr>
            <p:ph idx="4" type="body"/>
          </p:nvPr>
        </p:nvSpPr>
        <p:spPr>
          <a:xfrm>
            <a:off x="4645152" y="4704406"/>
            <a:ext cx="3813048" cy="1339207"/>
          </a:xfrm>
          <a:prstGeom prst="rect">
            <a:avLst/>
          </a:prstGeom>
          <a:noFill/>
          <a:ln>
            <a:noFill/>
          </a:ln>
        </p:spPr>
        <p:txBody>
          <a:bodyPr anchorCtr="0" anchor="t" bIns="0" lIns="0" spcFirstLastPara="1" rIns="0" wrap="square" tIns="0">
            <a:normAutofit/>
          </a:bodyPr>
          <a:lstStyle>
            <a:lvl1pPr indent="-228600" lvl="0" marL="457200" algn="l">
              <a:spcBef>
                <a:spcPts val="315"/>
              </a:spcBef>
              <a:spcAft>
                <a:spcPts val="0"/>
              </a:spcAft>
              <a:buSzPts val="1575"/>
              <a:buNone/>
              <a:defRPr sz="1575"/>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27" name="Google Shape;427;p109"/>
          <p:cNvSpPr/>
          <p:nvPr>
            <p:ph idx="5" type="pic"/>
          </p:nvPr>
        </p:nvSpPr>
        <p:spPr>
          <a:xfrm>
            <a:off x="686944" y="3060985"/>
            <a:ext cx="3814192" cy="1472184"/>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28" name="Google Shape;428;p109"/>
          <p:cNvSpPr/>
          <p:nvPr>
            <p:ph idx="6" type="pic"/>
          </p:nvPr>
        </p:nvSpPr>
        <p:spPr>
          <a:xfrm>
            <a:off x="4645152" y="3060985"/>
            <a:ext cx="3814192" cy="1472184"/>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Grid Text Subtitle">
  <p:cSld name="Four Grid Text Subtitle">
    <p:bg>
      <p:bgPr>
        <a:solidFill>
          <a:schemeClr val="lt1"/>
        </a:solidFill>
      </p:bgPr>
    </p:bg>
    <p:spTree>
      <p:nvGrpSpPr>
        <p:cNvPr id="429" name="Shape 429"/>
        <p:cNvGrpSpPr/>
        <p:nvPr/>
      </p:nvGrpSpPr>
      <p:grpSpPr>
        <a:xfrm>
          <a:off x="0" y="0"/>
          <a:ext cx="0" cy="0"/>
          <a:chOff x="0" y="0"/>
          <a:chExt cx="0" cy="0"/>
        </a:xfrm>
      </p:grpSpPr>
      <p:sp>
        <p:nvSpPr>
          <p:cNvPr id="430" name="Google Shape;430;p110"/>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1" name="Google Shape;431;p110"/>
          <p:cNvSpPr/>
          <p:nvPr>
            <p:ph idx="2" type="pic"/>
          </p:nvPr>
        </p:nvSpPr>
        <p:spPr>
          <a:xfrm>
            <a:off x="686944" y="1397000"/>
            <a:ext cx="3814192" cy="1472184"/>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32" name="Google Shape;432;p110"/>
          <p:cNvSpPr/>
          <p:nvPr>
            <p:ph idx="3" type="pic"/>
          </p:nvPr>
        </p:nvSpPr>
        <p:spPr>
          <a:xfrm>
            <a:off x="4645152" y="1397000"/>
            <a:ext cx="3814192" cy="1472184"/>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33" name="Google Shape;433;p110"/>
          <p:cNvSpPr txBox="1"/>
          <p:nvPr>
            <p:ph idx="1" type="body"/>
          </p:nvPr>
        </p:nvSpPr>
        <p:spPr>
          <a:xfrm>
            <a:off x="685800" y="4704406"/>
            <a:ext cx="3813048" cy="1339207"/>
          </a:xfrm>
          <a:prstGeom prst="rect">
            <a:avLst/>
          </a:prstGeom>
          <a:noFill/>
          <a:ln>
            <a:noFill/>
          </a:ln>
        </p:spPr>
        <p:txBody>
          <a:bodyPr anchorCtr="0" anchor="t" bIns="0" lIns="0" spcFirstLastPara="1" rIns="0" wrap="square" tIns="0">
            <a:normAutofit/>
          </a:bodyPr>
          <a:lstStyle>
            <a:lvl1pPr indent="-228600" lvl="0" marL="457200" algn="l">
              <a:spcBef>
                <a:spcPts val="315"/>
              </a:spcBef>
              <a:spcAft>
                <a:spcPts val="0"/>
              </a:spcAft>
              <a:buSzPts val="1575"/>
              <a:buNone/>
              <a:defRPr sz="1575"/>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34" name="Google Shape;434;p110"/>
          <p:cNvSpPr txBox="1"/>
          <p:nvPr>
            <p:ph idx="4" type="body"/>
          </p:nvPr>
        </p:nvSpPr>
        <p:spPr>
          <a:xfrm>
            <a:off x="4645152" y="4704406"/>
            <a:ext cx="3813048" cy="1339207"/>
          </a:xfrm>
          <a:prstGeom prst="rect">
            <a:avLst/>
          </a:prstGeom>
          <a:noFill/>
          <a:ln>
            <a:noFill/>
          </a:ln>
        </p:spPr>
        <p:txBody>
          <a:bodyPr anchorCtr="0" anchor="t" bIns="0" lIns="0" spcFirstLastPara="1" rIns="0" wrap="square" tIns="0">
            <a:normAutofit/>
          </a:bodyPr>
          <a:lstStyle>
            <a:lvl1pPr indent="-228600" lvl="0" marL="457200" algn="l">
              <a:spcBef>
                <a:spcPts val="315"/>
              </a:spcBef>
              <a:spcAft>
                <a:spcPts val="0"/>
              </a:spcAft>
              <a:buSzPts val="1575"/>
              <a:buNone/>
              <a:defRPr sz="1575"/>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35" name="Google Shape;435;p110"/>
          <p:cNvSpPr/>
          <p:nvPr>
            <p:ph idx="5" type="pic"/>
          </p:nvPr>
        </p:nvSpPr>
        <p:spPr>
          <a:xfrm>
            <a:off x="686944" y="3060985"/>
            <a:ext cx="3814192" cy="1472184"/>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36" name="Google Shape;436;p110"/>
          <p:cNvSpPr/>
          <p:nvPr>
            <p:ph idx="6" type="pic"/>
          </p:nvPr>
        </p:nvSpPr>
        <p:spPr>
          <a:xfrm>
            <a:off x="4645152" y="3060985"/>
            <a:ext cx="3814192" cy="1472184"/>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37" name="Google Shape;437;p110"/>
          <p:cNvSpPr txBox="1"/>
          <p:nvPr>
            <p:ph idx="7" type="body"/>
          </p:nvPr>
        </p:nvSpPr>
        <p:spPr>
          <a:xfrm>
            <a:off x="685800" y="933450"/>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350"/>
              <a:buNone/>
              <a:defRPr sz="1350"/>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ar">
  <p:cSld name="Four Bar">
    <p:bg>
      <p:bgPr>
        <a:solidFill>
          <a:schemeClr val="lt1"/>
        </a:solidFill>
      </p:bgPr>
    </p:bg>
    <p:spTree>
      <p:nvGrpSpPr>
        <p:cNvPr id="438" name="Shape 438"/>
        <p:cNvGrpSpPr/>
        <p:nvPr/>
      </p:nvGrpSpPr>
      <p:grpSpPr>
        <a:xfrm>
          <a:off x="0" y="0"/>
          <a:ext cx="0" cy="0"/>
          <a:chOff x="0" y="0"/>
          <a:chExt cx="0" cy="0"/>
        </a:xfrm>
      </p:grpSpPr>
      <p:sp>
        <p:nvSpPr>
          <p:cNvPr id="439" name="Google Shape;439;p111"/>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0" name="Google Shape;440;p111"/>
          <p:cNvSpPr/>
          <p:nvPr>
            <p:ph idx="2" type="pic"/>
          </p:nvPr>
        </p:nvSpPr>
        <p:spPr>
          <a:xfrm>
            <a:off x="685800" y="1396999"/>
            <a:ext cx="1828800" cy="4266109"/>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41" name="Google Shape;441;p111"/>
          <p:cNvSpPr/>
          <p:nvPr>
            <p:ph idx="3" type="pic"/>
          </p:nvPr>
        </p:nvSpPr>
        <p:spPr>
          <a:xfrm>
            <a:off x="2667000" y="1396999"/>
            <a:ext cx="1828800" cy="4266109"/>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42" name="Google Shape;442;p111"/>
          <p:cNvSpPr/>
          <p:nvPr>
            <p:ph idx="4" type="pic"/>
          </p:nvPr>
        </p:nvSpPr>
        <p:spPr>
          <a:xfrm>
            <a:off x="4648200" y="1396999"/>
            <a:ext cx="1828800" cy="4266109"/>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43" name="Google Shape;443;p111"/>
          <p:cNvSpPr/>
          <p:nvPr>
            <p:ph idx="5" type="pic"/>
          </p:nvPr>
        </p:nvSpPr>
        <p:spPr>
          <a:xfrm>
            <a:off x="6629400" y="1396999"/>
            <a:ext cx="1828800" cy="4266109"/>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44" name="Google Shape;444;p111"/>
          <p:cNvSpPr txBox="1"/>
          <p:nvPr>
            <p:ph idx="1" type="body"/>
          </p:nvPr>
        </p:nvSpPr>
        <p:spPr>
          <a:xfrm>
            <a:off x="685800" y="4592048"/>
            <a:ext cx="1831086" cy="1071062"/>
          </a:xfrm>
          <a:prstGeom prst="rect">
            <a:avLst/>
          </a:prstGeom>
          <a:solidFill>
            <a:schemeClr val="accent2">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45" name="Google Shape;445;p111"/>
          <p:cNvSpPr txBox="1"/>
          <p:nvPr>
            <p:ph idx="6" type="body"/>
          </p:nvPr>
        </p:nvSpPr>
        <p:spPr>
          <a:xfrm>
            <a:off x="2666238" y="4592048"/>
            <a:ext cx="1831086" cy="1071062"/>
          </a:xfrm>
          <a:prstGeom prst="rect">
            <a:avLst/>
          </a:prstGeom>
          <a:solidFill>
            <a:schemeClr val="accent4">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46" name="Google Shape;446;p111"/>
          <p:cNvSpPr txBox="1"/>
          <p:nvPr>
            <p:ph idx="7" type="body"/>
          </p:nvPr>
        </p:nvSpPr>
        <p:spPr>
          <a:xfrm>
            <a:off x="4646676" y="4592048"/>
            <a:ext cx="1831086" cy="1071062"/>
          </a:xfrm>
          <a:prstGeom prst="rect">
            <a:avLst/>
          </a:prstGeom>
          <a:solidFill>
            <a:schemeClr val="accent1">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47" name="Google Shape;447;p111"/>
          <p:cNvSpPr txBox="1"/>
          <p:nvPr>
            <p:ph idx="8" type="body"/>
          </p:nvPr>
        </p:nvSpPr>
        <p:spPr>
          <a:xfrm>
            <a:off x="6627114" y="4592048"/>
            <a:ext cx="1831086" cy="1071062"/>
          </a:xfrm>
          <a:prstGeom prst="rect">
            <a:avLst/>
          </a:prstGeom>
          <a:solidFill>
            <a:schemeClr val="dk2">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ar Subtitle">
  <p:cSld name="Four Bar Subtitle">
    <p:bg>
      <p:bgPr>
        <a:solidFill>
          <a:schemeClr val="lt1"/>
        </a:solidFill>
      </p:bgPr>
    </p:bg>
    <p:spTree>
      <p:nvGrpSpPr>
        <p:cNvPr id="448" name="Shape 448"/>
        <p:cNvGrpSpPr/>
        <p:nvPr/>
      </p:nvGrpSpPr>
      <p:grpSpPr>
        <a:xfrm>
          <a:off x="0" y="0"/>
          <a:ext cx="0" cy="0"/>
          <a:chOff x="0" y="0"/>
          <a:chExt cx="0" cy="0"/>
        </a:xfrm>
      </p:grpSpPr>
      <p:sp>
        <p:nvSpPr>
          <p:cNvPr id="449" name="Google Shape;449;p112"/>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0" name="Google Shape;450;p112"/>
          <p:cNvSpPr/>
          <p:nvPr>
            <p:ph idx="2" type="pic"/>
          </p:nvPr>
        </p:nvSpPr>
        <p:spPr>
          <a:xfrm>
            <a:off x="685800" y="1396999"/>
            <a:ext cx="1828800" cy="4266109"/>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51" name="Google Shape;451;p112"/>
          <p:cNvSpPr/>
          <p:nvPr>
            <p:ph idx="3" type="pic"/>
          </p:nvPr>
        </p:nvSpPr>
        <p:spPr>
          <a:xfrm>
            <a:off x="2667000" y="1396999"/>
            <a:ext cx="1828800" cy="4266109"/>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52" name="Google Shape;452;p112"/>
          <p:cNvSpPr/>
          <p:nvPr>
            <p:ph idx="4" type="pic"/>
          </p:nvPr>
        </p:nvSpPr>
        <p:spPr>
          <a:xfrm>
            <a:off x="4648200" y="1396999"/>
            <a:ext cx="1828800" cy="4266109"/>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53" name="Google Shape;453;p112"/>
          <p:cNvSpPr/>
          <p:nvPr>
            <p:ph idx="5" type="pic"/>
          </p:nvPr>
        </p:nvSpPr>
        <p:spPr>
          <a:xfrm>
            <a:off x="6629400" y="1396999"/>
            <a:ext cx="1828800" cy="4266109"/>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54" name="Google Shape;454;p112"/>
          <p:cNvSpPr txBox="1"/>
          <p:nvPr>
            <p:ph idx="1" type="body"/>
          </p:nvPr>
        </p:nvSpPr>
        <p:spPr>
          <a:xfrm>
            <a:off x="685800" y="4592048"/>
            <a:ext cx="1831086" cy="1071062"/>
          </a:xfrm>
          <a:prstGeom prst="rect">
            <a:avLst/>
          </a:prstGeom>
          <a:solidFill>
            <a:schemeClr val="accent2">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55" name="Google Shape;455;p112"/>
          <p:cNvSpPr txBox="1"/>
          <p:nvPr>
            <p:ph idx="6" type="body"/>
          </p:nvPr>
        </p:nvSpPr>
        <p:spPr>
          <a:xfrm>
            <a:off x="2666238" y="4592048"/>
            <a:ext cx="1831086" cy="1071062"/>
          </a:xfrm>
          <a:prstGeom prst="rect">
            <a:avLst/>
          </a:prstGeom>
          <a:solidFill>
            <a:schemeClr val="accent4">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56" name="Google Shape;456;p112"/>
          <p:cNvSpPr txBox="1"/>
          <p:nvPr>
            <p:ph idx="7" type="body"/>
          </p:nvPr>
        </p:nvSpPr>
        <p:spPr>
          <a:xfrm>
            <a:off x="4646676" y="4592048"/>
            <a:ext cx="1831086" cy="1071062"/>
          </a:xfrm>
          <a:prstGeom prst="rect">
            <a:avLst/>
          </a:prstGeom>
          <a:solidFill>
            <a:schemeClr val="accent1">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57" name="Google Shape;457;p112"/>
          <p:cNvSpPr txBox="1"/>
          <p:nvPr>
            <p:ph idx="8" type="body"/>
          </p:nvPr>
        </p:nvSpPr>
        <p:spPr>
          <a:xfrm>
            <a:off x="6627114" y="4592048"/>
            <a:ext cx="1831086" cy="1071062"/>
          </a:xfrm>
          <a:prstGeom prst="rect">
            <a:avLst/>
          </a:prstGeom>
          <a:solidFill>
            <a:schemeClr val="dk2">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58" name="Google Shape;458;p112"/>
          <p:cNvSpPr txBox="1"/>
          <p:nvPr>
            <p:ph idx="9" type="body"/>
          </p:nvPr>
        </p:nvSpPr>
        <p:spPr>
          <a:xfrm>
            <a:off x="685800" y="933450"/>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350"/>
              <a:buNone/>
              <a:defRPr sz="1350"/>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ar">
  <p:cSld name="Three Bar">
    <p:bg>
      <p:bgPr>
        <a:solidFill>
          <a:schemeClr val="lt1"/>
        </a:solidFill>
      </p:bgPr>
    </p:bg>
    <p:spTree>
      <p:nvGrpSpPr>
        <p:cNvPr id="459" name="Shape 459"/>
        <p:cNvGrpSpPr/>
        <p:nvPr/>
      </p:nvGrpSpPr>
      <p:grpSpPr>
        <a:xfrm>
          <a:off x="0" y="0"/>
          <a:ext cx="0" cy="0"/>
          <a:chOff x="0" y="0"/>
          <a:chExt cx="0" cy="0"/>
        </a:xfrm>
      </p:grpSpPr>
      <p:sp>
        <p:nvSpPr>
          <p:cNvPr id="460" name="Google Shape;460;p113"/>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1" name="Google Shape;461;p113"/>
          <p:cNvSpPr/>
          <p:nvPr>
            <p:ph idx="2" type="pic"/>
          </p:nvPr>
        </p:nvSpPr>
        <p:spPr>
          <a:xfrm>
            <a:off x="685800" y="1396999"/>
            <a:ext cx="2496312" cy="4266109"/>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62" name="Google Shape;462;p113"/>
          <p:cNvSpPr/>
          <p:nvPr>
            <p:ph idx="3" type="pic"/>
          </p:nvPr>
        </p:nvSpPr>
        <p:spPr>
          <a:xfrm>
            <a:off x="3323844" y="1396999"/>
            <a:ext cx="2496312" cy="4266109"/>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63" name="Google Shape;463;p113"/>
          <p:cNvSpPr/>
          <p:nvPr>
            <p:ph idx="4" type="pic"/>
          </p:nvPr>
        </p:nvSpPr>
        <p:spPr>
          <a:xfrm>
            <a:off x="5961888" y="1396999"/>
            <a:ext cx="2496312" cy="4266109"/>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64" name="Google Shape;464;p113"/>
          <p:cNvSpPr txBox="1"/>
          <p:nvPr>
            <p:ph idx="1" type="body"/>
          </p:nvPr>
        </p:nvSpPr>
        <p:spPr>
          <a:xfrm>
            <a:off x="685800" y="4822880"/>
            <a:ext cx="2496312" cy="840230"/>
          </a:xfrm>
          <a:prstGeom prst="rect">
            <a:avLst/>
          </a:prstGeom>
          <a:solidFill>
            <a:schemeClr val="accent2">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65" name="Google Shape;465;p113"/>
          <p:cNvSpPr txBox="1"/>
          <p:nvPr>
            <p:ph idx="5" type="body"/>
          </p:nvPr>
        </p:nvSpPr>
        <p:spPr>
          <a:xfrm>
            <a:off x="3323844" y="4822880"/>
            <a:ext cx="2496312" cy="840230"/>
          </a:xfrm>
          <a:prstGeom prst="rect">
            <a:avLst/>
          </a:prstGeom>
          <a:solidFill>
            <a:schemeClr val="accent4">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66" name="Google Shape;466;p113"/>
          <p:cNvSpPr txBox="1"/>
          <p:nvPr>
            <p:ph idx="6" type="body"/>
          </p:nvPr>
        </p:nvSpPr>
        <p:spPr>
          <a:xfrm>
            <a:off x="5961888" y="4822880"/>
            <a:ext cx="2496312" cy="840230"/>
          </a:xfrm>
          <a:prstGeom prst="rect">
            <a:avLst/>
          </a:prstGeom>
          <a:solidFill>
            <a:schemeClr val="accent1">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ar Subtitle">
  <p:cSld name="Three Bar Subtitle">
    <p:bg>
      <p:bgPr>
        <a:solidFill>
          <a:schemeClr val="lt1"/>
        </a:solidFill>
      </p:bgPr>
    </p:bg>
    <p:spTree>
      <p:nvGrpSpPr>
        <p:cNvPr id="467" name="Shape 467"/>
        <p:cNvGrpSpPr/>
        <p:nvPr/>
      </p:nvGrpSpPr>
      <p:grpSpPr>
        <a:xfrm>
          <a:off x="0" y="0"/>
          <a:ext cx="0" cy="0"/>
          <a:chOff x="0" y="0"/>
          <a:chExt cx="0" cy="0"/>
        </a:xfrm>
      </p:grpSpPr>
      <p:sp>
        <p:nvSpPr>
          <p:cNvPr id="468" name="Google Shape;468;p114"/>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9" name="Google Shape;469;p114"/>
          <p:cNvSpPr/>
          <p:nvPr>
            <p:ph idx="2" type="pic"/>
          </p:nvPr>
        </p:nvSpPr>
        <p:spPr>
          <a:xfrm>
            <a:off x="685800" y="1396999"/>
            <a:ext cx="2496312" cy="4266109"/>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0" name="Google Shape;470;p114"/>
          <p:cNvSpPr/>
          <p:nvPr>
            <p:ph idx="3" type="pic"/>
          </p:nvPr>
        </p:nvSpPr>
        <p:spPr>
          <a:xfrm>
            <a:off x="3323844" y="1396999"/>
            <a:ext cx="2496312" cy="4266109"/>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1" name="Google Shape;471;p114"/>
          <p:cNvSpPr/>
          <p:nvPr>
            <p:ph idx="4" type="pic"/>
          </p:nvPr>
        </p:nvSpPr>
        <p:spPr>
          <a:xfrm>
            <a:off x="5961888" y="1396999"/>
            <a:ext cx="2496312" cy="4266109"/>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2" name="Google Shape;472;p114"/>
          <p:cNvSpPr txBox="1"/>
          <p:nvPr>
            <p:ph idx="1" type="body"/>
          </p:nvPr>
        </p:nvSpPr>
        <p:spPr>
          <a:xfrm>
            <a:off x="685800" y="4822880"/>
            <a:ext cx="2496312" cy="840230"/>
          </a:xfrm>
          <a:prstGeom prst="rect">
            <a:avLst/>
          </a:prstGeom>
          <a:solidFill>
            <a:schemeClr val="accent2">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73" name="Google Shape;473;p114"/>
          <p:cNvSpPr txBox="1"/>
          <p:nvPr>
            <p:ph idx="5" type="body"/>
          </p:nvPr>
        </p:nvSpPr>
        <p:spPr>
          <a:xfrm>
            <a:off x="3323844" y="4822880"/>
            <a:ext cx="2496312" cy="840230"/>
          </a:xfrm>
          <a:prstGeom prst="rect">
            <a:avLst/>
          </a:prstGeom>
          <a:solidFill>
            <a:schemeClr val="accent4">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74" name="Google Shape;474;p114"/>
          <p:cNvSpPr txBox="1"/>
          <p:nvPr>
            <p:ph idx="6" type="body"/>
          </p:nvPr>
        </p:nvSpPr>
        <p:spPr>
          <a:xfrm>
            <a:off x="5961888" y="4822880"/>
            <a:ext cx="2496312" cy="840230"/>
          </a:xfrm>
          <a:prstGeom prst="rect">
            <a:avLst/>
          </a:prstGeom>
          <a:solidFill>
            <a:schemeClr val="accent1">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75" name="Google Shape;475;p114"/>
          <p:cNvSpPr txBox="1"/>
          <p:nvPr>
            <p:ph idx="7" type="body"/>
          </p:nvPr>
        </p:nvSpPr>
        <p:spPr>
          <a:xfrm>
            <a:off x="685800" y="933450"/>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350"/>
              <a:buNone/>
              <a:defRPr sz="1350"/>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40"/>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40"/>
          <p:cNvSpPr txBox="1"/>
          <p:nvPr>
            <p:ph idx="10" type="dt"/>
          </p:nvPr>
        </p:nvSpPr>
        <p:spPr>
          <a:xfrm>
            <a:off x="457200" y="6356351"/>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52" name="Google Shape;52;p140"/>
          <p:cNvSpPr txBox="1"/>
          <p:nvPr>
            <p:ph idx="11" type="ftr"/>
          </p:nvPr>
        </p:nvSpPr>
        <p:spPr>
          <a:xfrm>
            <a:off x="3124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53" name="Google Shape;53;p140"/>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ar Subtitle">
  <p:cSld name="2 Bar Subtitle">
    <p:bg>
      <p:bgPr>
        <a:solidFill>
          <a:schemeClr val="lt1"/>
        </a:solidFill>
      </p:bgPr>
    </p:bg>
    <p:spTree>
      <p:nvGrpSpPr>
        <p:cNvPr id="476" name="Shape 476"/>
        <p:cNvGrpSpPr/>
        <p:nvPr/>
      </p:nvGrpSpPr>
      <p:grpSpPr>
        <a:xfrm>
          <a:off x="0" y="0"/>
          <a:ext cx="0" cy="0"/>
          <a:chOff x="0" y="0"/>
          <a:chExt cx="0" cy="0"/>
        </a:xfrm>
      </p:grpSpPr>
      <p:sp>
        <p:nvSpPr>
          <p:cNvPr id="477" name="Google Shape;477;p115"/>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8" name="Google Shape;478;p115"/>
          <p:cNvSpPr/>
          <p:nvPr>
            <p:ph idx="2" type="pic"/>
          </p:nvPr>
        </p:nvSpPr>
        <p:spPr>
          <a:xfrm>
            <a:off x="685800" y="1396999"/>
            <a:ext cx="3814192" cy="4266109"/>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9" name="Google Shape;479;p115"/>
          <p:cNvSpPr/>
          <p:nvPr>
            <p:ph idx="3" type="pic"/>
          </p:nvPr>
        </p:nvSpPr>
        <p:spPr>
          <a:xfrm>
            <a:off x="4644009" y="1396999"/>
            <a:ext cx="3814192" cy="4266109"/>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80" name="Google Shape;480;p115"/>
          <p:cNvSpPr txBox="1"/>
          <p:nvPr>
            <p:ph idx="1" type="body"/>
          </p:nvPr>
        </p:nvSpPr>
        <p:spPr>
          <a:xfrm>
            <a:off x="685800" y="5053712"/>
            <a:ext cx="3813048" cy="609398"/>
          </a:xfrm>
          <a:prstGeom prst="rect">
            <a:avLst/>
          </a:prstGeom>
          <a:solidFill>
            <a:schemeClr val="accent2">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81" name="Google Shape;481;p115"/>
          <p:cNvSpPr txBox="1"/>
          <p:nvPr>
            <p:ph idx="4" type="body"/>
          </p:nvPr>
        </p:nvSpPr>
        <p:spPr>
          <a:xfrm>
            <a:off x="4645152" y="5053712"/>
            <a:ext cx="3813048" cy="609398"/>
          </a:xfrm>
          <a:prstGeom prst="rect">
            <a:avLst/>
          </a:prstGeom>
          <a:solidFill>
            <a:schemeClr val="accent2">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82" name="Google Shape;482;p115"/>
          <p:cNvSpPr txBox="1"/>
          <p:nvPr>
            <p:ph idx="5" type="body"/>
          </p:nvPr>
        </p:nvSpPr>
        <p:spPr>
          <a:xfrm>
            <a:off x="685800" y="933450"/>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350"/>
              <a:buNone/>
              <a:defRPr sz="1350"/>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ar">
  <p:cSld name="Two Bar">
    <p:bg>
      <p:bgPr>
        <a:solidFill>
          <a:schemeClr val="lt1"/>
        </a:solidFill>
      </p:bgPr>
    </p:bg>
    <p:spTree>
      <p:nvGrpSpPr>
        <p:cNvPr id="483" name="Shape 483"/>
        <p:cNvGrpSpPr/>
        <p:nvPr/>
      </p:nvGrpSpPr>
      <p:grpSpPr>
        <a:xfrm>
          <a:off x="0" y="0"/>
          <a:ext cx="0" cy="0"/>
          <a:chOff x="0" y="0"/>
          <a:chExt cx="0" cy="0"/>
        </a:xfrm>
      </p:grpSpPr>
      <p:sp>
        <p:nvSpPr>
          <p:cNvPr id="484" name="Google Shape;484;p116"/>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5" name="Google Shape;485;p116"/>
          <p:cNvSpPr/>
          <p:nvPr>
            <p:ph idx="2" type="pic"/>
          </p:nvPr>
        </p:nvSpPr>
        <p:spPr>
          <a:xfrm>
            <a:off x="685800" y="1396999"/>
            <a:ext cx="3814192" cy="4266109"/>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86" name="Google Shape;486;p116"/>
          <p:cNvSpPr/>
          <p:nvPr>
            <p:ph idx="3" type="pic"/>
          </p:nvPr>
        </p:nvSpPr>
        <p:spPr>
          <a:xfrm>
            <a:off x="4644009" y="1396999"/>
            <a:ext cx="3814192" cy="4266109"/>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87" name="Google Shape;487;p116"/>
          <p:cNvSpPr txBox="1"/>
          <p:nvPr>
            <p:ph idx="1" type="body"/>
          </p:nvPr>
        </p:nvSpPr>
        <p:spPr>
          <a:xfrm>
            <a:off x="685800" y="5053712"/>
            <a:ext cx="3813048" cy="609398"/>
          </a:xfrm>
          <a:prstGeom prst="rect">
            <a:avLst/>
          </a:prstGeom>
          <a:solidFill>
            <a:schemeClr val="accent2">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88" name="Google Shape;488;p116"/>
          <p:cNvSpPr txBox="1"/>
          <p:nvPr>
            <p:ph idx="4" type="body"/>
          </p:nvPr>
        </p:nvSpPr>
        <p:spPr>
          <a:xfrm>
            <a:off x="4645152" y="5053712"/>
            <a:ext cx="3813048" cy="609398"/>
          </a:xfrm>
          <a:prstGeom prst="rect">
            <a:avLst/>
          </a:prstGeom>
          <a:solidFill>
            <a:schemeClr val="accent2">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Bar Text">
  <p:cSld name="4 Bar Text">
    <p:bg>
      <p:bgPr>
        <a:solidFill>
          <a:schemeClr val="lt1"/>
        </a:solidFill>
      </p:bgPr>
    </p:bg>
    <p:spTree>
      <p:nvGrpSpPr>
        <p:cNvPr id="489" name="Shape 489"/>
        <p:cNvGrpSpPr/>
        <p:nvPr/>
      </p:nvGrpSpPr>
      <p:grpSpPr>
        <a:xfrm>
          <a:off x="0" y="0"/>
          <a:ext cx="0" cy="0"/>
          <a:chOff x="0" y="0"/>
          <a:chExt cx="0" cy="0"/>
        </a:xfrm>
      </p:grpSpPr>
      <p:sp>
        <p:nvSpPr>
          <p:cNvPr id="490" name="Google Shape;490;p117"/>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1" name="Google Shape;491;p117"/>
          <p:cNvSpPr/>
          <p:nvPr>
            <p:ph idx="2" type="pic"/>
          </p:nvPr>
        </p:nvSpPr>
        <p:spPr>
          <a:xfrm>
            <a:off x="685800" y="1397000"/>
            <a:ext cx="1828800" cy="2644068"/>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92" name="Google Shape;492;p117"/>
          <p:cNvSpPr/>
          <p:nvPr>
            <p:ph idx="3" type="pic"/>
          </p:nvPr>
        </p:nvSpPr>
        <p:spPr>
          <a:xfrm>
            <a:off x="2667000" y="1397000"/>
            <a:ext cx="1828800" cy="2644068"/>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93" name="Google Shape;493;p117"/>
          <p:cNvSpPr/>
          <p:nvPr>
            <p:ph idx="4" type="pic"/>
          </p:nvPr>
        </p:nvSpPr>
        <p:spPr>
          <a:xfrm>
            <a:off x="4648200" y="1397000"/>
            <a:ext cx="1828800" cy="2644068"/>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94" name="Google Shape;494;p117"/>
          <p:cNvSpPr/>
          <p:nvPr>
            <p:ph idx="5" type="pic"/>
          </p:nvPr>
        </p:nvSpPr>
        <p:spPr>
          <a:xfrm>
            <a:off x="6629400" y="1397000"/>
            <a:ext cx="1828800" cy="2644068"/>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95" name="Google Shape;495;p117"/>
          <p:cNvSpPr txBox="1"/>
          <p:nvPr>
            <p:ph idx="1" type="body"/>
          </p:nvPr>
        </p:nvSpPr>
        <p:spPr>
          <a:xfrm>
            <a:off x="685800" y="2970007"/>
            <a:ext cx="1831086" cy="1071062"/>
          </a:xfrm>
          <a:prstGeom prst="rect">
            <a:avLst/>
          </a:prstGeom>
          <a:solidFill>
            <a:schemeClr val="accent2">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96" name="Google Shape;496;p117"/>
          <p:cNvSpPr txBox="1"/>
          <p:nvPr>
            <p:ph idx="6" type="body"/>
          </p:nvPr>
        </p:nvSpPr>
        <p:spPr>
          <a:xfrm>
            <a:off x="2666238" y="2970007"/>
            <a:ext cx="1831086" cy="1071062"/>
          </a:xfrm>
          <a:prstGeom prst="rect">
            <a:avLst/>
          </a:prstGeom>
          <a:solidFill>
            <a:schemeClr val="accent4">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97" name="Google Shape;497;p117"/>
          <p:cNvSpPr txBox="1"/>
          <p:nvPr>
            <p:ph idx="7" type="body"/>
          </p:nvPr>
        </p:nvSpPr>
        <p:spPr>
          <a:xfrm>
            <a:off x="4646676" y="2970007"/>
            <a:ext cx="1831086" cy="1071062"/>
          </a:xfrm>
          <a:prstGeom prst="rect">
            <a:avLst/>
          </a:prstGeom>
          <a:solidFill>
            <a:schemeClr val="accent1">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98" name="Google Shape;498;p117"/>
          <p:cNvSpPr txBox="1"/>
          <p:nvPr>
            <p:ph idx="8" type="body"/>
          </p:nvPr>
        </p:nvSpPr>
        <p:spPr>
          <a:xfrm>
            <a:off x="6627114" y="2970007"/>
            <a:ext cx="1831086" cy="1071062"/>
          </a:xfrm>
          <a:prstGeom prst="rect">
            <a:avLst/>
          </a:prstGeom>
          <a:solidFill>
            <a:schemeClr val="dk2">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99" name="Google Shape;499;p117"/>
          <p:cNvSpPr txBox="1"/>
          <p:nvPr>
            <p:ph idx="9" type="body"/>
          </p:nvPr>
        </p:nvSpPr>
        <p:spPr>
          <a:xfrm>
            <a:off x="685800" y="4212305"/>
            <a:ext cx="1831086" cy="1713558"/>
          </a:xfrm>
          <a:prstGeom prst="rect">
            <a:avLst/>
          </a:prstGeom>
          <a:noFill/>
          <a:ln>
            <a:noFill/>
          </a:ln>
        </p:spPr>
        <p:txBody>
          <a:bodyPr anchorCtr="0" anchor="t" bIns="0" lIns="0" spcFirstLastPara="1" rIns="0" wrap="square" tIns="0">
            <a:norm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00" name="Google Shape;500;p117"/>
          <p:cNvSpPr txBox="1"/>
          <p:nvPr>
            <p:ph idx="13" type="body"/>
          </p:nvPr>
        </p:nvSpPr>
        <p:spPr>
          <a:xfrm>
            <a:off x="2666238" y="4212305"/>
            <a:ext cx="1831086" cy="1713558"/>
          </a:xfrm>
          <a:prstGeom prst="rect">
            <a:avLst/>
          </a:prstGeom>
          <a:noFill/>
          <a:ln>
            <a:noFill/>
          </a:ln>
        </p:spPr>
        <p:txBody>
          <a:bodyPr anchorCtr="0" anchor="t" bIns="0" lIns="0" spcFirstLastPara="1" rIns="0" wrap="square" tIns="0">
            <a:norm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01" name="Google Shape;501;p117"/>
          <p:cNvSpPr txBox="1"/>
          <p:nvPr>
            <p:ph idx="14" type="body"/>
          </p:nvPr>
        </p:nvSpPr>
        <p:spPr>
          <a:xfrm>
            <a:off x="4646676" y="4212305"/>
            <a:ext cx="1831086" cy="1713558"/>
          </a:xfrm>
          <a:prstGeom prst="rect">
            <a:avLst/>
          </a:prstGeom>
          <a:noFill/>
          <a:ln>
            <a:noFill/>
          </a:ln>
        </p:spPr>
        <p:txBody>
          <a:bodyPr anchorCtr="0" anchor="t" bIns="0" lIns="0" spcFirstLastPara="1" rIns="0" wrap="square" tIns="0">
            <a:norm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02" name="Google Shape;502;p117"/>
          <p:cNvSpPr txBox="1"/>
          <p:nvPr>
            <p:ph idx="15" type="body"/>
          </p:nvPr>
        </p:nvSpPr>
        <p:spPr>
          <a:xfrm>
            <a:off x="6627114" y="4212305"/>
            <a:ext cx="1831086" cy="1713558"/>
          </a:xfrm>
          <a:prstGeom prst="rect">
            <a:avLst/>
          </a:prstGeom>
          <a:noFill/>
          <a:ln>
            <a:noFill/>
          </a:ln>
        </p:spPr>
        <p:txBody>
          <a:bodyPr anchorCtr="0" anchor="t" bIns="0" lIns="0" spcFirstLastPara="1" rIns="0" wrap="square" tIns="0">
            <a:norm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Bar Text Subtitle">
  <p:cSld name="4 Bar Text Subtitle">
    <p:bg>
      <p:bgPr>
        <a:solidFill>
          <a:schemeClr val="lt1"/>
        </a:solidFill>
      </p:bgPr>
    </p:bg>
    <p:spTree>
      <p:nvGrpSpPr>
        <p:cNvPr id="503" name="Shape 503"/>
        <p:cNvGrpSpPr/>
        <p:nvPr/>
      </p:nvGrpSpPr>
      <p:grpSpPr>
        <a:xfrm>
          <a:off x="0" y="0"/>
          <a:ext cx="0" cy="0"/>
          <a:chOff x="0" y="0"/>
          <a:chExt cx="0" cy="0"/>
        </a:xfrm>
      </p:grpSpPr>
      <p:sp>
        <p:nvSpPr>
          <p:cNvPr id="504" name="Google Shape;504;p118"/>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5" name="Google Shape;505;p118"/>
          <p:cNvSpPr/>
          <p:nvPr>
            <p:ph idx="2" type="pic"/>
          </p:nvPr>
        </p:nvSpPr>
        <p:spPr>
          <a:xfrm>
            <a:off x="685800" y="1397000"/>
            <a:ext cx="1828800" cy="2644068"/>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06" name="Google Shape;506;p118"/>
          <p:cNvSpPr/>
          <p:nvPr>
            <p:ph idx="3" type="pic"/>
          </p:nvPr>
        </p:nvSpPr>
        <p:spPr>
          <a:xfrm>
            <a:off x="2667000" y="1397000"/>
            <a:ext cx="1828800" cy="2644068"/>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07" name="Google Shape;507;p118"/>
          <p:cNvSpPr/>
          <p:nvPr>
            <p:ph idx="4" type="pic"/>
          </p:nvPr>
        </p:nvSpPr>
        <p:spPr>
          <a:xfrm>
            <a:off x="4648200" y="1397000"/>
            <a:ext cx="1828800" cy="2644068"/>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08" name="Google Shape;508;p118"/>
          <p:cNvSpPr/>
          <p:nvPr>
            <p:ph idx="5" type="pic"/>
          </p:nvPr>
        </p:nvSpPr>
        <p:spPr>
          <a:xfrm>
            <a:off x="6629400" y="1397000"/>
            <a:ext cx="1828800" cy="2644068"/>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09" name="Google Shape;509;p118"/>
          <p:cNvSpPr txBox="1"/>
          <p:nvPr>
            <p:ph idx="1" type="body"/>
          </p:nvPr>
        </p:nvSpPr>
        <p:spPr>
          <a:xfrm>
            <a:off x="685800" y="2970007"/>
            <a:ext cx="1831086" cy="1071062"/>
          </a:xfrm>
          <a:prstGeom prst="rect">
            <a:avLst/>
          </a:prstGeom>
          <a:solidFill>
            <a:schemeClr val="accent2">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10" name="Google Shape;510;p118"/>
          <p:cNvSpPr txBox="1"/>
          <p:nvPr>
            <p:ph idx="6" type="body"/>
          </p:nvPr>
        </p:nvSpPr>
        <p:spPr>
          <a:xfrm>
            <a:off x="2666238" y="2970007"/>
            <a:ext cx="1831086" cy="1071062"/>
          </a:xfrm>
          <a:prstGeom prst="rect">
            <a:avLst/>
          </a:prstGeom>
          <a:solidFill>
            <a:schemeClr val="accent4">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11" name="Google Shape;511;p118"/>
          <p:cNvSpPr txBox="1"/>
          <p:nvPr>
            <p:ph idx="7" type="body"/>
          </p:nvPr>
        </p:nvSpPr>
        <p:spPr>
          <a:xfrm>
            <a:off x="4646676" y="2970007"/>
            <a:ext cx="1831086" cy="1071062"/>
          </a:xfrm>
          <a:prstGeom prst="rect">
            <a:avLst/>
          </a:prstGeom>
          <a:solidFill>
            <a:schemeClr val="accent1">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12" name="Google Shape;512;p118"/>
          <p:cNvSpPr txBox="1"/>
          <p:nvPr>
            <p:ph idx="8" type="body"/>
          </p:nvPr>
        </p:nvSpPr>
        <p:spPr>
          <a:xfrm>
            <a:off x="6627114" y="2970007"/>
            <a:ext cx="1831086" cy="1071062"/>
          </a:xfrm>
          <a:prstGeom prst="rect">
            <a:avLst/>
          </a:prstGeom>
          <a:solidFill>
            <a:schemeClr val="dk2">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13" name="Google Shape;513;p118"/>
          <p:cNvSpPr txBox="1"/>
          <p:nvPr>
            <p:ph idx="9" type="body"/>
          </p:nvPr>
        </p:nvSpPr>
        <p:spPr>
          <a:xfrm>
            <a:off x="685800" y="4212305"/>
            <a:ext cx="1831086" cy="1713558"/>
          </a:xfrm>
          <a:prstGeom prst="rect">
            <a:avLst/>
          </a:prstGeom>
          <a:noFill/>
          <a:ln>
            <a:noFill/>
          </a:ln>
        </p:spPr>
        <p:txBody>
          <a:bodyPr anchorCtr="0" anchor="t" bIns="0" lIns="0" spcFirstLastPara="1" rIns="0" wrap="square" tIns="0">
            <a:norm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14" name="Google Shape;514;p118"/>
          <p:cNvSpPr txBox="1"/>
          <p:nvPr>
            <p:ph idx="13" type="body"/>
          </p:nvPr>
        </p:nvSpPr>
        <p:spPr>
          <a:xfrm>
            <a:off x="2666238" y="4212305"/>
            <a:ext cx="1831086" cy="1713558"/>
          </a:xfrm>
          <a:prstGeom prst="rect">
            <a:avLst/>
          </a:prstGeom>
          <a:noFill/>
          <a:ln>
            <a:noFill/>
          </a:ln>
        </p:spPr>
        <p:txBody>
          <a:bodyPr anchorCtr="0" anchor="t" bIns="0" lIns="0" spcFirstLastPara="1" rIns="0" wrap="square" tIns="0">
            <a:norm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Clr>
                <a:schemeClr val="accent3"/>
              </a:buClr>
              <a:buSzPts val="1050"/>
              <a:buFont typeface="Arial"/>
              <a:buChar char="•"/>
              <a:defRPr sz="1050"/>
            </a:lvl2pPr>
            <a:lvl3pPr indent="-295275" lvl="2" marL="1371600" algn="l">
              <a:spcBef>
                <a:spcPts val="210"/>
              </a:spcBef>
              <a:spcAft>
                <a:spcPts val="0"/>
              </a:spcAft>
              <a:buClr>
                <a:schemeClr val="accent3"/>
              </a:buClr>
              <a:buSzPts val="1050"/>
              <a:buChar char="•"/>
              <a:defRPr sz="1050"/>
            </a:lvl3pPr>
            <a:lvl4pPr indent="-295275" lvl="3" marL="1828800" algn="l">
              <a:spcBef>
                <a:spcPts val="210"/>
              </a:spcBef>
              <a:spcAft>
                <a:spcPts val="0"/>
              </a:spcAft>
              <a:buClr>
                <a:schemeClr val="accent3"/>
              </a:buClr>
              <a:buSzPts val="1050"/>
              <a:buChar char="–"/>
              <a:defRPr sz="1050"/>
            </a:lvl4pPr>
            <a:lvl5pPr indent="-295275" lvl="4" marL="2286000" algn="l">
              <a:spcBef>
                <a:spcPts val="210"/>
              </a:spcBef>
              <a:spcAft>
                <a:spcPts val="0"/>
              </a:spcAft>
              <a:buClr>
                <a:schemeClr val="accent3"/>
              </a:buClr>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15" name="Google Shape;515;p118"/>
          <p:cNvSpPr txBox="1"/>
          <p:nvPr>
            <p:ph idx="14" type="body"/>
          </p:nvPr>
        </p:nvSpPr>
        <p:spPr>
          <a:xfrm>
            <a:off x="4646676" y="4212305"/>
            <a:ext cx="1831086" cy="1713558"/>
          </a:xfrm>
          <a:prstGeom prst="rect">
            <a:avLst/>
          </a:prstGeom>
          <a:noFill/>
          <a:ln>
            <a:noFill/>
          </a:ln>
        </p:spPr>
        <p:txBody>
          <a:bodyPr anchorCtr="0" anchor="t" bIns="0" lIns="0" spcFirstLastPara="1" rIns="0" wrap="square" tIns="0">
            <a:norm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Clr>
                <a:schemeClr val="accent2"/>
              </a:buClr>
              <a:buSzPts val="1050"/>
              <a:buFont typeface="Arial"/>
              <a:buChar char="•"/>
              <a:defRPr sz="1050"/>
            </a:lvl2pPr>
            <a:lvl3pPr indent="-295275" lvl="2" marL="1371600" algn="l">
              <a:spcBef>
                <a:spcPts val="210"/>
              </a:spcBef>
              <a:spcAft>
                <a:spcPts val="0"/>
              </a:spcAft>
              <a:buClr>
                <a:schemeClr val="accent2"/>
              </a:buClr>
              <a:buSzPts val="1050"/>
              <a:buChar char="•"/>
              <a:defRPr sz="1050"/>
            </a:lvl3pPr>
            <a:lvl4pPr indent="-295275" lvl="3" marL="1828800" algn="l">
              <a:spcBef>
                <a:spcPts val="210"/>
              </a:spcBef>
              <a:spcAft>
                <a:spcPts val="0"/>
              </a:spcAft>
              <a:buClr>
                <a:schemeClr val="accent2"/>
              </a:buClr>
              <a:buSzPts val="1050"/>
              <a:buChar char="–"/>
              <a:defRPr sz="1050"/>
            </a:lvl4pPr>
            <a:lvl5pPr indent="-295275" lvl="4" marL="2286000" algn="l">
              <a:spcBef>
                <a:spcPts val="210"/>
              </a:spcBef>
              <a:spcAft>
                <a:spcPts val="0"/>
              </a:spcAft>
              <a:buClr>
                <a:schemeClr val="accent2"/>
              </a:buClr>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16" name="Google Shape;516;p118"/>
          <p:cNvSpPr txBox="1"/>
          <p:nvPr>
            <p:ph idx="15" type="body"/>
          </p:nvPr>
        </p:nvSpPr>
        <p:spPr>
          <a:xfrm>
            <a:off x="6627114" y="4212305"/>
            <a:ext cx="1831086" cy="1713558"/>
          </a:xfrm>
          <a:prstGeom prst="rect">
            <a:avLst/>
          </a:prstGeom>
          <a:noFill/>
          <a:ln>
            <a:noFill/>
          </a:ln>
        </p:spPr>
        <p:txBody>
          <a:bodyPr anchorCtr="0" anchor="t" bIns="0" lIns="0" spcFirstLastPara="1" rIns="0" wrap="square" tIns="0">
            <a:norm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Clr>
                <a:schemeClr val="lt2"/>
              </a:buClr>
              <a:buSzPts val="1050"/>
              <a:buFont typeface="Arial"/>
              <a:buChar char="•"/>
              <a:defRPr sz="1050"/>
            </a:lvl2pPr>
            <a:lvl3pPr indent="-295275" lvl="2" marL="1371600" algn="l">
              <a:spcBef>
                <a:spcPts val="210"/>
              </a:spcBef>
              <a:spcAft>
                <a:spcPts val="0"/>
              </a:spcAft>
              <a:buClr>
                <a:schemeClr val="lt2"/>
              </a:buClr>
              <a:buSzPts val="1050"/>
              <a:buChar char="•"/>
              <a:defRPr sz="1050"/>
            </a:lvl3pPr>
            <a:lvl4pPr indent="-295275" lvl="3" marL="1828800" algn="l">
              <a:spcBef>
                <a:spcPts val="210"/>
              </a:spcBef>
              <a:spcAft>
                <a:spcPts val="0"/>
              </a:spcAft>
              <a:buClr>
                <a:schemeClr val="lt2"/>
              </a:buClr>
              <a:buSzPts val="1050"/>
              <a:buChar char="–"/>
              <a:defRPr sz="1050"/>
            </a:lvl4pPr>
            <a:lvl5pPr indent="-295275" lvl="4" marL="2286000" algn="l">
              <a:spcBef>
                <a:spcPts val="210"/>
              </a:spcBef>
              <a:spcAft>
                <a:spcPts val="0"/>
              </a:spcAft>
              <a:buClr>
                <a:schemeClr val="lt2"/>
              </a:buClr>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17" name="Google Shape;517;p118"/>
          <p:cNvSpPr txBox="1"/>
          <p:nvPr>
            <p:ph idx="16" type="body"/>
          </p:nvPr>
        </p:nvSpPr>
        <p:spPr>
          <a:xfrm>
            <a:off x="685800" y="933450"/>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350"/>
              <a:buNone/>
              <a:defRPr sz="1350"/>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ar Text Subtitle">
  <p:cSld name="Three Bar Text Subtitle">
    <p:bg>
      <p:bgPr>
        <a:solidFill>
          <a:schemeClr val="lt1"/>
        </a:solidFill>
      </p:bgPr>
    </p:bg>
    <p:spTree>
      <p:nvGrpSpPr>
        <p:cNvPr id="518" name="Shape 518"/>
        <p:cNvGrpSpPr/>
        <p:nvPr/>
      </p:nvGrpSpPr>
      <p:grpSpPr>
        <a:xfrm>
          <a:off x="0" y="0"/>
          <a:ext cx="0" cy="0"/>
          <a:chOff x="0" y="0"/>
          <a:chExt cx="0" cy="0"/>
        </a:xfrm>
      </p:grpSpPr>
      <p:sp>
        <p:nvSpPr>
          <p:cNvPr id="519" name="Google Shape;519;p119"/>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0" name="Google Shape;520;p119"/>
          <p:cNvSpPr/>
          <p:nvPr>
            <p:ph idx="2" type="pic"/>
          </p:nvPr>
        </p:nvSpPr>
        <p:spPr>
          <a:xfrm>
            <a:off x="685800" y="1397000"/>
            <a:ext cx="2496312" cy="2644068"/>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21" name="Google Shape;521;p119"/>
          <p:cNvSpPr/>
          <p:nvPr>
            <p:ph idx="3" type="pic"/>
          </p:nvPr>
        </p:nvSpPr>
        <p:spPr>
          <a:xfrm>
            <a:off x="3323844" y="1397000"/>
            <a:ext cx="2496312" cy="2644068"/>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22" name="Google Shape;522;p119"/>
          <p:cNvSpPr/>
          <p:nvPr>
            <p:ph idx="4" type="pic"/>
          </p:nvPr>
        </p:nvSpPr>
        <p:spPr>
          <a:xfrm>
            <a:off x="5961888" y="1397000"/>
            <a:ext cx="2496312" cy="2644068"/>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23" name="Google Shape;523;p119"/>
          <p:cNvSpPr txBox="1"/>
          <p:nvPr>
            <p:ph idx="1" type="body"/>
          </p:nvPr>
        </p:nvSpPr>
        <p:spPr>
          <a:xfrm>
            <a:off x="685800" y="3200839"/>
            <a:ext cx="2496312" cy="840230"/>
          </a:xfrm>
          <a:prstGeom prst="rect">
            <a:avLst/>
          </a:prstGeom>
          <a:solidFill>
            <a:schemeClr val="accent2">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24" name="Google Shape;524;p119"/>
          <p:cNvSpPr txBox="1"/>
          <p:nvPr>
            <p:ph idx="5" type="body"/>
          </p:nvPr>
        </p:nvSpPr>
        <p:spPr>
          <a:xfrm>
            <a:off x="3323844" y="3200839"/>
            <a:ext cx="2496312" cy="840230"/>
          </a:xfrm>
          <a:prstGeom prst="rect">
            <a:avLst/>
          </a:prstGeom>
          <a:solidFill>
            <a:schemeClr val="accent4">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25" name="Google Shape;525;p119"/>
          <p:cNvSpPr txBox="1"/>
          <p:nvPr>
            <p:ph idx="6" type="body"/>
          </p:nvPr>
        </p:nvSpPr>
        <p:spPr>
          <a:xfrm>
            <a:off x="5961888" y="3200839"/>
            <a:ext cx="2496312" cy="840230"/>
          </a:xfrm>
          <a:prstGeom prst="rect">
            <a:avLst/>
          </a:prstGeom>
          <a:solidFill>
            <a:schemeClr val="accent1">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26" name="Google Shape;526;p119"/>
          <p:cNvSpPr txBox="1"/>
          <p:nvPr>
            <p:ph idx="7" type="body"/>
          </p:nvPr>
        </p:nvSpPr>
        <p:spPr>
          <a:xfrm>
            <a:off x="685800" y="4212305"/>
            <a:ext cx="2496312" cy="1750692"/>
          </a:xfrm>
          <a:prstGeom prst="rect">
            <a:avLst/>
          </a:prstGeom>
          <a:noFill/>
          <a:ln>
            <a:noFill/>
          </a:ln>
        </p:spPr>
        <p:txBody>
          <a:bodyPr anchorCtr="0" anchor="t" bIns="0" lIns="0" spcFirstLastPara="1" rIns="0" wrap="square" tIns="0">
            <a:normAutofit/>
          </a:bodyPr>
          <a:lstStyle>
            <a:lvl1pPr indent="-228600" lvl="0" marL="457200" algn="l">
              <a:spcBef>
                <a:spcPts val="315"/>
              </a:spcBef>
              <a:spcAft>
                <a:spcPts val="0"/>
              </a:spcAft>
              <a:buSzPts val="1575"/>
              <a:buNone/>
              <a:defRPr sz="1575"/>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27" name="Google Shape;527;p119"/>
          <p:cNvSpPr txBox="1"/>
          <p:nvPr>
            <p:ph idx="8" type="body"/>
          </p:nvPr>
        </p:nvSpPr>
        <p:spPr>
          <a:xfrm>
            <a:off x="3323844" y="4212305"/>
            <a:ext cx="2496312" cy="1750692"/>
          </a:xfrm>
          <a:prstGeom prst="rect">
            <a:avLst/>
          </a:prstGeom>
          <a:noFill/>
          <a:ln>
            <a:noFill/>
          </a:ln>
        </p:spPr>
        <p:txBody>
          <a:bodyPr anchorCtr="0" anchor="t" bIns="0" lIns="0" spcFirstLastPara="1" rIns="0" wrap="square" tIns="0">
            <a:normAutofit/>
          </a:bodyPr>
          <a:lstStyle>
            <a:lvl1pPr indent="-228600" lvl="0" marL="457200" algn="l">
              <a:spcBef>
                <a:spcPts val="315"/>
              </a:spcBef>
              <a:spcAft>
                <a:spcPts val="0"/>
              </a:spcAft>
              <a:buSzPts val="1575"/>
              <a:buNone/>
              <a:defRPr sz="1575"/>
            </a:lvl1pPr>
            <a:lvl2pPr indent="-295275" lvl="1" marL="914400" algn="l">
              <a:spcBef>
                <a:spcPts val="210"/>
              </a:spcBef>
              <a:spcAft>
                <a:spcPts val="0"/>
              </a:spcAft>
              <a:buClr>
                <a:schemeClr val="accent4"/>
              </a:buClr>
              <a:buSzPts val="1050"/>
              <a:buFont typeface="Arial"/>
              <a:buChar char="•"/>
              <a:defRPr sz="1050"/>
            </a:lvl2pPr>
            <a:lvl3pPr indent="-295275" lvl="2" marL="1371600" algn="l">
              <a:spcBef>
                <a:spcPts val="210"/>
              </a:spcBef>
              <a:spcAft>
                <a:spcPts val="0"/>
              </a:spcAft>
              <a:buClr>
                <a:schemeClr val="accent4"/>
              </a:buClr>
              <a:buSzPts val="1050"/>
              <a:buChar char="•"/>
              <a:defRPr sz="1050"/>
            </a:lvl3pPr>
            <a:lvl4pPr indent="-295275" lvl="3" marL="1828800" algn="l">
              <a:spcBef>
                <a:spcPts val="210"/>
              </a:spcBef>
              <a:spcAft>
                <a:spcPts val="0"/>
              </a:spcAft>
              <a:buClr>
                <a:schemeClr val="accent4"/>
              </a:buClr>
              <a:buSzPts val="1050"/>
              <a:buChar char="–"/>
              <a:defRPr sz="1050"/>
            </a:lvl4pPr>
            <a:lvl5pPr indent="-295275" lvl="4" marL="2286000" algn="l">
              <a:spcBef>
                <a:spcPts val="210"/>
              </a:spcBef>
              <a:spcAft>
                <a:spcPts val="0"/>
              </a:spcAft>
              <a:buClr>
                <a:schemeClr val="accent4"/>
              </a:buClr>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28" name="Google Shape;528;p119"/>
          <p:cNvSpPr txBox="1"/>
          <p:nvPr>
            <p:ph idx="9" type="body"/>
          </p:nvPr>
        </p:nvSpPr>
        <p:spPr>
          <a:xfrm>
            <a:off x="5961888" y="4212305"/>
            <a:ext cx="2496312" cy="1750692"/>
          </a:xfrm>
          <a:prstGeom prst="rect">
            <a:avLst/>
          </a:prstGeom>
          <a:noFill/>
          <a:ln>
            <a:noFill/>
          </a:ln>
        </p:spPr>
        <p:txBody>
          <a:bodyPr anchorCtr="0" anchor="t" bIns="0" lIns="0" spcFirstLastPara="1" rIns="0" wrap="square" tIns="0">
            <a:normAutofit/>
          </a:bodyPr>
          <a:lstStyle>
            <a:lvl1pPr indent="-228600" lvl="0" marL="457200" algn="l">
              <a:spcBef>
                <a:spcPts val="315"/>
              </a:spcBef>
              <a:spcAft>
                <a:spcPts val="0"/>
              </a:spcAft>
              <a:buSzPts val="1575"/>
              <a:buNone/>
              <a:defRPr sz="1575"/>
            </a:lvl1pPr>
            <a:lvl2pPr indent="-295275" lvl="1" marL="914400" algn="l">
              <a:spcBef>
                <a:spcPts val="210"/>
              </a:spcBef>
              <a:spcAft>
                <a:spcPts val="0"/>
              </a:spcAft>
              <a:buClr>
                <a:schemeClr val="accent3"/>
              </a:buClr>
              <a:buSzPts val="1050"/>
              <a:buFont typeface="Arial"/>
              <a:buChar char="•"/>
              <a:defRPr sz="1050"/>
            </a:lvl2pPr>
            <a:lvl3pPr indent="-295275" lvl="2" marL="1371600" algn="l">
              <a:spcBef>
                <a:spcPts val="210"/>
              </a:spcBef>
              <a:spcAft>
                <a:spcPts val="0"/>
              </a:spcAft>
              <a:buClr>
                <a:schemeClr val="accent3"/>
              </a:buClr>
              <a:buSzPts val="1050"/>
              <a:buChar char="•"/>
              <a:defRPr sz="1050"/>
            </a:lvl3pPr>
            <a:lvl4pPr indent="-295275" lvl="3" marL="1828800" algn="l">
              <a:spcBef>
                <a:spcPts val="210"/>
              </a:spcBef>
              <a:spcAft>
                <a:spcPts val="0"/>
              </a:spcAft>
              <a:buClr>
                <a:schemeClr val="accent3"/>
              </a:buClr>
              <a:buSzPts val="1050"/>
              <a:buChar char="–"/>
              <a:defRPr sz="1050"/>
            </a:lvl4pPr>
            <a:lvl5pPr indent="-295275" lvl="4" marL="2286000" algn="l">
              <a:spcBef>
                <a:spcPts val="210"/>
              </a:spcBef>
              <a:spcAft>
                <a:spcPts val="0"/>
              </a:spcAft>
              <a:buClr>
                <a:schemeClr val="accent3"/>
              </a:buClr>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29" name="Google Shape;529;p119"/>
          <p:cNvSpPr txBox="1"/>
          <p:nvPr>
            <p:ph idx="13" type="body"/>
          </p:nvPr>
        </p:nvSpPr>
        <p:spPr>
          <a:xfrm>
            <a:off x="685800" y="933450"/>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350"/>
              <a:buNone/>
              <a:defRPr sz="1350"/>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ar Text">
  <p:cSld name="Three Bar Text">
    <p:bg>
      <p:bgPr>
        <a:solidFill>
          <a:schemeClr val="lt1"/>
        </a:solidFill>
      </p:bgPr>
    </p:bg>
    <p:spTree>
      <p:nvGrpSpPr>
        <p:cNvPr id="530" name="Shape 530"/>
        <p:cNvGrpSpPr/>
        <p:nvPr/>
      </p:nvGrpSpPr>
      <p:grpSpPr>
        <a:xfrm>
          <a:off x="0" y="0"/>
          <a:ext cx="0" cy="0"/>
          <a:chOff x="0" y="0"/>
          <a:chExt cx="0" cy="0"/>
        </a:xfrm>
      </p:grpSpPr>
      <p:sp>
        <p:nvSpPr>
          <p:cNvPr id="531" name="Google Shape;531;p120"/>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2" name="Google Shape;532;p120"/>
          <p:cNvSpPr/>
          <p:nvPr>
            <p:ph idx="2" type="pic"/>
          </p:nvPr>
        </p:nvSpPr>
        <p:spPr>
          <a:xfrm>
            <a:off x="685800" y="1397000"/>
            <a:ext cx="2496312" cy="2644068"/>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33" name="Google Shape;533;p120"/>
          <p:cNvSpPr/>
          <p:nvPr>
            <p:ph idx="3" type="pic"/>
          </p:nvPr>
        </p:nvSpPr>
        <p:spPr>
          <a:xfrm>
            <a:off x="3323844" y="1397000"/>
            <a:ext cx="2496312" cy="2644068"/>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34" name="Google Shape;534;p120"/>
          <p:cNvSpPr/>
          <p:nvPr>
            <p:ph idx="4" type="pic"/>
          </p:nvPr>
        </p:nvSpPr>
        <p:spPr>
          <a:xfrm>
            <a:off x="5961888" y="1397000"/>
            <a:ext cx="2496312" cy="2644068"/>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35" name="Google Shape;535;p120"/>
          <p:cNvSpPr txBox="1"/>
          <p:nvPr>
            <p:ph idx="1" type="body"/>
          </p:nvPr>
        </p:nvSpPr>
        <p:spPr>
          <a:xfrm>
            <a:off x="685800" y="3200839"/>
            <a:ext cx="2496312" cy="840230"/>
          </a:xfrm>
          <a:prstGeom prst="rect">
            <a:avLst/>
          </a:prstGeom>
          <a:solidFill>
            <a:schemeClr val="accent2">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6" name="Google Shape;536;p120"/>
          <p:cNvSpPr txBox="1"/>
          <p:nvPr>
            <p:ph idx="5" type="body"/>
          </p:nvPr>
        </p:nvSpPr>
        <p:spPr>
          <a:xfrm>
            <a:off x="3323844" y="3200839"/>
            <a:ext cx="2496312" cy="840230"/>
          </a:xfrm>
          <a:prstGeom prst="rect">
            <a:avLst/>
          </a:prstGeom>
          <a:solidFill>
            <a:schemeClr val="accent4">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7" name="Google Shape;537;p120"/>
          <p:cNvSpPr txBox="1"/>
          <p:nvPr>
            <p:ph idx="6" type="body"/>
          </p:nvPr>
        </p:nvSpPr>
        <p:spPr>
          <a:xfrm>
            <a:off x="5961888" y="3200839"/>
            <a:ext cx="2496312" cy="840230"/>
          </a:xfrm>
          <a:prstGeom prst="rect">
            <a:avLst/>
          </a:prstGeom>
          <a:solidFill>
            <a:schemeClr val="accent1">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8" name="Google Shape;538;p120"/>
          <p:cNvSpPr txBox="1"/>
          <p:nvPr>
            <p:ph idx="7" type="body"/>
          </p:nvPr>
        </p:nvSpPr>
        <p:spPr>
          <a:xfrm>
            <a:off x="685800" y="4212305"/>
            <a:ext cx="2496312" cy="1750692"/>
          </a:xfrm>
          <a:prstGeom prst="rect">
            <a:avLst/>
          </a:prstGeom>
          <a:noFill/>
          <a:ln>
            <a:noFill/>
          </a:ln>
        </p:spPr>
        <p:txBody>
          <a:bodyPr anchorCtr="0" anchor="t" bIns="0" lIns="0" spcFirstLastPara="1" rIns="0" wrap="square" tIns="0">
            <a:normAutofit/>
          </a:bodyPr>
          <a:lstStyle>
            <a:lvl1pPr indent="-228600" lvl="0" marL="457200" algn="l">
              <a:spcBef>
                <a:spcPts val="315"/>
              </a:spcBef>
              <a:spcAft>
                <a:spcPts val="0"/>
              </a:spcAft>
              <a:buSzPts val="1575"/>
              <a:buNone/>
              <a:defRPr sz="1575"/>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9" name="Google Shape;539;p120"/>
          <p:cNvSpPr txBox="1"/>
          <p:nvPr>
            <p:ph idx="8" type="body"/>
          </p:nvPr>
        </p:nvSpPr>
        <p:spPr>
          <a:xfrm>
            <a:off x="3323844" y="4212305"/>
            <a:ext cx="2496312" cy="1750692"/>
          </a:xfrm>
          <a:prstGeom prst="rect">
            <a:avLst/>
          </a:prstGeom>
          <a:noFill/>
          <a:ln>
            <a:noFill/>
          </a:ln>
        </p:spPr>
        <p:txBody>
          <a:bodyPr anchorCtr="0" anchor="t" bIns="0" lIns="0" spcFirstLastPara="1" rIns="0" wrap="square" tIns="0">
            <a:normAutofit/>
          </a:bodyPr>
          <a:lstStyle>
            <a:lvl1pPr indent="-228600" lvl="0" marL="457200" algn="l">
              <a:spcBef>
                <a:spcPts val="315"/>
              </a:spcBef>
              <a:spcAft>
                <a:spcPts val="0"/>
              </a:spcAft>
              <a:buSzPts val="1575"/>
              <a:buNone/>
              <a:defRPr sz="1575"/>
            </a:lvl1pPr>
            <a:lvl2pPr indent="-295275" lvl="1" marL="914400" algn="l">
              <a:spcBef>
                <a:spcPts val="210"/>
              </a:spcBef>
              <a:spcAft>
                <a:spcPts val="0"/>
              </a:spcAft>
              <a:buClr>
                <a:schemeClr val="accent4"/>
              </a:buClr>
              <a:buSzPts val="1050"/>
              <a:buFont typeface="Arial"/>
              <a:buChar char="•"/>
              <a:defRPr sz="1050"/>
            </a:lvl2pPr>
            <a:lvl3pPr indent="-295275" lvl="2" marL="1371600" algn="l">
              <a:spcBef>
                <a:spcPts val="210"/>
              </a:spcBef>
              <a:spcAft>
                <a:spcPts val="0"/>
              </a:spcAft>
              <a:buClr>
                <a:schemeClr val="accent4"/>
              </a:buClr>
              <a:buSzPts val="1050"/>
              <a:buChar char="•"/>
              <a:defRPr sz="1050"/>
            </a:lvl3pPr>
            <a:lvl4pPr indent="-295275" lvl="3" marL="1828800" algn="l">
              <a:spcBef>
                <a:spcPts val="210"/>
              </a:spcBef>
              <a:spcAft>
                <a:spcPts val="0"/>
              </a:spcAft>
              <a:buClr>
                <a:schemeClr val="accent4"/>
              </a:buClr>
              <a:buSzPts val="1050"/>
              <a:buChar char="–"/>
              <a:defRPr sz="1050"/>
            </a:lvl4pPr>
            <a:lvl5pPr indent="-295275" lvl="4" marL="2286000" algn="l">
              <a:spcBef>
                <a:spcPts val="210"/>
              </a:spcBef>
              <a:spcAft>
                <a:spcPts val="0"/>
              </a:spcAft>
              <a:buClr>
                <a:schemeClr val="accent4"/>
              </a:buClr>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40" name="Google Shape;540;p120"/>
          <p:cNvSpPr txBox="1"/>
          <p:nvPr>
            <p:ph idx="9" type="body"/>
          </p:nvPr>
        </p:nvSpPr>
        <p:spPr>
          <a:xfrm>
            <a:off x="5961888" y="4212305"/>
            <a:ext cx="2496312" cy="1750692"/>
          </a:xfrm>
          <a:prstGeom prst="rect">
            <a:avLst/>
          </a:prstGeom>
          <a:noFill/>
          <a:ln>
            <a:noFill/>
          </a:ln>
        </p:spPr>
        <p:txBody>
          <a:bodyPr anchorCtr="0" anchor="t" bIns="0" lIns="0" spcFirstLastPara="1" rIns="0" wrap="square" tIns="0">
            <a:normAutofit/>
          </a:bodyPr>
          <a:lstStyle>
            <a:lvl1pPr indent="-228600" lvl="0" marL="457200" algn="l">
              <a:spcBef>
                <a:spcPts val="315"/>
              </a:spcBef>
              <a:spcAft>
                <a:spcPts val="0"/>
              </a:spcAft>
              <a:buSzPts val="1575"/>
              <a:buNone/>
              <a:defRPr sz="1575"/>
            </a:lvl1pPr>
            <a:lvl2pPr indent="-295275" lvl="1" marL="914400" algn="l">
              <a:spcBef>
                <a:spcPts val="210"/>
              </a:spcBef>
              <a:spcAft>
                <a:spcPts val="0"/>
              </a:spcAft>
              <a:buClr>
                <a:schemeClr val="accent3"/>
              </a:buClr>
              <a:buSzPts val="1050"/>
              <a:buFont typeface="Arial"/>
              <a:buChar char="•"/>
              <a:defRPr sz="1050"/>
            </a:lvl2pPr>
            <a:lvl3pPr indent="-295275" lvl="2" marL="1371600" algn="l">
              <a:spcBef>
                <a:spcPts val="210"/>
              </a:spcBef>
              <a:spcAft>
                <a:spcPts val="0"/>
              </a:spcAft>
              <a:buClr>
                <a:schemeClr val="accent3"/>
              </a:buClr>
              <a:buSzPts val="1050"/>
              <a:buChar char="•"/>
              <a:defRPr sz="1050"/>
            </a:lvl3pPr>
            <a:lvl4pPr indent="-295275" lvl="3" marL="1828800" algn="l">
              <a:spcBef>
                <a:spcPts val="210"/>
              </a:spcBef>
              <a:spcAft>
                <a:spcPts val="0"/>
              </a:spcAft>
              <a:buClr>
                <a:schemeClr val="accent3"/>
              </a:buClr>
              <a:buSzPts val="1050"/>
              <a:buChar char="–"/>
              <a:defRPr sz="1050"/>
            </a:lvl4pPr>
            <a:lvl5pPr indent="-295275" lvl="4" marL="2286000" algn="l">
              <a:spcBef>
                <a:spcPts val="210"/>
              </a:spcBef>
              <a:spcAft>
                <a:spcPts val="0"/>
              </a:spcAft>
              <a:buClr>
                <a:schemeClr val="accent3"/>
              </a:buClr>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ar Text">
  <p:cSld name="Two Bar Text">
    <p:bg>
      <p:bgPr>
        <a:solidFill>
          <a:schemeClr val="lt1"/>
        </a:solidFill>
      </p:bgPr>
    </p:bg>
    <p:spTree>
      <p:nvGrpSpPr>
        <p:cNvPr id="541" name="Shape 541"/>
        <p:cNvGrpSpPr/>
        <p:nvPr/>
      </p:nvGrpSpPr>
      <p:grpSpPr>
        <a:xfrm>
          <a:off x="0" y="0"/>
          <a:ext cx="0" cy="0"/>
          <a:chOff x="0" y="0"/>
          <a:chExt cx="0" cy="0"/>
        </a:xfrm>
      </p:grpSpPr>
      <p:sp>
        <p:nvSpPr>
          <p:cNvPr id="542" name="Google Shape;542;p121"/>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3" name="Google Shape;543;p121"/>
          <p:cNvSpPr/>
          <p:nvPr>
            <p:ph idx="2" type="pic"/>
          </p:nvPr>
        </p:nvSpPr>
        <p:spPr>
          <a:xfrm>
            <a:off x="685800" y="1397000"/>
            <a:ext cx="3814192" cy="2644068"/>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44" name="Google Shape;544;p121"/>
          <p:cNvSpPr/>
          <p:nvPr>
            <p:ph idx="3" type="pic"/>
          </p:nvPr>
        </p:nvSpPr>
        <p:spPr>
          <a:xfrm>
            <a:off x="4644009" y="1397000"/>
            <a:ext cx="3814192" cy="2644068"/>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45" name="Google Shape;545;p121"/>
          <p:cNvSpPr txBox="1"/>
          <p:nvPr>
            <p:ph idx="1" type="body"/>
          </p:nvPr>
        </p:nvSpPr>
        <p:spPr>
          <a:xfrm>
            <a:off x="685800" y="3431671"/>
            <a:ext cx="3813048" cy="609398"/>
          </a:xfrm>
          <a:prstGeom prst="rect">
            <a:avLst/>
          </a:prstGeom>
          <a:solidFill>
            <a:schemeClr val="accent2">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46" name="Google Shape;546;p121"/>
          <p:cNvSpPr txBox="1"/>
          <p:nvPr>
            <p:ph idx="4" type="body"/>
          </p:nvPr>
        </p:nvSpPr>
        <p:spPr>
          <a:xfrm>
            <a:off x="4645152" y="3431671"/>
            <a:ext cx="3813048" cy="609398"/>
          </a:xfrm>
          <a:prstGeom prst="rect">
            <a:avLst/>
          </a:prstGeom>
          <a:solidFill>
            <a:schemeClr val="accent2">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47" name="Google Shape;547;p121"/>
          <p:cNvSpPr txBox="1"/>
          <p:nvPr>
            <p:ph idx="5" type="body"/>
          </p:nvPr>
        </p:nvSpPr>
        <p:spPr>
          <a:xfrm>
            <a:off x="685800" y="4212305"/>
            <a:ext cx="3813048" cy="1703066"/>
          </a:xfrm>
          <a:prstGeom prst="rect">
            <a:avLst/>
          </a:prstGeom>
          <a:noFill/>
          <a:ln>
            <a:noFill/>
          </a:ln>
        </p:spPr>
        <p:txBody>
          <a:bodyPr anchorCtr="0" anchor="t" bIns="0" lIns="0" spcFirstLastPara="1" rIns="0" wrap="square" tIns="0">
            <a:normAutofit/>
          </a:bodyPr>
          <a:lstStyle>
            <a:lvl1pPr indent="-228600" lvl="0" marL="457200" algn="l">
              <a:spcBef>
                <a:spcPts val="315"/>
              </a:spcBef>
              <a:spcAft>
                <a:spcPts val="0"/>
              </a:spcAft>
              <a:buSzPts val="1575"/>
              <a:buNone/>
              <a:defRPr sz="1575"/>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48" name="Google Shape;548;p121"/>
          <p:cNvSpPr txBox="1"/>
          <p:nvPr>
            <p:ph idx="6" type="body"/>
          </p:nvPr>
        </p:nvSpPr>
        <p:spPr>
          <a:xfrm>
            <a:off x="4645152" y="4212305"/>
            <a:ext cx="3813048" cy="1703066"/>
          </a:xfrm>
          <a:prstGeom prst="rect">
            <a:avLst/>
          </a:prstGeom>
          <a:noFill/>
          <a:ln>
            <a:noFill/>
          </a:ln>
        </p:spPr>
        <p:txBody>
          <a:bodyPr anchorCtr="0" anchor="t" bIns="0" lIns="0" spcFirstLastPara="1" rIns="0" wrap="square" tIns="0">
            <a:normAutofit/>
          </a:bodyPr>
          <a:lstStyle>
            <a:lvl1pPr indent="-228600" lvl="0" marL="457200" algn="l">
              <a:spcBef>
                <a:spcPts val="315"/>
              </a:spcBef>
              <a:spcAft>
                <a:spcPts val="0"/>
              </a:spcAft>
              <a:buSzPts val="1575"/>
              <a:buNone/>
              <a:defRPr sz="1575"/>
            </a:lvl1pPr>
            <a:lvl2pPr indent="-295275" lvl="1" marL="914400" algn="l">
              <a:spcBef>
                <a:spcPts val="210"/>
              </a:spcBef>
              <a:spcAft>
                <a:spcPts val="0"/>
              </a:spcAft>
              <a:buClr>
                <a:schemeClr val="accent4"/>
              </a:buClr>
              <a:buSzPts val="1050"/>
              <a:buFont typeface="Arial"/>
              <a:buChar char="•"/>
              <a:defRPr sz="1050"/>
            </a:lvl2pPr>
            <a:lvl3pPr indent="-295275" lvl="2" marL="1371600" algn="l">
              <a:spcBef>
                <a:spcPts val="210"/>
              </a:spcBef>
              <a:spcAft>
                <a:spcPts val="0"/>
              </a:spcAft>
              <a:buClr>
                <a:schemeClr val="accent4"/>
              </a:buClr>
              <a:buSzPts val="1050"/>
              <a:buChar char="•"/>
              <a:defRPr sz="1050"/>
            </a:lvl3pPr>
            <a:lvl4pPr indent="-295275" lvl="3" marL="1828800" algn="l">
              <a:spcBef>
                <a:spcPts val="210"/>
              </a:spcBef>
              <a:spcAft>
                <a:spcPts val="0"/>
              </a:spcAft>
              <a:buClr>
                <a:schemeClr val="accent4"/>
              </a:buClr>
              <a:buSzPts val="1050"/>
              <a:buChar char="–"/>
              <a:defRPr sz="1050"/>
            </a:lvl4pPr>
            <a:lvl5pPr indent="-295275" lvl="4" marL="2286000" algn="l">
              <a:spcBef>
                <a:spcPts val="210"/>
              </a:spcBef>
              <a:spcAft>
                <a:spcPts val="0"/>
              </a:spcAft>
              <a:buClr>
                <a:schemeClr val="accent4"/>
              </a:buClr>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ar Text Subtitle">
  <p:cSld name="Two Bar Text Subtitle">
    <p:bg>
      <p:bgPr>
        <a:solidFill>
          <a:schemeClr val="lt1"/>
        </a:solidFill>
      </p:bgPr>
    </p:bg>
    <p:spTree>
      <p:nvGrpSpPr>
        <p:cNvPr id="549" name="Shape 549"/>
        <p:cNvGrpSpPr/>
        <p:nvPr/>
      </p:nvGrpSpPr>
      <p:grpSpPr>
        <a:xfrm>
          <a:off x="0" y="0"/>
          <a:ext cx="0" cy="0"/>
          <a:chOff x="0" y="0"/>
          <a:chExt cx="0" cy="0"/>
        </a:xfrm>
      </p:grpSpPr>
      <p:sp>
        <p:nvSpPr>
          <p:cNvPr id="550" name="Google Shape;550;p122"/>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1" name="Google Shape;551;p122"/>
          <p:cNvSpPr/>
          <p:nvPr>
            <p:ph idx="2" type="pic"/>
          </p:nvPr>
        </p:nvSpPr>
        <p:spPr>
          <a:xfrm>
            <a:off x="685800" y="1397000"/>
            <a:ext cx="3814192" cy="2644068"/>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52" name="Google Shape;552;p122"/>
          <p:cNvSpPr/>
          <p:nvPr>
            <p:ph idx="3" type="pic"/>
          </p:nvPr>
        </p:nvSpPr>
        <p:spPr>
          <a:xfrm>
            <a:off x="4644009" y="1397000"/>
            <a:ext cx="3814192" cy="2644068"/>
          </a:xfrm>
          <a:prstGeom prst="rect">
            <a:avLst/>
          </a:prstGeom>
          <a:solidFill>
            <a:srgbClr val="FEFEFE"/>
          </a:solidFill>
          <a:ln>
            <a:noFill/>
          </a:ln>
        </p:spPr>
        <p:txBody>
          <a:bodyPr anchorCtr="0" anchor="ctr" bIns="0" lIns="0" spcFirstLastPara="1" rIns="0" wrap="square" tIns="0">
            <a:normAutofit/>
          </a:bodyPr>
          <a:lstStyle>
            <a:lvl1pPr lvl="0" marR="0" rtl="0" algn="l">
              <a:spcBef>
                <a:spcPts val="210"/>
              </a:spcBef>
              <a:spcAft>
                <a:spcPts val="0"/>
              </a:spcAft>
              <a:buClr>
                <a:schemeClr val="accent1"/>
              </a:buClr>
              <a:buSzPts val="1050"/>
              <a:buFont typeface="Arial"/>
              <a:buChar char="•"/>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53" name="Google Shape;553;p122"/>
          <p:cNvSpPr txBox="1"/>
          <p:nvPr>
            <p:ph idx="1" type="body"/>
          </p:nvPr>
        </p:nvSpPr>
        <p:spPr>
          <a:xfrm>
            <a:off x="685800" y="3431671"/>
            <a:ext cx="3813048" cy="609398"/>
          </a:xfrm>
          <a:prstGeom prst="rect">
            <a:avLst/>
          </a:prstGeom>
          <a:solidFill>
            <a:schemeClr val="accent2">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54" name="Google Shape;554;p122"/>
          <p:cNvSpPr txBox="1"/>
          <p:nvPr>
            <p:ph idx="4" type="body"/>
          </p:nvPr>
        </p:nvSpPr>
        <p:spPr>
          <a:xfrm>
            <a:off x="4645152" y="3431671"/>
            <a:ext cx="3813048" cy="609398"/>
          </a:xfrm>
          <a:prstGeom prst="rect">
            <a:avLst/>
          </a:prstGeom>
          <a:solidFill>
            <a:schemeClr val="accent2">
              <a:alpha val="80000"/>
            </a:schemeClr>
          </a:solidFill>
          <a:ln>
            <a:noFill/>
          </a:ln>
        </p:spPr>
        <p:txBody>
          <a:bodyPr anchorCtr="0" anchor="b" bIns="91425" lIns="182875" spcFirstLastPara="1" rIns="182875" wrap="square" tIns="91425">
            <a:spAutoFit/>
          </a:bodyPr>
          <a:lstStyle>
            <a:lvl1pPr indent="-228600" lvl="0" marL="457200" algn="l">
              <a:spcBef>
                <a:spcPts val="300"/>
              </a:spcBef>
              <a:spcAft>
                <a:spcPts val="0"/>
              </a:spcAft>
              <a:buSzPts val="1500"/>
              <a:buNone/>
              <a:defRPr sz="1500">
                <a:solidFill>
                  <a:srgbClr val="FFFFFF"/>
                </a:solidFill>
              </a:defRPr>
            </a:lvl1pPr>
            <a:lvl2pPr indent="-228600" lvl="1" marL="914400" algn="l">
              <a:spcBef>
                <a:spcPts val="210"/>
              </a:spcBef>
              <a:spcAft>
                <a:spcPts val="0"/>
              </a:spcAft>
              <a:buSzPts val="1050"/>
              <a:buFont typeface="Arial"/>
              <a:buNone/>
              <a:defRPr sz="1050">
                <a:solidFill>
                  <a:srgbClr val="FFFFFF"/>
                </a:solidFill>
              </a:defRPr>
            </a:lvl2pPr>
            <a:lvl3pPr indent="-295275" lvl="2" marL="1371600" algn="l">
              <a:spcBef>
                <a:spcPts val="210"/>
              </a:spcBef>
              <a:spcAft>
                <a:spcPts val="0"/>
              </a:spcAft>
              <a:buSzPts val="1050"/>
              <a:buChar char="•"/>
              <a:defRPr sz="1050">
                <a:solidFill>
                  <a:srgbClr val="FFFFFF"/>
                </a:solidFill>
              </a:defRPr>
            </a:lvl3pPr>
            <a:lvl4pPr indent="-295275" lvl="3" marL="1828800" algn="l">
              <a:spcBef>
                <a:spcPts val="210"/>
              </a:spcBef>
              <a:spcAft>
                <a:spcPts val="0"/>
              </a:spcAft>
              <a:buSzPts val="1050"/>
              <a:buChar char="–"/>
              <a:defRPr sz="1050">
                <a:solidFill>
                  <a:srgbClr val="FFFFFF"/>
                </a:solidFill>
              </a:defRPr>
            </a:lvl4pPr>
            <a:lvl5pPr indent="-295275" lvl="4" marL="2286000" algn="l">
              <a:spcBef>
                <a:spcPts val="210"/>
              </a:spcBef>
              <a:spcAft>
                <a:spcPts val="0"/>
              </a:spcAft>
              <a:buSzPts val="1050"/>
              <a:buChar char="»"/>
              <a:defRPr sz="1050">
                <a:solidFill>
                  <a:srgbClr val="FFFFF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55" name="Google Shape;555;p122"/>
          <p:cNvSpPr txBox="1"/>
          <p:nvPr>
            <p:ph idx="5" type="body"/>
          </p:nvPr>
        </p:nvSpPr>
        <p:spPr>
          <a:xfrm>
            <a:off x="685800" y="4212305"/>
            <a:ext cx="3813048" cy="1703066"/>
          </a:xfrm>
          <a:prstGeom prst="rect">
            <a:avLst/>
          </a:prstGeom>
          <a:noFill/>
          <a:ln>
            <a:noFill/>
          </a:ln>
        </p:spPr>
        <p:txBody>
          <a:bodyPr anchorCtr="0" anchor="t" bIns="0" lIns="0" spcFirstLastPara="1" rIns="0" wrap="square" tIns="0">
            <a:normAutofit/>
          </a:bodyPr>
          <a:lstStyle>
            <a:lvl1pPr indent="-228600" lvl="0" marL="457200" algn="l">
              <a:spcBef>
                <a:spcPts val="315"/>
              </a:spcBef>
              <a:spcAft>
                <a:spcPts val="0"/>
              </a:spcAft>
              <a:buSzPts val="1575"/>
              <a:buNone/>
              <a:defRPr sz="1575"/>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56" name="Google Shape;556;p122"/>
          <p:cNvSpPr txBox="1"/>
          <p:nvPr>
            <p:ph idx="6" type="body"/>
          </p:nvPr>
        </p:nvSpPr>
        <p:spPr>
          <a:xfrm>
            <a:off x="4645152" y="4212305"/>
            <a:ext cx="3813048" cy="1703066"/>
          </a:xfrm>
          <a:prstGeom prst="rect">
            <a:avLst/>
          </a:prstGeom>
          <a:noFill/>
          <a:ln>
            <a:noFill/>
          </a:ln>
        </p:spPr>
        <p:txBody>
          <a:bodyPr anchorCtr="0" anchor="t" bIns="0" lIns="0" spcFirstLastPara="1" rIns="0" wrap="square" tIns="0">
            <a:normAutofit/>
          </a:bodyPr>
          <a:lstStyle>
            <a:lvl1pPr indent="-228600" lvl="0" marL="457200" algn="l">
              <a:spcBef>
                <a:spcPts val="315"/>
              </a:spcBef>
              <a:spcAft>
                <a:spcPts val="0"/>
              </a:spcAft>
              <a:buSzPts val="1575"/>
              <a:buNone/>
              <a:defRPr sz="1575"/>
            </a:lvl1pPr>
            <a:lvl2pPr indent="-295275" lvl="1" marL="914400" algn="l">
              <a:spcBef>
                <a:spcPts val="210"/>
              </a:spcBef>
              <a:spcAft>
                <a:spcPts val="0"/>
              </a:spcAft>
              <a:buClr>
                <a:schemeClr val="accent4"/>
              </a:buClr>
              <a:buSzPts val="1050"/>
              <a:buFont typeface="Arial"/>
              <a:buChar char="•"/>
              <a:defRPr sz="1050"/>
            </a:lvl2pPr>
            <a:lvl3pPr indent="-295275" lvl="2" marL="1371600" algn="l">
              <a:spcBef>
                <a:spcPts val="210"/>
              </a:spcBef>
              <a:spcAft>
                <a:spcPts val="0"/>
              </a:spcAft>
              <a:buClr>
                <a:schemeClr val="accent4"/>
              </a:buClr>
              <a:buSzPts val="1050"/>
              <a:buChar char="•"/>
              <a:defRPr sz="1050"/>
            </a:lvl3pPr>
            <a:lvl4pPr indent="-295275" lvl="3" marL="1828800" algn="l">
              <a:spcBef>
                <a:spcPts val="210"/>
              </a:spcBef>
              <a:spcAft>
                <a:spcPts val="0"/>
              </a:spcAft>
              <a:buClr>
                <a:schemeClr val="accent4"/>
              </a:buClr>
              <a:buSzPts val="1050"/>
              <a:buChar char="–"/>
              <a:defRPr sz="1050"/>
            </a:lvl4pPr>
            <a:lvl5pPr indent="-295275" lvl="4" marL="2286000" algn="l">
              <a:spcBef>
                <a:spcPts val="210"/>
              </a:spcBef>
              <a:spcAft>
                <a:spcPts val="0"/>
              </a:spcAft>
              <a:buClr>
                <a:schemeClr val="accent4"/>
              </a:buClr>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57" name="Google Shape;557;p122"/>
          <p:cNvSpPr txBox="1"/>
          <p:nvPr>
            <p:ph idx="7" type="body"/>
          </p:nvPr>
        </p:nvSpPr>
        <p:spPr>
          <a:xfrm>
            <a:off x="685800" y="933450"/>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350"/>
              <a:buNone/>
              <a:defRPr sz="1350"/>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team">
  <p:cSld name="12 team">
    <p:bg>
      <p:bgPr>
        <a:solidFill>
          <a:schemeClr val="lt1"/>
        </a:solidFill>
      </p:bgPr>
    </p:bg>
    <p:spTree>
      <p:nvGrpSpPr>
        <p:cNvPr id="558" name="Shape 558"/>
        <p:cNvGrpSpPr/>
        <p:nvPr/>
      </p:nvGrpSpPr>
      <p:grpSpPr>
        <a:xfrm>
          <a:off x="0" y="0"/>
          <a:ext cx="0" cy="0"/>
          <a:chOff x="0" y="0"/>
          <a:chExt cx="0" cy="0"/>
        </a:xfrm>
      </p:grpSpPr>
      <p:sp>
        <p:nvSpPr>
          <p:cNvPr id="559" name="Google Shape;559;p123"/>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0" name="Google Shape;560;p123"/>
          <p:cNvSpPr/>
          <p:nvPr>
            <p:ph idx="2" type="pic"/>
          </p:nvPr>
        </p:nvSpPr>
        <p:spPr>
          <a:xfrm>
            <a:off x="431540" y="1639790"/>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1" name="Google Shape;561;p123"/>
          <p:cNvSpPr txBox="1"/>
          <p:nvPr>
            <p:ph idx="1" type="body"/>
          </p:nvPr>
        </p:nvSpPr>
        <p:spPr>
          <a:xfrm>
            <a:off x="1228437" y="1639789"/>
            <a:ext cx="1034421"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62" name="Google Shape;562;p123"/>
          <p:cNvSpPr/>
          <p:nvPr>
            <p:ph idx="3" type="pic"/>
          </p:nvPr>
        </p:nvSpPr>
        <p:spPr>
          <a:xfrm>
            <a:off x="2612783" y="1639790"/>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4"/>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3" name="Google Shape;563;p123"/>
          <p:cNvSpPr txBox="1"/>
          <p:nvPr>
            <p:ph idx="4" type="body"/>
          </p:nvPr>
        </p:nvSpPr>
        <p:spPr>
          <a:xfrm>
            <a:off x="3409679" y="1639789"/>
            <a:ext cx="1034421"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64" name="Google Shape;564;p123"/>
          <p:cNvSpPr/>
          <p:nvPr>
            <p:ph idx="5" type="pic"/>
          </p:nvPr>
        </p:nvSpPr>
        <p:spPr>
          <a:xfrm>
            <a:off x="4794025" y="1639790"/>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dk2"/>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5" name="Google Shape;565;p123"/>
          <p:cNvSpPr txBox="1"/>
          <p:nvPr>
            <p:ph idx="6" type="body"/>
          </p:nvPr>
        </p:nvSpPr>
        <p:spPr>
          <a:xfrm>
            <a:off x="5590922" y="1639789"/>
            <a:ext cx="1034421"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66" name="Google Shape;566;p123"/>
          <p:cNvSpPr/>
          <p:nvPr>
            <p:ph idx="7" type="pic"/>
          </p:nvPr>
        </p:nvSpPr>
        <p:spPr>
          <a:xfrm>
            <a:off x="6975267" y="1639790"/>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7" name="Google Shape;567;p123"/>
          <p:cNvSpPr txBox="1"/>
          <p:nvPr>
            <p:ph idx="8" type="body"/>
          </p:nvPr>
        </p:nvSpPr>
        <p:spPr>
          <a:xfrm>
            <a:off x="7772164" y="1639789"/>
            <a:ext cx="1034421"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68" name="Google Shape;568;p123"/>
          <p:cNvSpPr/>
          <p:nvPr>
            <p:ph idx="9" type="pic"/>
          </p:nvPr>
        </p:nvSpPr>
        <p:spPr>
          <a:xfrm>
            <a:off x="431540" y="3153548"/>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2"/>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9" name="Google Shape;569;p123"/>
          <p:cNvSpPr txBox="1"/>
          <p:nvPr>
            <p:ph idx="13" type="body"/>
          </p:nvPr>
        </p:nvSpPr>
        <p:spPr>
          <a:xfrm>
            <a:off x="1228437" y="3153547"/>
            <a:ext cx="1034421"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70" name="Google Shape;570;p123"/>
          <p:cNvSpPr/>
          <p:nvPr>
            <p:ph idx="14" type="pic"/>
          </p:nvPr>
        </p:nvSpPr>
        <p:spPr>
          <a:xfrm>
            <a:off x="2612783" y="3153548"/>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71" name="Google Shape;571;p123"/>
          <p:cNvSpPr txBox="1"/>
          <p:nvPr>
            <p:ph idx="15" type="body"/>
          </p:nvPr>
        </p:nvSpPr>
        <p:spPr>
          <a:xfrm>
            <a:off x="3409679" y="3153547"/>
            <a:ext cx="1034421"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72" name="Google Shape;572;p123"/>
          <p:cNvSpPr/>
          <p:nvPr>
            <p:ph idx="16" type="pic"/>
          </p:nvPr>
        </p:nvSpPr>
        <p:spPr>
          <a:xfrm>
            <a:off x="4794025" y="3153548"/>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lt2"/>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73" name="Google Shape;573;p123"/>
          <p:cNvSpPr txBox="1"/>
          <p:nvPr>
            <p:ph idx="17" type="body"/>
          </p:nvPr>
        </p:nvSpPr>
        <p:spPr>
          <a:xfrm>
            <a:off x="5590922" y="3153547"/>
            <a:ext cx="1034421"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74" name="Google Shape;574;p123"/>
          <p:cNvSpPr/>
          <p:nvPr>
            <p:ph idx="18" type="pic"/>
          </p:nvPr>
        </p:nvSpPr>
        <p:spPr>
          <a:xfrm>
            <a:off x="6975267" y="3153548"/>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dk2"/>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75" name="Google Shape;575;p123"/>
          <p:cNvSpPr txBox="1"/>
          <p:nvPr>
            <p:ph idx="19" type="body"/>
          </p:nvPr>
        </p:nvSpPr>
        <p:spPr>
          <a:xfrm>
            <a:off x="7772164" y="3153547"/>
            <a:ext cx="1034421"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76" name="Google Shape;576;p123"/>
          <p:cNvSpPr/>
          <p:nvPr>
            <p:ph idx="20" type="pic"/>
          </p:nvPr>
        </p:nvSpPr>
        <p:spPr>
          <a:xfrm>
            <a:off x="431540" y="4667305"/>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77" name="Google Shape;577;p123"/>
          <p:cNvSpPr txBox="1"/>
          <p:nvPr>
            <p:ph idx="21" type="body"/>
          </p:nvPr>
        </p:nvSpPr>
        <p:spPr>
          <a:xfrm>
            <a:off x="1228437" y="4667304"/>
            <a:ext cx="1034421"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78" name="Google Shape;578;p123"/>
          <p:cNvSpPr/>
          <p:nvPr>
            <p:ph idx="22" type="pic"/>
          </p:nvPr>
        </p:nvSpPr>
        <p:spPr>
          <a:xfrm>
            <a:off x="2612783" y="4667305"/>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6"/>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79" name="Google Shape;579;p123"/>
          <p:cNvSpPr txBox="1"/>
          <p:nvPr>
            <p:ph idx="23" type="body"/>
          </p:nvPr>
        </p:nvSpPr>
        <p:spPr>
          <a:xfrm>
            <a:off x="3409679" y="4667304"/>
            <a:ext cx="1034421"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80" name="Google Shape;580;p123"/>
          <p:cNvSpPr/>
          <p:nvPr>
            <p:ph idx="24" type="pic"/>
          </p:nvPr>
        </p:nvSpPr>
        <p:spPr>
          <a:xfrm>
            <a:off x="4794025" y="4667305"/>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81" name="Google Shape;581;p123"/>
          <p:cNvSpPr txBox="1"/>
          <p:nvPr>
            <p:ph idx="25" type="body"/>
          </p:nvPr>
        </p:nvSpPr>
        <p:spPr>
          <a:xfrm>
            <a:off x="5590922" y="4667304"/>
            <a:ext cx="1034421"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82" name="Google Shape;582;p123"/>
          <p:cNvSpPr/>
          <p:nvPr>
            <p:ph idx="26" type="pic"/>
          </p:nvPr>
        </p:nvSpPr>
        <p:spPr>
          <a:xfrm>
            <a:off x="6975267" y="4667305"/>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83" name="Google Shape;583;p123"/>
          <p:cNvSpPr txBox="1"/>
          <p:nvPr>
            <p:ph idx="27" type="body"/>
          </p:nvPr>
        </p:nvSpPr>
        <p:spPr>
          <a:xfrm>
            <a:off x="7772164" y="4667304"/>
            <a:ext cx="1034421"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team subtitle">
  <p:cSld name="12 team subtitle">
    <p:bg>
      <p:bgPr>
        <a:solidFill>
          <a:schemeClr val="lt1"/>
        </a:solidFill>
      </p:bgPr>
    </p:bg>
    <p:spTree>
      <p:nvGrpSpPr>
        <p:cNvPr id="584" name="Shape 584"/>
        <p:cNvGrpSpPr/>
        <p:nvPr/>
      </p:nvGrpSpPr>
      <p:grpSpPr>
        <a:xfrm>
          <a:off x="0" y="0"/>
          <a:ext cx="0" cy="0"/>
          <a:chOff x="0" y="0"/>
          <a:chExt cx="0" cy="0"/>
        </a:xfrm>
      </p:grpSpPr>
      <p:sp>
        <p:nvSpPr>
          <p:cNvPr id="585" name="Google Shape;585;p124"/>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6" name="Google Shape;586;p124"/>
          <p:cNvSpPr/>
          <p:nvPr>
            <p:ph idx="2" type="pic"/>
          </p:nvPr>
        </p:nvSpPr>
        <p:spPr>
          <a:xfrm>
            <a:off x="431540" y="1639790"/>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87" name="Google Shape;587;p124"/>
          <p:cNvSpPr txBox="1"/>
          <p:nvPr>
            <p:ph idx="1" type="body"/>
          </p:nvPr>
        </p:nvSpPr>
        <p:spPr>
          <a:xfrm>
            <a:off x="1228437" y="1639789"/>
            <a:ext cx="1034421"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88" name="Google Shape;588;p124"/>
          <p:cNvSpPr/>
          <p:nvPr>
            <p:ph idx="3" type="pic"/>
          </p:nvPr>
        </p:nvSpPr>
        <p:spPr>
          <a:xfrm>
            <a:off x="2612783" y="1639790"/>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4"/>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89" name="Google Shape;589;p124"/>
          <p:cNvSpPr txBox="1"/>
          <p:nvPr>
            <p:ph idx="4" type="body"/>
          </p:nvPr>
        </p:nvSpPr>
        <p:spPr>
          <a:xfrm>
            <a:off x="3409679" y="1639789"/>
            <a:ext cx="1034421"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90" name="Google Shape;590;p124"/>
          <p:cNvSpPr/>
          <p:nvPr>
            <p:ph idx="5" type="pic"/>
          </p:nvPr>
        </p:nvSpPr>
        <p:spPr>
          <a:xfrm>
            <a:off x="4794025" y="1639790"/>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dk2"/>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91" name="Google Shape;591;p124"/>
          <p:cNvSpPr txBox="1"/>
          <p:nvPr>
            <p:ph idx="6" type="body"/>
          </p:nvPr>
        </p:nvSpPr>
        <p:spPr>
          <a:xfrm>
            <a:off x="5590922" y="1639789"/>
            <a:ext cx="1034421"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92" name="Google Shape;592;p124"/>
          <p:cNvSpPr/>
          <p:nvPr>
            <p:ph idx="7" type="pic"/>
          </p:nvPr>
        </p:nvSpPr>
        <p:spPr>
          <a:xfrm>
            <a:off x="6975267" y="1639790"/>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93" name="Google Shape;593;p124"/>
          <p:cNvSpPr txBox="1"/>
          <p:nvPr>
            <p:ph idx="8" type="body"/>
          </p:nvPr>
        </p:nvSpPr>
        <p:spPr>
          <a:xfrm>
            <a:off x="7772164" y="1639789"/>
            <a:ext cx="1034421"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94" name="Google Shape;594;p124"/>
          <p:cNvSpPr/>
          <p:nvPr>
            <p:ph idx="9" type="pic"/>
          </p:nvPr>
        </p:nvSpPr>
        <p:spPr>
          <a:xfrm>
            <a:off x="431540" y="3153548"/>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2"/>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95" name="Google Shape;595;p124"/>
          <p:cNvSpPr txBox="1"/>
          <p:nvPr>
            <p:ph idx="13" type="body"/>
          </p:nvPr>
        </p:nvSpPr>
        <p:spPr>
          <a:xfrm>
            <a:off x="1228437" y="3153547"/>
            <a:ext cx="1034421"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96" name="Google Shape;596;p124"/>
          <p:cNvSpPr/>
          <p:nvPr>
            <p:ph idx="14" type="pic"/>
          </p:nvPr>
        </p:nvSpPr>
        <p:spPr>
          <a:xfrm>
            <a:off x="2612783" y="3153548"/>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97" name="Google Shape;597;p124"/>
          <p:cNvSpPr txBox="1"/>
          <p:nvPr>
            <p:ph idx="15" type="body"/>
          </p:nvPr>
        </p:nvSpPr>
        <p:spPr>
          <a:xfrm>
            <a:off x="3409679" y="3153547"/>
            <a:ext cx="1034421"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98" name="Google Shape;598;p124"/>
          <p:cNvSpPr/>
          <p:nvPr>
            <p:ph idx="16" type="pic"/>
          </p:nvPr>
        </p:nvSpPr>
        <p:spPr>
          <a:xfrm>
            <a:off x="4794025" y="3153548"/>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lt2"/>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99" name="Google Shape;599;p124"/>
          <p:cNvSpPr txBox="1"/>
          <p:nvPr>
            <p:ph idx="17" type="body"/>
          </p:nvPr>
        </p:nvSpPr>
        <p:spPr>
          <a:xfrm>
            <a:off x="5590922" y="3153547"/>
            <a:ext cx="1034421"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00" name="Google Shape;600;p124"/>
          <p:cNvSpPr/>
          <p:nvPr>
            <p:ph idx="18" type="pic"/>
          </p:nvPr>
        </p:nvSpPr>
        <p:spPr>
          <a:xfrm>
            <a:off x="6975267" y="3153548"/>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dk2"/>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01" name="Google Shape;601;p124"/>
          <p:cNvSpPr txBox="1"/>
          <p:nvPr>
            <p:ph idx="19" type="body"/>
          </p:nvPr>
        </p:nvSpPr>
        <p:spPr>
          <a:xfrm>
            <a:off x="7772164" y="3153547"/>
            <a:ext cx="1034421"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02" name="Google Shape;602;p124"/>
          <p:cNvSpPr/>
          <p:nvPr>
            <p:ph idx="20" type="pic"/>
          </p:nvPr>
        </p:nvSpPr>
        <p:spPr>
          <a:xfrm>
            <a:off x="431540" y="4667305"/>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03" name="Google Shape;603;p124"/>
          <p:cNvSpPr txBox="1"/>
          <p:nvPr>
            <p:ph idx="21" type="body"/>
          </p:nvPr>
        </p:nvSpPr>
        <p:spPr>
          <a:xfrm>
            <a:off x="1228437" y="4667304"/>
            <a:ext cx="1034421"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04" name="Google Shape;604;p124"/>
          <p:cNvSpPr/>
          <p:nvPr>
            <p:ph idx="22" type="pic"/>
          </p:nvPr>
        </p:nvSpPr>
        <p:spPr>
          <a:xfrm>
            <a:off x="2612783" y="4667305"/>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6"/>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05" name="Google Shape;605;p124"/>
          <p:cNvSpPr txBox="1"/>
          <p:nvPr>
            <p:ph idx="23" type="body"/>
          </p:nvPr>
        </p:nvSpPr>
        <p:spPr>
          <a:xfrm>
            <a:off x="3409679" y="4667304"/>
            <a:ext cx="1034421"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06" name="Google Shape;606;p124"/>
          <p:cNvSpPr/>
          <p:nvPr>
            <p:ph idx="24" type="pic"/>
          </p:nvPr>
        </p:nvSpPr>
        <p:spPr>
          <a:xfrm>
            <a:off x="4794025" y="4667305"/>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07" name="Google Shape;607;p124"/>
          <p:cNvSpPr txBox="1"/>
          <p:nvPr>
            <p:ph idx="25" type="body"/>
          </p:nvPr>
        </p:nvSpPr>
        <p:spPr>
          <a:xfrm>
            <a:off x="5590922" y="4667304"/>
            <a:ext cx="1034421"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08" name="Google Shape;608;p124"/>
          <p:cNvSpPr/>
          <p:nvPr>
            <p:ph idx="26" type="pic"/>
          </p:nvPr>
        </p:nvSpPr>
        <p:spPr>
          <a:xfrm>
            <a:off x="6975267" y="4667305"/>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09" name="Google Shape;609;p124"/>
          <p:cNvSpPr txBox="1"/>
          <p:nvPr>
            <p:ph idx="27" type="body"/>
          </p:nvPr>
        </p:nvSpPr>
        <p:spPr>
          <a:xfrm>
            <a:off x="7772164" y="4667304"/>
            <a:ext cx="1034421"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10" name="Google Shape;610;p124"/>
          <p:cNvSpPr txBox="1"/>
          <p:nvPr>
            <p:ph idx="28" type="body"/>
          </p:nvPr>
        </p:nvSpPr>
        <p:spPr>
          <a:xfrm>
            <a:off x="685800" y="933450"/>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350"/>
              <a:buNone/>
              <a:defRPr sz="1350"/>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41"/>
          <p:cNvSpPr txBox="1"/>
          <p:nvPr>
            <p:ph idx="10" type="dt"/>
          </p:nvPr>
        </p:nvSpPr>
        <p:spPr>
          <a:xfrm>
            <a:off x="457200" y="6356351"/>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56" name="Google Shape;56;p141"/>
          <p:cNvSpPr txBox="1"/>
          <p:nvPr>
            <p:ph idx="11" type="ftr"/>
          </p:nvPr>
        </p:nvSpPr>
        <p:spPr>
          <a:xfrm>
            <a:off x="3124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57" name="Google Shape;57;p141"/>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Team Subtitle">
  <p:cSld name="9 Team Subtitle">
    <p:bg>
      <p:bgPr>
        <a:solidFill>
          <a:schemeClr val="lt1"/>
        </a:solidFill>
      </p:bgPr>
    </p:bg>
    <p:spTree>
      <p:nvGrpSpPr>
        <p:cNvPr id="611" name="Shape 611"/>
        <p:cNvGrpSpPr/>
        <p:nvPr/>
      </p:nvGrpSpPr>
      <p:grpSpPr>
        <a:xfrm>
          <a:off x="0" y="0"/>
          <a:ext cx="0" cy="0"/>
          <a:chOff x="0" y="0"/>
          <a:chExt cx="0" cy="0"/>
        </a:xfrm>
      </p:grpSpPr>
      <p:sp>
        <p:nvSpPr>
          <p:cNvPr id="612" name="Google Shape;612;p125"/>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3" name="Google Shape;613;p125"/>
          <p:cNvSpPr/>
          <p:nvPr>
            <p:ph idx="2" type="pic"/>
          </p:nvPr>
        </p:nvSpPr>
        <p:spPr>
          <a:xfrm>
            <a:off x="431540" y="1639790"/>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4" name="Google Shape;614;p125"/>
          <p:cNvSpPr txBox="1"/>
          <p:nvPr>
            <p:ph idx="1" type="body"/>
          </p:nvPr>
        </p:nvSpPr>
        <p:spPr>
          <a:xfrm>
            <a:off x="1228437" y="1639789"/>
            <a:ext cx="1735806"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15" name="Google Shape;615;p125"/>
          <p:cNvSpPr/>
          <p:nvPr>
            <p:ph idx="3" type="pic"/>
          </p:nvPr>
        </p:nvSpPr>
        <p:spPr>
          <a:xfrm>
            <a:off x="3270244" y="1639790"/>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4"/>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6" name="Google Shape;616;p125"/>
          <p:cNvSpPr txBox="1"/>
          <p:nvPr>
            <p:ph idx="4" type="body"/>
          </p:nvPr>
        </p:nvSpPr>
        <p:spPr>
          <a:xfrm>
            <a:off x="4069975" y="1639789"/>
            <a:ext cx="1735806"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17" name="Google Shape;617;p125"/>
          <p:cNvSpPr/>
          <p:nvPr>
            <p:ph idx="5" type="pic"/>
          </p:nvPr>
        </p:nvSpPr>
        <p:spPr>
          <a:xfrm>
            <a:off x="6108947" y="1639789"/>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dk2"/>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8" name="Google Shape;618;p125"/>
          <p:cNvSpPr txBox="1"/>
          <p:nvPr>
            <p:ph idx="6" type="body"/>
          </p:nvPr>
        </p:nvSpPr>
        <p:spPr>
          <a:xfrm>
            <a:off x="6911512" y="1639789"/>
            <a:ext cx="1735806"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19" name="Google Shape;619;p125"/>
          <p:cNvSpPr/>
          <p:nvPr>
            <p:ph idx="7" type="pic"/>
          </p:nvPr>
        </p:nvSpPr>
        <p:spPr>
          <a:xfrm>
            <a:off x="431540" y="3153548"/>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2"/>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20" name="Google Shape;620;p125"/>
          <p:cNvSpPr txBox="1"/>
          <p:nvPr>
            <p:ph idx="8" type="body"/>
          </p:nvPr>
        </p:nvSpPr>
        <p:spPr>
          <a:xfrm>
            <a:off x="1228437" y="3153547"/>
            <a:ext cx="1735806"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21" name="Google Shape;621;p125"/>
          <p:cNvSpPr/>
          <p:nvPr>
            <p:ph idx="9" type="pic"/>
          </p:nvPr>
        </p:nvSpPr>
        <p:spPr>
          <a:xfrm>
            <a:off x="3270244" y="3153548"/>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22" name="Google Shape;622;p125"/>
          <p:cNvSpPr txBox="1"/>
          <p:nvPr>
            <p:ph idx="13" type="body"/>
          </p:nvPr>
        </p:nvSpPr>
        <p:spPr>
          <a:xfrm>
            <a:off x="4069975" y="3153547"/>
            <a:ext cx="1735806"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23" name="Google Shape;623;p125"/>
          <p:cNvSpPr/>
          <p:nvPr>
            <p:ph idx="14" type="pic"/>
          </p:nvPr>
        </p:nvSpPr>
        <p:spPr>
          <a:xfrm>
            <a:off x="6108947" y="3153547"/>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lt2"/>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24" name="Google Shape;624;p125"/>
          <p:cNvSpPr txBox="1"/>
          <p:nvPr>
            <p:ph idx="15" type="body"/>
          </p:nvPr>
        </p:nvSpPr>
        <p:spPr>
          <a:xfrm>
            <a:off x="6911512" y="3153547"/>
            <a:ext cx="1735806"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25" name="Google Shape;625;p125"/>
          <p:cNvSpPr/>
          <p:nvPr>
            <p:ph idx="16" type="pic"/>
          </p:nvPr>
        </p:nvSpPr>
        <p:spPr>
          <a:xfrm>
            <a:off x="431540" y="4667305"/>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26" name="Google Shape;626;p125"/>
          <p:cNvSpPr txBox="1"/>
          <p:nvPr>
            <p:ph idx="17" type="body"/>
          </p:nvPr>
        </p:nvSpPr>
        <p:spPr>
          <a:xfrm>
            <a:off x="1228437" y="4667304"/>
            <a:ext cx="1735806"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27" name="Google Shape;627;p125"/>
          <p:cNvSpPr/>
          <p:nvPr>
            <p:ph idx="18" type="pic"/>
          </p:nvPr>
        </p:nvSpPr>
        <p:spPr>
          <a:xfrm>
            <a:off x="3270244" y="4667305"/>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6"/>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28" name="Google Shape;628;p125"/>
          <p:cNvSpPr txBox="1"/>
          <p:nvPr>
            <p:ph idx="19" type="body"/>
          </p:nvPr>
        </p:nvSpPr>
        <p:spPr>
          <a:xfrm>
            <a:off x="4069975" y="4667304"/>
            <a:ext cx="1735806"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29" name="Google Shape;629;p125"/>
          <p:cNvSpPr/>
          <p:nvPr>
            <p:ph idx="20" type="pic"/>
          </p:nvPr>
        </p:nvSpPr>
        <p:spPr>
          <a:xfrm>
            <a:off x="6108947" y="4667304"/>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30" name="Google Shape;630;p125"/>
          <p:cNvSpPr txBox="1"/>
          <p:nvPr>
            <p:ph idx="21" type="body"/>
          </p:nvPr>
        </p:nvSpPr>
        <p:spPr>
          <a:xfrm>
            <a:off x="6911512" y="4667304"/>
            <a:ext cx="1735806"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31" name="Google Shape;631;p125"/>
          <p:cNvSpPr txBox="1"/>
          <p:nvPr>
            <p:ph idx="22" type="body"/>
          </p:nvPr>
        </p:nvSpPr>
        <p:spPr>
          <a:xfrm>
            <a:off x="685800" y="933450"/>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350"/>
              <a:buNone/>
              <a:defRPr sz="1350"/>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Team ">
  <p:cSld name="9 Team ">
    <p:bg>
      <p:bgPr>
        <a:solidFill>
          <a:schemeClr val="lt1"/>
        </a:solidFill>
      </p:bgPr>
    </p:bg>
    <p:spTree>
      <p:nvGrpSpPr>
        <p:cNvPr id="632" name="Shape 632"/>
        <p:cNvGrpSpPr/>
        <p:nvPr/>
      </p:nvGrpSpPr>
      <p:grpSpPr>
        <a:xfrm>
          <a:off x="0" y="0"/>
          <a:ext cx="0" cy="0"/>
          <a:chOff x="0" y="0"/>
          <a:chExt cx="0" cy="0"/>
        </a:xfrm>
      </p:grpSpPr>
      <p:sp>
        <p:nvSpPr>
          <p:cNvPr id="633" name="Google Shape;633;p126"/>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4" name="Google Shape;634;p126"/>
          <p:cNvSpPr/>
          <p:nvPr>
            <p:ph idx="2" type="pic"/>
          </p:nvPr>
        </p:nvSpPr>
        <p:spPr>
          <a:xfrm>
            <a:off x="431540" y="1639790"/>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35" name="Google Shape;635;p126"/>
          <p:cNvSpPr txBox="1"/>
          <p:nvPr>
            <p:ph idx="1" type="body"/>
          </p:nvPr>
        </p:nvSpPr>
        <p:spPr>
          <a:xfrm>
            <a:off x="1228437" y="1639789"/>
            <a:ext cx="1735806"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36" name="Google Shape;636;p126"/>
          <p:cNvSpPr/>
          <p:nvPr>
            <p:ph idx="3" type="pic"/>
          </p:nvPr>
        </p:nvSpPr>
        <p:spPr>
          <a:xfrm>
            <a:off x="3270244" y="1639790"/>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4"/>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37" name="Google Shape;637;p126"/>
          <p:cNvSpPr txBox="1"/>
          <p:nvPr>
            <p:ph idx="4" type="body"/>
          </p:nvPr>
        </p:nvSpPr>
        <p:spPr>
          <a:xfrm>
            <a:off x="4069975" y="1639789"/>
            <a:ext cx="1735806"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38" name="Google Shape;638;p126"/>
          <p:cNvSpPr/>
          <p:nvPr>
            <p:ph idx="5" type="pic"/>
          </p:nvPr>
        </p:nvSpPr>
        <p:spPr>
          <a:xfrm>
            <a:off x="6108947" y="1639789"/>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dk2"/>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39" name="Google Shape;639;p126"/>
          <p:cNvSpPr txBox="1"/>
          <p:nvPr>
            <p:ph idx="6" type="body"/>
          </p:nvPr>
        </p:nvSpPr>
        <p:spPr>
          <a:xfrm>
            <a:off x="6911512" y="1639789"/>
            <a:ext cx="1735806"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40" name="Google Shape;640;p126"/>
          <p:cNvSpPr/>
          <p:nvPr>
            <p:ph idx="7" type="pic"/>
          </p:nvPr>
        </p:nvSpPr>
        <p:spPr>
          <a:xfrm>
            <a:off x="431540" y="3153548"/>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2"/>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41" name="Google Shape;641;p126"/>
          <p:cNvSpPr txBox="1"/>
          <p:nvPr>
            <p:ph idx="8" type="body"/>
          </p:nvPr>
        </p:nvSpPr>
        <p:spPr>
          <a:xfrm>
            <a:off x="1228437" y="3153547"/>
            <a:ext cx="1735806"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42" name="Google Shape;642;p126"/>
          <p:cNvSpPr/>
          <p:nvPr>
            <p:ph idx="9" type="pic"/>
          </p:nvPr>
        </p:nvSpPr>
        <p:spPr>
          <a:xfrm>
            <a:off x="3270244" y="3153548"/>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43" name="Google Shape;643;p126"/>
          <p:cNvSpPr txBox="1"/>
          <p:nvPr>
            <p:ph idx="13" type="body"/>
          </p:nvPr>
        </p:nvSpPr>
        <p:spPr>
          <a:xfrm>
            <a:off x="4069975" y="3153547"/>
            <a:ext cx="1735806"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44" name="Google Shape;644;p126"/>
          <p:cNvSpPr/>
          <p:nvPr>
            <p:ph idx="14" type="pic"/>
          </p:nvPr>
        </p:nvSpPr>
        <p:spPr>
          <a:xfrm>
            <a:off x="6108947" y="3153547"/>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lt2"/>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45" name="Google Shape;645;p126"/>
          <p:cNvSpPr txBox="1"/>
          <p:nvPr>
            <p:ph idx="15" type="body"/>
          </p:nvPr>
        </p:nvSpPr>
        <p:spPr>
          <a:xfrm>
            <a:off x="6911512" y="3153547"/>
            <a:ext cx="1735806"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46" name="Google Shape;646;p126"/>
          <p:cNvSpPr/>
          <p:nvPr>
            <p:ph idx="16" type="pic"/>
          </p:nvPr>
        </p:nvSpPr>
        <p:spPr>
          <a:xfrm>
            <a:off x="431540" y="4667305"/>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47" name="Google Shape;647;p126"/>
          <p:cNvSpPr txBox="1"/>
          <p:nvPr>
            <p:ph idx="17" type="body"/>
          </p:nvPr>
        </p:nvSpPr>
        <p:spPr>
          <a:xfrm>
            <a:off x="1228437" y="4667304"/>
            <a:ext cx="1735806"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48" name="Google Shape;648;p126"/>
          <p:cNvSpPr/>
          <p:nvPr>
            <p:ph idx="18" type="pic"/>
          </p:nvPr>
        </p:nvSpPr>
        <p:spPr>
          <a:xfrm>
            <a:off x="3270244" y="4667305"/>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6"/>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49" name="Google Shape;649;p126"/>
          <p:cNvSpPr txBox="1"/>
          <p:nvPr>
            <p:ph idx="19" type="body"/>
          </p:nvPr>
        </p:nvSpPr>
        <p:spPr>
          <a:xfrm>
            <a:off x="4069975" y="4667304"/>
            <a:ext cx="1735806"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50" name="Google Shape;650;p126"/>
          <p:cNvSpPr/>
          <p:nvPr>
            <p:ph idx="20" type="pic"/>
          </p:nvPr>
        </p:nvSpPr>
        <p:spPr>
          <a:xfrm>
            <a:off x="6108947" y="4667304"/>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51" name="Google Shape;651;p126"/>
          <p:cNvSpPr txBox="1"/>
          <p:nvPr>
            <p:ph idx="21" type="body"/>
          </p:nvPr>
        </p:nvSpPr>
        <p:spPr>
          <a:xfrm>
            <a:off x="6911512" y="4667304"/>
            <a:ext cx="1735806" cy="978408"/>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Team Subtitle">
  <p:cSld name="6 Team Subtitle">
    <p:bg>
      <p:bgPr>
        <a:solidFill>
          <a:schemeClr val="lt1"/>
        </a:solidFill>
      </p:bgPr>
    </p:bg>
    <p:spTree>
      <p:nvGrpSpPr>
        <p:cNvPr id="652" name="Shape 652"/>
        <p:cNvGrpSpPr/>
        <p:nvPr/>
      </p:nvGrpSpPr>
      <p:grpSpPr>
        <a:xfrm>
          <a:off x="0" y="0"/>
          <a:ext cx="0" cy="0"/>
          <a:chOff x="0" y="0"/>
          <a:chExt cx="0" cy="0"/>
        </a:xfrm>
      </p:grpSpPr>
      <p:sp>
        <p:nvSpPr>
          <p:cNvPr id="653" name="Google Shape;653;p127"/>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4" name="Google Shape;654;p127"/>
          <p:cNvSpPr/>
          <p:nvPr>
            <p:ph idx="2" type="pic"/>
          </p:nvPr>
        </p:nvSpPr>
        <p:spPr>
          <a:xfrm>
            <a:off x="431540" y="1639790"/>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55" name="Google Shape;655;p127"/>
          <p:cNvSpPr txBox="1"/>
          <p:nvPr>
            <p:ph idx="1" type="body"/>
          </p:nvPr>
        </p:nvSpPr>
        <p:spPr>
          <a:xfrm>
            <a:off x="1228437" y="1639789"/>
            <a:ext cx="1735806" cy="194224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56" name="Google Shape;656;p127"/>
          <p:cNvSpPr/>
          <p:nvPr>
            <p:ph idx="3" type="pic"/>
          </p:nvPr>
        </p:nvSpPr>
        <p:spPr>
          <a:xfrm>
            <a:off x="3270244" y="1639790"/>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57" name="Google Shape;657;p127"/>
          <p:cNvSpPr txBox="1"/>
          <p:nvPr>
            <p:ph idx="4" type="body"/>
          </p:nvPr>
        </p:nvSpPr>
        <p:spPr>
          <a:xfrm>
            <a:off x="4069975" y="1639789"/>
            <a:ext cx="1735806" cy="194224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58" name="Google Shape;658;p127"/>
          <p:cNvSpPr/>
          <p:nvPr>
            <p:ph idx="5" type="pic"/>
          </p:nvPr>
        </p:nvSpPr>
        <p:spPr>
          <a:xfrm>
            <a:off x="6108947" y="1639789"/>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59" name="Google Shape;659;p127"/>
          <p:cNvSpPr txBox="1"/>
          <p:nvPr>
            <p:ph idx="6" type="body"/>
          </p:nvPr>
        </p:nvSpPr>
        <p:spPr>
          <a:xfrm>
            <a:off x="6911512" y="1639789"/>
            <a:ext cx="1735806" cy="194224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60" name="Google Shape;660;p127"/>
          <p:cNvSpPr/>
          <p:nvPr>
            <p:ph idx="7" type="pic"/>
          </p:nvPr>
        </p:nvSpPr>
        <p:spPr>
          <a:xfrm>
            <a:off x="431540" y="3886577"/>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2"/>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61" name="Google Shape;661;p127"/>
          <p:cNvSpPr txBox="1"/>
          <p:nvPr>
            <p:ph idx="8" type="body"/>
          </p:nvPr>
        </p:nvSpPr>
        <p:spPr>
          <a:xfrm>
            <a:off x="1228437" y="3886576"/>
            <a:ext cx="1735806" cy="194224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62" name="Google Shape;662;p127"/>
          <p:cNvSpPr/>
          <p:nvPr>
            <p:ph idx="9" type="pic"/>
          </p:nvPr>
        </p:nvSpPr>
        <p:spPr>
          <a:xfrm>
            <a:off x="3270244" y="3886577"/>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4"/>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63" name="Google Shape;663;p127"/>
          <p:cNvSpPr txBox="1"/>
          <p:nvPr>
            <p:ph idx="13" type="body"/>
          </p:nvPr>
        </p:nvSpPr>
        <p:spPr>
          <a:xfrm>
            <a:off x="4069975" y="3886576"/>
            <a:ext cx="1735806" cy="194224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64" name="Google Shape;664;p127"/>
          <p:cNvSpPr/>
          <p:nvPr>
            <p:ph idx="14" type="pic"/>
          </p:nvPr>
        </p:nvSpPr>
        <p:spPr>
          <a:xfrm>
            <a:off x="6108947" y="3886576"/>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dk2"/>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65" name="Google Shape;665;p127"/>
          <p:cNvSpPr txBox="1"/>
          <p:nvPr>
            <p:ph idx="15" type="body"/>
          </p:nvPr>
        </p:nvSpPr>
        <p:spPr>
          <a:xfrm>
            <a:off x="6911512" y="3886576"/>
            <a:ext cx="1735806" cy="194224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66" name="Google Shape;666;p127"/>
          <p:cNvSpPr txBox="1"/>
          <p:nvPr>
            <p:ph idx="16" type="body"/>
          </p:nvPr>
        </p:nvSpPr>
        <p:spPr>
          <a:xfrm>
            <a:off x="685800" y="933450"/>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350"/>
              <a:buNone/>
              <a:defRPr sz="1350"/>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Team ">
  <p:cSld name="6 Team ">
    <p:bg>
      <p:bgPr>
        <a:solidFill>
          <a:schemeClr val="lt1"/>
        </a:solidFill>
      </p:bgPr>
    </p:bg>
    <p:spTree>
      <p:nvGrpSpPr>
        <p:cNvPr id="667" name="Shape 667"/>
        <p:cNvGrpSpPr/>
        <p:nvPr/>
      </p:nvGrpSpPr>
      <p:grpSpPr>
        <a:xfrm>
          <a:off x="0" y="0"/>
          <a:ext cx="0" cy="0"/>
          <a:chOff x="0" y="0"/>
          <a:chExt cx="0" cy="0"/>
        </a:xfrm>
      </p:grpSpPr>
      <p:sp>
        <p:nvSpPr>
          <p:cNvPr id="668" name="Google Shape;668;p128"/>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9" name="Google Shape;669;p128"/>
          <p:cNvSpPr/>
          <p:nvPr>
            <p:ph idx="2" type="pic"/>
          </p:nvPr>
        </p:nvSpPr>
        <p:spPr>
          <a:xfrm>
            <a:off x="431540" y="1639790"/>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70" name="Google Shape;670;p128"/>
          <p:cNvSpPr txBox="1"/>
          <p:nvPr>
            <p:ph idx="1" type="body"/>
          </p:nvPr>
        </p:nvSpPr>
        <p:spPr>
          <a:xfrm>
            <a:off x="1228437" y="1639789"/>
            <a:ext cx="1735806" cy="194224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71" name="Google Shape;671;p128"/>
          <p:cNvSpPr/>
          <p:nvPr>
            <p:ph idx="3" type="pic"/>
          </p:nvPr>
        </p:nvSpPr>
        <p:spPr>
          <a:xfrm>
            <a:off x="3270244" y="1639790"/>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72" name="Google Shape;672;p128"/>
          <p:cNvSpPr txBox="1"/>
          <p:nvPr>
            <p:ph idx="4" type="body"/>
          </p:nvPr>
        </p:nvSpPr>
        <p:spPr>
          <a:xfrm>
            <a:off x="4069975" y="1639789"/>
            <a:ext cx="1735806" cy="194224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73" name="Google Shape;673;p128"/>
          <p:cNvSpPr/>
          <p:nvPr>
            <p:ph idx="5" type="pic"/>
          </p:nvPr>
        </p:nvSpPr>
        <p:spPr>
          <a:xfrm>
            <a:off x="6108947" y="1639789"/>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74" name="Google Shape;674;p128"/>
          <p:cNvSpPr txBox="1"/>
          <p:nvPr>
            <p:ph idx="6" type="body"/>
          </p:nvPr>
        </p:nvSpPr>
        <p:spPr>
          <a:xfrm>
            <a:off x="6911512" y="1639789"/>
            <a:ext cx="1735806" cy="194224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75" name="Google Shape;675;p128"/>
          <p:cNvSpPr/>
          <p:nvPr>
            <p:ph idx="7" type="pic"/>
          </p:nvPr>
        </p:nvSpPr>
        <p:spPr>
          <a:xfrm>
            <a:off x="431540" y="3886577"/>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2"/>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76" name="Google Shape;676;p128"/>
          <p:cNvSpPr txBox="1"/>
          <p:nvPr>
            <p:ph idx="8" type="body"/>
          </p:nvPr>
        </p:nvSpPr>
        <p:spPr>
          <a:xfrm>
            <a:off x="1228437" y="3886576"/>
            <a:ext cx="1735806" cy="194224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77" name="Google Shape;677;p128"/>
          <p:cNvSpPr/>
          <p:nvPr>
            <p:ph idx="9" type="pic"/>
          </p:nvPr>
        </p:nvSpPr>
        <p:spPr>
          <a:xfrm>
            <a:off x="3270244" y="3886577"/>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4"/>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78" name="Google Shape;678;p128"/>
          <p:cNvSpPr txBox="1"/>
          <p:nvPr>
            <p:ph idx="13" type="body"/>
          </p:nvPr>
        </p:nvSpPr>
        <p:spPr>
          <a:xfrm>
            <a:off x="4069975" y="3886576"/>
            <a:ext cx="1735806" cy="194224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79" name="Google Shape;679;p128"/>
          <p:cNvSpPr/>
          <p:nvPr>
            <p:ph idx="14" type="pic"/>
          </p:nvPr>
        </p:nvSpPr>
        <p:spPr>
          <a:xfrm>
            <a:off x="6108947" y="3886576"/>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dk2"/>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80" name="Google Shape;680;p128"/>
          <p:cNvSpPr txBox="1"/>
          <p:nvPr>
            <p:ph idx="15" type="body"/>
          </p:nvPr>
        </p:nvSpPr>
        <p:spPr>
          <a:xfrm>
            <a:off x="6911512" y="3886576"/>
            <a:ext cx="1735806" cy="194224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Team Subtitle">
  <p:cSld name="4 Team Subtitle">
    <p:bg>
      <p:bgPr>
        <a:solidFill>
          <a:schemeClr val="lt1"/>
        </a:solidFill>
      </p:bgPr>
    </p:bg>
    <p:spTree>
      <p:nvGrpSpPr>
        <p:cNvPr id="681" name="Shape 681"/>
        <p:cNvGrpSpPr/>
        <p:nvPr/>
      </p:nvGrpSpPr>
      <p:grpSpPr>
        <a:xfrm>
          <a:off x="0" y="0"/>
          <a:ext cx="0" cy="0"/>
          <a:chOff x="0" y="0"/>
          <a:chExt cx="0" cy="0"/>
        </a:xfrm>
      </p:grpSpPr>
      <p:sp>
        <p:nvSpPr>
          <p:cNvPr id="682" name="Google Shape;682;p129"/>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3" name="Google Shape;683;p129"/>
          <p:cNvSpPr/>
          <p:nvPr>
            <p:ph idx="2" type="pic"/>
          </p:nvPr>
        </p:nvSpPr>
        <p:spPr>
          <a:xfrm>
            <a:off x="431540" y="1639790"/>
            <a:ext cx="1150616" cy="1152144"/>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2"/>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84" name="Google Shape;684;p129"/>
          <p:cNvSpPr txBox="1"/>
          <p:nvPr>
            <p:ph idx="1" type="body"/>
          </p:nvPr>
        </p:nvSpPr>
        <p:spPr>
          <a:xfrm>
            <a:off x="1721530" y="1639789"/>
            <a:ext cx="2669009" cy="194224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85" name="Google Shape;685;p129"/>
          <p:cNvSpPr/>
          <p:nvPr>
            <p:ph idx="3" type="pic"/>
          </p:nvPr>
        </p:nvSpPr>
        <p:spPr>
          <a:xfrm>
            <a:off x="4709852" y="1639790"/>
            <a:ext cx="1150616" cy="1152144"/>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4"/>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86" name="Google Shape;686;p129"/>
          <p:cNvSpPr txBox="1"/>
          <p:nvPr>
            <p:ph idx="4" type="body"/>
          </p:nvPr>
        </p:nvSpPr>
        <p:spPr>
          <a:xfrm>
            <a:off x="6002677" y="1639789"/>
            <a:ext cx="2669009" cy="194224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87" name="Google Shape;687;p129"/>
          <p:cNvSpPr/>
          <p:nvPr>
            <p:ph idx="5" type="pic"/>
          </p:nvPr>
        </p:nvSpPr>
        <p:spPr>
          <a:xfrm>
            <a:off x="431540" y="3886577"/>
            <a:ext cx="1150616" cy="1152144"/>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88" name="Google Shape;688;p129"/>
          <p:cNvSpPr txBox="1"/>
          <p:nvPr>
            <p:ph idx="6" type="body"/>
          </p:nvPr>
        </p:nvSpPr>
        <p:spPr>
          <a:xfrm>
            <a:off x="1721530" y="3886576"/>
            <a:ext cx="2669009" cy="194224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89" name="Google Shape;689;p129"/>
          <p:cNvSpPr/>
          <p:nvPr>
            <p:ph idx="7" type="pic"/>
          </p:nvPr>
        </p:nvSpPr>
        <p:spPr>
          <a:xfrm>
            <a:off x="4709852" y="3886577"/>
            <a:ext cx="1150616" cy="1152144"/>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dk2"/>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90" name="Google Shape;690;p129"/>
          <p:cNvSpPr txBox="1"/>
          <p:nvPr>
            <p:ph idx="8" type="body"/>
          </p:nvPr>
        </p:nvSpPr>
        <p:spPr>
          <a:xfrm>
            <a:off x="6002677" y="3886576"/>
            <a:ext cx="2669009" cy="194224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91" name="Google Shape;691;p129"/>
          <p:cNvSpPr txBox="1"/>
          <p:nvPr>
            <p:ph idx="9" type="body"/>
          </p:nvPr>
        </p:nvSpPr>
        <p:spPr>
          <a:xfrm>
            <a:off x="685800" y="933450"/>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350"/>
              <a:buNone/>
              <a:defRPr sz="1350"/>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4 Team Subtitle">
  <p:cSld name="1_4 Team Subtitle">
    <p:bg>
      <p:bgPr>
        <a:solidFill>
          <a:schemeClr val="lt1"/>
        </a:solidFill>
      </p:bgPr>
    </p:bg>
    <p:spTree>
      <p:nvGrpSpPr>
        <p:cNvPr id="692" name="Shape 692"/>
        <p:cNvGrpSpPr/>
        <p:nvPr/>
      </p:nvGrpSpPr>
      <p:grpSpPr>
        <a:xfrm>
          <a:off x="0" y="0"/>
          <a:ext cx="0" cy="0"/>
          <a:chOff x="0" y="0"/>
          <a:chExt cx="0" cy="0"/>
        </a:xfrm>
      </p:grpSpPr>
      <p:sp>
        <p:nvSpPr>
          <p:cNvPr id="693" name="Google Shape;693;p130"/>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4" name="Google Shape;694;p130"/>
          <p:cNvSpPr/>
          <p:nvPr>
            <p:ph idx="2" type="pic"/>
          </p:nvPr>
        </p:nvSpPr>
        <p:spPr>
          <a:xfrm>
            <a:off x="431540" y="1639790"/>
            <a:ext cx="1150616" cy="1152144"/>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2"/>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95" name="Google Shape;695;p130"/>
          <p:cNvSpPr txBox="1"/>
          <p:nvPr>
            <p:ph idx="1" type="body"/>
          </p:nvPr>
        </p:nvSpPr>
        <p:spPr>
          <a:xfrm>
            <a:off x="1721530" y="1639789"/>
            <a:ext cx="2669009" cy="194224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96" name="Google Shape;696;p130"/>
          <p:cNvSpPr/>
          <p:nvPr>
            <p:ph idx="3" type="pic"/>
          </p:nvPr>
        </p:nvSpPr>
        <p:spPr>
          <a:xfrm>
            <a:off x="4709852" y="1639790"/>
            <a:ext cx="1150616" cy="1152144"/>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4"/>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97" name="Google Shape;697;p130"/>
          <p:cNvSpPr txBox="1"/>
          <p:nvPr>
            <p:ph idx="4" type="body"/>
          </p:nvPr>
        </p:nvSpPr>
        <p:spPr>
          <a:xfrm>
            <a:off x="6002677" y="1639789"/>
            <a:ext cx="2669009" cy="194224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98" name="Google Shape;698;p130"/>
          <p:cNvSpPr/>
          <p:nvPr>
            <p:ph idx="5" type="pic"/>
          </p:nvPr>
        </p:nvSpPr>
        <p:spPr>
          <a:xfrm>
            <a:off x="431540" y="3886577"/>
            <a:ext cx="1150616" cy="1152144"/>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99" name="Google Shape;699;p130"/>
          <p:cNvSpPr txBox="1"/>
          <p:nvPr>
            <p:ph idx="6" type="body"/>
          </p:nvPr>
        </p:nvSpPr>
        <p:spPr>
          <a:xfrm>
            <a:off x="1721530" y="3886576"/>
            <a:ext cx="2669009" cy="194224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00" name="Google Shape;700;p130"/>
          <p:cNvSpPr/>
          <p:nvPr>
            <p:ph idx="7" type="pic"/>
          </p:nvPr>
        </p:nvSpPr>
        <p:spPr>
          <a:xfrm>
            <a:off x="4709852" y="3886577"/>
            <a:ext cx="1150616" cy="1152144"/>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dk2"/>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01" name="Google Shape;701;p130"/>
          <p:cNvSpPr txBox="1"/>
          <p:nvPr>
            <p:ph idx="8" type="body"/>
          </p:nvPr>
        </p:nvSpPr>
        <p:spPr>
          <a:xfrm>
            <a:off x="6002677" y="3886576"/>
            <a:ext cx="2669009" cy="194224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10"/>
              </a:spcBef>
              <a:spcAft>
                <a:spcPts val="0"/>
              </a:spcAft>
              <a:buSzPts val="1050"/>
              <a:buNone/>
              <a:defRPr sz="1050">
                <a:latin typeface="Calibri"/>
                <a:ea typeface="Calibri"/>
                <a:cs typeface="Calibri"/>
                <a:sym typeface="Calibri"/>
              </a:defRPr>
            </a:lvl1pPr>
            <a:lvl2pPr indent="-228600" lvl="1" marL="914400" algn="l">
              <a:lnSpc>
                <a:spcPct val="90000"/>
              </a:lnSpc>
              <a:spcBef>
                <a:spcPts val="0"/>
              </a:spcBef>
              <a:spcAft>
                <a:spcPts val="0"/>
              </a:spcAft>
              <a:buSzPts val="900"/>
              <a:buFont typeface="Arial"/>
              <a:buNone/>
              <a:defRPr i="1" sz="900">
                <a:latin typeface="Calibri"/>
                <a:ea typeface="Calibri"/>
                <a:cs typeface="Calibri"/>
                <a:sym typeface="Calibri"/>
              </a:defRPr>
            </a:lvl2pPr>
            <a:lvl3pPr indent="-228600" lvl="2" marL="1371600" algn="l">
              <a:spcBef>
                <a:spcPts val="600"/>
              </a:spcBef>
              <a:spcAft>
                <a:spcPts val="0"/>
              </a:spcAft>
              <a:buSzPts val="900"/>
              <a:buNone/>
              <a:defRPr sz="90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Team Subtitle">
  <p:cSld name="3 Team Subtitle">
    <p:bg>
      <p:bgPr>
        <a:solidFill>
          <a:schemeClr val="lt1"/>
        </a:solidFill>
      </p:bgPr>
    </p:bg>
    <p:spTree>
      <p:nvGrpSpPr>
        <p:cNvPr id="702" name="Shape 702"/>
        <p:cNvGrpSpPr/>
        <p:nvPr/>
      </p:nvGrpSpPr>
      <p:grpSpPr>
        <a:xfrm>
          <a:off x="0" y="0"/>
          <a:ext cx="0" cy="0"/>
          <a:chOff x="0" y="0"/>
          <a:chExt cx="0" cy="0"/>
        </a:xfrm>
      </p:grpSpPr>
      <p:sp>
        <p:nvSpPr>
          <p:cNvPr id="703" name="Google Shape;703;p131"/>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4" name="Google Shape;704;p131"/>
          <p:cNvSpPr/>
          <p:nvPr>
            <p:ph idx="2" type="pic"/>
          </p:nvPr>
        </p:nvSpPr>
        <p:spPr>
          <a:xfrm>
            <a:off x="1008801" y="1639790"/>
            <a:ext cx="1378182" cy="1380744"/>
          </a:xfrm>
          <a:prstGeom prst="ellipse">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2"/>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05" name="Google Shape;705;p131"/>
          <p:cNvSpPr txBox="1"/>
          <p:nvPr>
            <p:ph idx="1" type="body"/>
          </p:nvPr>
        </p:nvSpPr>
        <p:spPr>
          <a:xfrm>
            <a:off x="431541" y="3256993"/>
            <a:ext cx="2532703" cy="2403219"/>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Calibri"/>
                <a:ea typeface="Calibri"/>
                <a:cs typeface="Calibri"/>
                <a:sym typeface="Calibri"/>
              </a:defRPr>
            </a:lvl1pPr>
            <a:lvl2pPr indent="-228600" lvl="1" marL="914400" algn="ctr">
              <a:lnSpc>
                <a:spcPct val="90000"/>
              </a:lnSpc>
              <a:spcBef>
                <a:spcPts val="0"/>
              </a:spcBef>
              <a:spcAft>
                <a:spcPts val="0"/>
              </a:spcAft>
              <a:buSzPts val="1050"/>
              <a:buFont typeface="Arial"/>
              <a:buNone/>
              <a:defRPr i="1" sz="1050">
                <a:latin typeface="Calibri"/>
                <a:ea typeface="Calibri"/>
                <a:cs typeface="Calibri"/>
                <a:sym typeface="Calibri"/>
              </a:defRPr>
            </a:lvl2pPr>
            <a:lvl3pPr indent="-228600" lvl="2" marL="1371600" algn="ctr">
              <a:spcBef>
                <a:spcPts val="600"/>
              </a:spcBef>
              <a:spcAft>
                <a:spcPts val="0"/>
              </a:spcAft>
              <a:buSzPts val="1050"/>
              <a:buNone/>
              <a:defRPr sz="105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06" name="Google Shape;706;p131"/>
          <p:cNvSpPr/>
          <p:nvPr>
            <p:ph idx="3" type="pic"/>
          </p:nvPr>
        </p:nvSpPr>
        <p:spPr>
          <a:xfrm>
            <a:off x="3847504" y="1639790"/>
            <a:ext cx="1378182" cy="1380744"/>
          </a:xfrm>
          <a:prstGeom prst="ellipse">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4"/>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07" name="Google Shape;707;p131"/>
          <p:cNvSpPr txBox="1"/>
          <p:nvPr>
            <p:ph idx="4" type="body"/>
          </p:nvPr>
        </p:nvSpPr>
        <p:spPr>
          <a:xfrm>
            <a:off x="3270244" y="3256993"/>
            <a:ext cx="2532703" cy="2403219"/>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Calibri"/>
                <a:ea typeface="Calibri"/>
                <a:cs typeface="Calibri"/>
                <a:sym typeface="Calibri"/>
              </a:defRPr>
            </a:lvl1pPr>
            <a:lvl2pPr indent="-228600" lvl="1" marL="914400" algn="ctr">
              <a:lnSpc>
                <a:spcPct val="90000"/>
              </a:lnSpc>
              <a:spcBef>
                <a:spcPts val="0"/>
              </a:spcBef>
              <a:spcAft>
                <a:spcPts val="0"/>
              </a:spcAft>
              <a:buSzPts val="1050"/>
              <a:buFont typeface="Arial"/>
              <a:buNone/>
              <a:defRPr i="1" sz="1050">
                <a:latin typeface="Calibri"/>
                <a:ea typeface="Calibri"/>
                <a:cs typeface="Calibri"/>
                <a:sym typeface="Calibri"/>
              </a:defRPr>
            </a:lvl2pPr>
            <a:lvl3pPr indent="-228600" lvl="2" marL="1371600" algn="ctr">
              <a:spcBef>
                <a:spcPts val="600"/>
              </a:spcBef>
              <a:spcAft>
                <a:spcPts val="0"/>
              </a:spcAft>
              <a:buSzPts val="1050"/>
              <a:buNone/>
              <a:defRPr sz="105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08" name="Google Shape;708;p131"/>
          <p:cNvSpPr/>
          <p:nvPr>
            <p:ph idx="5" type="pic"/>
          </p:nvPr>
        </p:nvSpPr>
        <p:spPr>
          <a:xfrm>
            <a:off x="6686207" y="1639789"/>
            <a:ext cx="1378182" cy="1380744"/>
          </a:xfrm>
          <a:prstGeom prst="ellipse">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09" name="Google Shape;709;p131"/>
          <p:cNvSpPr txBox="1"/>
          <p:nvPr>
            <p:ph idx="6" type="body"/>
          </p:nvPr>
        </p:nvSpPr>
        <p:spPr>
          <a:xfrm>
            <a:off x="6108947" y="3256993"/>
            <a:ext cx="2532703" cy="2403219"/>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Calibri"/>
                <a:ea typeface="Calibri"/>
                <a:cs typeface="Calibri"/>
                <a:sym typeface="Calibri"/>
              </a:defRPr>
            </a:lvl1pPr>
            <a:lvl2pPr indent="-228600" lvl="1" marL="914400" algn="ctr">
              <a:lnSpc>
                <a:spcPct val="90000"/>
              </a:lnSpc>
              <a:spcBef>
                <a:spcPts val="0"/>
              </a:spcBef>
              <a:spcAft>
                <a:spcPts val="0"/>
              </a:spcAft>
              <a:buSzPts val="1050"/>
              <a:buFont typeface="Arial"/>
              <a:buNone/>
              <a:defRPr i="1" sz="1050">
                <a:latin typeface="Calibri"/>
                <a:ea typeface="Calibri"/>
                <a:cs typeface="Calibri"/>
                <a:sym typeface="Calibri"/>
              </a:defRPr>
            </a:lvl2pPr>
            <a:lvl3pPr indent="-228600" lvl="2" marL="1371600" algn="ctr">
              <a:spcBef>
                <a:spcPts val="600"/>
              </a:spcBef>
              <a:spcAft>
                <a:spcPts val="0"/>
              </a:spcAft>
              <a:buSzPts val="1050"/>
              <a:buNone/>
              <a:defRPr sz="105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0" name="Google Shape;710;p131"/>
          <p:cNvSpPr txBox="1"/>
          <p:nvPr>
            <p:ph idx="7" type="body"/>
          </p:nvPr>
        </p:nvSpPr>
        <p:spPr>
          <a:xfrm>
            <a:off x="685800" y="933450"/>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350"/>
              <a:buNone/>
              <a:defRPr sz="1350"/>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Team 2">
  <p:cSld name="3 Team 2">
    <p:bg>
      <p:bgPr>
        <a:solidFill>
          <a:schemeClr val="lt1"/>
        </a:solidFill>
      </p:bgPr>
    </p:bg>
    <p:spTree>
      <p:nvGrpSpPr>
        <p:cNvPr id="711" name="Shape 711"/>
        <p:cNvGrpSpPr/>
        <p:nvPr/>
      </p:nvGrpSpPr>
      <p:grpSpPr>
        <a:xfrm>
          <a:off x="0" y="0"/>
          <a:ext cx="0" cy="0"/>
          <a:chOff x="0" y="0"/>
          <a:chExt cx="0" cy="0"/>
        </a:xfrm>
      </p:grpSpPr>
      <p:sp>
        <p:nvSpPr>
          <p:cNvPr id="712" name="Google Shape;712;p132"/>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3" name="Google Shape;713;p132"/>
          <p:cNvSpPr/>
          <p:nvPr>
            <p:ph idx="2" type="pic"/>
          </p:nvPr>
        </p:nvSpPr>
        <p:spPr>
          <a:xfrm>
            <a:off x="1007520" y="1639790"/>
            <a:ext cx="1380744" cy="1380744"/>
          </a:xfrm>
          <a:prstGeom prst="ellipse">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2"/>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14" name="Google Shape;714;p132"/>
          <p:cNvSpPr txBox="1"/>
          <p:nvPr>
            <p:ph idx="1" type="body"/>
          </p:nvPr>
        </p:nvSpPr>
        <p:spPr>
          <a:xfrm>
            <a:off x="431541" y="3256993"/>
            <a:ext cx="2532703" cy="2403219"/>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Calibri"/>
                <a:ea typeface="Calibri"/>
                <a:cs typeface="Calibri"/>
                <a:sym typeface="Calibri"/>
              </a:defRPr>
            </a:lvl1pPr>
            <a:lvl2pPr indent="-228600" lvl="1" marL="914400" algn="ctr">
              <a:lnSpc>
                <a:spcPct val="90000"/>
              </a:lnSpc>
              <a:spcBef>
                <a:spcPts val="0"/>
              </a:spcBef>
              <a:spcAft>
                <a:spcPts val="0"/>
              </a:spcAft>
              <a:buSzPts val="1050"/>
              <a:buFont typeface="Arial"/>
              <a:buNone/>
              <a:defRPr i="1" sz="1050">
                <a:latin typeface="Calibri"/>
                <a:ea typeface="Calibri"/>
                <a:cs typeface="Calibri"/>
                <a:sym typeface="Calibri"/>
              </a:defRPr>
            </a:lvl2pPr>
            <a:lvl3pPr indent="-228600" lvl="2" marL="1371600" algn="ctr">
              <a:spcBef>
                <a:spcPts val="600"/>
              </a:spcBef>
              <a:spcAft>
                <a:spcPts val="0"/>
              </a:spcAft>
              <a:buSzPts val="1050"/>
              <a:buNone/>
              <a:defRPr sz="105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5" name="Google Shape;715;p132"/>
          <p:cNvSpPr/>
          <p:nvPr>
            <p:ph idx="3" type="pic"/>
          </p:nvPr>
        </p:nvSpPr>
        <p:spPr>
          <a:xfrm>
            <a:off x="3846223" y="1639790"/>
            <a:ext cx="1380744" cy="1380744"/>
          </a:xfrm>
          <a:prstGeom prst="ellipse">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4"/>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16" name="Google Shape;716;p132"/>
          <p:cNvSpPr txBox="1"/>
          <p:nvPr>
            <p:ph idx="4" type="body"/>
          </p:nvPr>
        </p:nvSpPr>
        <p:spPr>
          <a:xfrm>
            <a:off x="3270244" y="3256993"/>
            <a:ext cx="2532703" cy="2403219"/>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Calibri"/>
                <a:ea typeface="Calibri"/>
                <a:cs typeface="Calibri"/>
                <a:sym typeface="Calibri"/>
              </a:defRPr>
            </a:lvl1pPr>
            <a:lvl2pPr indent="-228600" lvl="1" marL="914400" algn="ctr">
              <a:lnSpc>
                <a:spcPct val="90000"/>
              </a:lnSpc>
              <a:spcBef>
                <a:spcPts val="0"/>
              </a:spcBef>
              <a:spcAft>
                <a:spcPts val="0"/>
              </a:spcAft>
              <a:buSzPts val="1050"/>
              <a:buFont typeface="Arial"/>
              <a:buNone/>
              <a:defRPr i="1" sz="1050">
                <a:latin typeface="Calibri"/>
                <a:ea typeface="Calibri"/>
                <a:cs typeface="Calibri"/>
                <a:sym typeface="Calibri"/>
              </a:defRPr>
            </a:lvl2pPr>
            <a:lvl3pPr indent="-228600" lvl="2" marL="1371600" algn="ctr">
              <a:spcBef>
                <a:spcPts val="600"/>
              </a:spcBef>
              <a:spcAft>
                <a:spcPts val="0"/>
              </a:spcAft>
              <a:buSzPts val="1050"/>
              <a:buNone/>
              <a:defRPr sz="105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7" name="Google Shape;717;p132"/>
          <p:cNvSpPr/>
          <p:nvPr>
            <p:ph idx="5" type="pic"/>
          </p:nvPr>
        </p:nvSpPr>
        <p:spPr>
          <a:xfrm>
            <a:off x="6684926" y="1639789"/>
            <a:ext cx="1380744" cy="1380744"/>
          </a:xfrm>
          <a:prstGeom prst="ellipse">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18" name="Google Shape;718;p132"/>
          <p:cNvSpPr txBox="1"/>
          <p:nvPr>
            <p:ph idx="6" type="body"/>
          </p:nvPr>
        </p:nvSpPr>
        <p:spPr>
          <a:xfrm>
            <a:off x="6108947" y="3256993"/>
            <a:ext cx="2532703" cy="2403219"/>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Calibri"/>
                <a:ea typeface="Calibri"/>
                <a:cs typeface="Calibri"/>
                <a:sym typeface="Calibri"/>
              </a:defRPr>
            </a:lvl1pPr>
            <a:lvl2pPr indent="-228600" lvl="1" marL="914400" algn="ctr">
              <a:lnSpc>
                <a:spcPct val="90000"/>
              </a:lnSpc>
              <a:spcBef>
                <a:spcPts val="0"/>
              </a:spcBef>
              <a:spcAft>
                <a:spcPts val="0"/>
              </a:spcAft>
              <a:buSzPts val="1050"/>
              <a:buFont typeface="Arial"/>
              <a:buNone/>
              <a:defRPr i="1" sz="1050">
                <a:latin typeface="Calibri"/>
                <a:ea typeface="Calibri"/>
                <a:cs typeface="Calibri"/>
                <a:sym typeface="Calibri"/>
              </a:defRPr>
            </a:lvl2pPr>
            <a:lvl3pPr indent="-228600" lvl="2" marL="1371600" algn="ctr">
              <a:spcBef>
                <a:spcPts val="600"/>
              </a:spcBef>
              <a:spcAft>
                <a:spcPts val="0"/>
              </a:spcAft>
              <a:buSzPts val="1050"/>
              <a:buNone/>
              <a:defRPr sz="105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Team Subtitle 2">
  <p:cSld name="4 Team Subtitle 2">
    <p:bg>
      <p:bgPr>
        <a:solidFill>
          <a:schemeClr val="lt1"/>
        </a:solidFill>
      </p:bgPr>
    </p:bg>
    <p:spTree>
      <p:nvGrpSpPr>
        <p:cNvPr id="719" name="Shape 719"/>
        <p:cNvGrpSpPr/>
        <p:nvPr/>
      </p:nvGrpSpPr>
      <p:grpSpPr>
        <a:xfrm>
          <a:off x="0" y="0"/>
          <a:ext cx="0" cy="0"/>
          <a:chOff x="0" y="0"/>
          <a:chExt cx="0" cy="0"/>
        </a:xfrm>
      </p:grpSpPr>
      <p:sp>
        <p:nvSpPr>
          <p:cNvPr id="720" name="Google Shape;720;p133"/>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1" name="Google Shape;721;p133"/>
          <p:cNvSpPr/>
          <p:nvPr>
            <p:ph idx="2" type="pic"/>
          </p:nvPr>
        </p:nvSpPr>
        <p:spPr>
          <a:xfrm>
            <a:off x="750552" y="1639790"/>
            <a:ext cx="1380744" cy="1380744"/>
          </a:xfrm>
          <a:prstGeom prst="ellipse">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2"/>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22" name="Google Shape;722;p133"/>
          <p:cNvSpPr txBox="1"/>
          <p:nvPr>
            <p:ph idx="1" type="body"/>
          </p:nvPr>
        </p:nvSpPr>
        <p:spPr>
          <a:xfrm>
            <a:off x="539441" y="3256993"/>
            <a:ext cx="1802967" cy="2403219"/>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Calibri"/>
                <a:ea typeface="Calibri"/>
                <a:cs typeface="Calibri"/>
                <a:sym typeface="Calibri"/>
              </a:defRPr>
            </a:lvl1pPr>
            <a:lvl2pPr indent="-228600" lvl="1" marL="914400" algn="ctr">
              <a:lnSpc>
                <a:spcPct val="90000"/>
              </a:lnSpc>
              <a:spcBef>
                <a:spcPts val="0"/>
              </a:spcBef>
              <a:spcAft>
                <a:spcPts val="0"/>
              </a:spcAft>
              <a:buSzPts val="1050"/>
              <a:buFont typeface="Arial"/>
              <a:buNone/>
              <a:defRPr i="1" sz="1050">
                <a:latin typeface="Calibri"/>
                <a:ea typeface="Calibri"/>
                <a:cs typeface="Calibri"/>
                <a:sym typeface="Calibri"/>
              </a:defRPr>
            </a:lvl2pPr>
            <a:lvl3pPr indent="-228600" lvl="2" marL="1371600" algn="ctr">
              <a:spcBef>
                <a:spcPts val="600"/>
              </a:spcBef>
              <a:spcAft>
                <a:spcPts val="0"/>
              </a:spcAft>
              <a:buSzPts val="1050"/>
              <a:buNone/>
              <a:defRPr sz="105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23" name="Google Shape;723;p133"/>
          <p:cNvSpPr/>
          <p:nvPr>
            <p:ph idx="3" type="pic"/>
          </p:nvPr>
        </p:nvSpPr>
        <p:spPr>
          <a:xfrm>
            <a:off x="2853449" y="1639790"/>
            <a:ext cx="1380744" cy="1380744"/>
          </a:xfrm>
          <a:prstGeom prst="ellipse">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4"/>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24" name="Google Shape;724;p133"/>
          <p:cNvSpPr txBox="1"/>
          <p:nvPr>
            <p:ph idx="4" type="body"/>
          </p:nvPr>
        </p:nvSpPr>
        <p:spPr>
          <a:xfrm>
            <a:off x="2642337" y="3256993"/>
            <a:ext cx="1802967" cy="2403219"/>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Calibri"/>
                <a:ea typeface="Calibri"/>
                <a:cs typeface="Calibri"/>
                <a:sym typeface="Calibri"/>
              </a:defRPr>
            </a:lvl1pPr>
            <a:lvl2pPr indent="-228600" lvl="1" marL="914400" algn="ctr">
              <a:lnSpc>
                <a:spcPct val="90000"/>
              </a:lnSpc>
              <a:spcBef>
                <a:spcPts val="0"/>
              </a:spcBef>
              <a:spcAft>
                <a:spcPts val="0"/>
              </a:spcAft>
              <a:buSzPts val="1050"/>
              <a:buFont typeface="Arial"/>
              <a:buNone/>
              <a:defRPr i="1" sz="1050">
                <a:latin typeface="Calibri"/>
                <a:ea typeface="Calibri"/>
                <a:cs typeface="Calibri"/>
                <a:sym typeface="Calibri"/>
              </a:defRPr>
            </a:lvl2pPr>
            <a:lvl3pPr indent="-228600" lvl="2" marL="1371600" algn="ctr">
              <a:spcBef>
                <a:spcPts val="600"/>
              </a:spcBef>
              <a:spcAft>
                <a:spcPts val="0"/>
              </a:spcAft>
              <a:buSzPts val="1050"/>
              <a:buNone/>
              <a:defRPr sz="105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25" name="Google Shape;725;p133"/>
          <p:cNvSpPr/>
          <p:nvPr>
            <p:ph idx="5" type="pic"/>
          </p:nvPr>
        </p:nvSpPr>
        <p:spPr>
          <a:xfrm>
            <a:off x="4956346" y="1639790"/>
            <a:ext cx="1380744" cy="1380744"/>
          </a:xfrm>
          <a:prstGeom prst="ellipse">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26" name="Google Shape;726;p133"/>
          <p:cNvSpPr txBox="1"/>
          <p:nvPr>
            <p:ph idx="6" type="body"/>
          </p:nvPr>
        </p:nvSpPr>
        <p:spPr>
          <a:xfrm>
            <a:off x="4745234" y="3256993"/>
            <a:ext cx="1802967" cy="2403219"/>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Calibri"/>
                <a:ea typeface="Calibri"/>
                <a:cs typeface="Calibri"/>
                <a:sym typeface="Calibri"/>
              </a:defRPr>
            </a:lvl1pPr>
            <a:lvl2pPr indent="-228600" lvl="1" marL="914400" algn="ctr">
              <a:lnSpc>
                <a:spcPct val="90000"/>
              </a:lnSpc>
              <a:spcBef>
                <a:spcPts val="0"/>
              </a:spcBef>
              <a:spcAft>
                <a:spcPts val="0"/>
              </a:spcAft>
              <a:buSzPts val="1050"/>
              <a:buFont typeface="Arial"/>
              <a:buNone/>
              <a:defRPr i="1" sz="1050">
                <a:latin typeface="Calibri"/>
                <a:ea typeface="Calibri"/>
                <a:cs typeface="Calibri"/>
                <a:sym typeface="Calibri"/>
              </a:defRPr>
            </a:lvl2pPr>
            <a:lvl3pPr indent="-228600" lvl="2" marL="1371600" algn="ctr">
              <a:spcBef>
                <a:spcPts val="600"/>
              </a:spcBef>
              <a:spcAft>
                <a:spcPts val="0"/>
              </a:spcAft>
              <a:buSzPts val="1050"/>
              <a:buNone/>
              <a:defRPr sz="105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27" name="Google Shape;727;p133"/>
          <p:cNvSpPr txBox="1"/>
          <p:nvPr>
            <p:ph idx="7" type="body"/>
          </p:nvPr>
        </p:nvSpPr>
        <p:spPr>
          <a:xfrm>
            <a:off x="685800" y="933450"/>
            <a:ext cx="7772400" cy="4064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350"/>
              <a:buNone/>
              <a:defRPr sz="1350"/>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28" name="Google Shape;728;p133"/>
          <p:cNvSpPr/>
          <p:nvPr>
            <p:ph idx="8" type="pic"/>
          </p:nvPr>
        </p:nvSpPr>
        <p:spPr>
          <a:xfrm>
            <a:off x="7059242" y="1639789"/>
            <a:ext cx="1380744" cy="1380744"/>
          </a:xfrm>
          <a:prstGeom prst="ellipse">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dk2"/>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29" name="Google Shape;729;p133"/>
          <p:cNvSpPr txBox="1"/>
          <p:nvPr>
            <p:ph idx="9" type="body"/>
          </p:nvPr>
        </p:nvSpPr>
        <p:spPr>
          <a:xfrm>
            <a:off x="6848131" y="3256993"/>
            <a:ext cx="1802967" cy="2403219"/>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Calibri"/>
                <a:ea typeface="Calibri"/>
                <a:cs typeface="Calibri"/>
                <a:sym typeface="Calibri"/>
              </a:defRPr>
            </a:lvl1pPr>
            <a:lvl2pPr indent="-228600" lvl="1" marL="914400" algn="ctr">
              <a:lnSpc>
                <a:spcPct val="90000"/>
              </a:lnSpc>
              <a:spcBef>
                <a:spcPts val="0"/>
              </a:spcBef>
              <a:spcAft>
                <a:spcPts val="0"/>
              </a:spcAft>
              <a:buSzPts val="1050"/>
              <a:buFont typeface="Arial"/>
              <a:buNone/>
              <a:defRPr i="1" sz="1050">
                <a:latin typeface="Calibri"/>
                <a:ea typeface="Calibri"/>
                <a:cs typeface="Calibri"/>
                <a:sym typeface="Calibri"/>
              </a:defRPr>
            </a:lvl2pPr>
            <a:lvl3pPr indent="-228600" lvl="2" marL="1371600" algn="ctr">
              <a:spcBef>
                <a:spcPts val="600"/>
              </a:spcBef>
              <a:spcAft>
                <a:spcPts val="0"/>
              </a:spcAft>
              <a:buSzPts val="1050"/>
              <a:buNone/>
              <a:defRPr sz="105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Team 2">
  <p:cSld name="4 Team 2">
    <p:bg>
      <p:bgPr>
        <a:solidFill>
          <a:schemeClr val="lt1"/>
        </a:solidFill>
      </p:bgPr>
    </p:bg>
    <p:spTree>
      <p:nvGrpSpPr>
        <p:cNvPr id="730" name="Shape 730"/>
        <p:cNvGrpSpPr/>
        <p:nvPr/>
      </p:nvGrpSpPr>
      <p:grpSpPr>
        <a:xfrm>
          <a:off x="0" y="0"/>
          <a:ext cx="0" cy="0"/>
          <a:chOff x="0" y="0"/>
          <a:chExt cx="0" cy="0"/>
        </a:xfrm>
      </p:grpSpPr>
      <p:sp>
        <p:nvSpPr>
          <p:cNvPr id="731" name="Google Shape;731;p134"/>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2" name="Google Shape;732;p134"/>
          <p:cNvSpPr/>
          <p:nvPr>
            <p:ph idx="2" type="pic"/>
          </p:nvPr>
        </p:nvSpPr>
        <p:spPr>
          <a:xfrm>
            <a:off x="750552" y="1639790"/>
            <a:ext cx="1380744" cy="1380744"/>
          </a:xfrm>
          <a:prstGeom prst="ellipse">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2"/>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3" name="Google Shape;733;p134"/>
          <p:cNvSpPr txBox="1"/>
          <p:nvPr>
            <p:ph idx="1" type="body"/>
          </p:nvPr>
        </p:nvSpPr>
        <p:spPr>
          <a:xfrm>
            <a:off x="539441" y="3256993"/>
            <a:ext cx="1802967" cy="2403219"/>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Calibri"/>
                <a:ea typeface="Calibri"/>
                <a:cs typeface="Calibri"/>
                <a:sym typeface="Calibri"/>
              </a:defRPr>
            </a:lvl1pPr>
            <a:lvl2pPr indent="-228600" lvl="1" marL="914400" algn="ctr">
              <a:lnSpc>
                <a:spcPct val="90000"/>
              </a:lnSpc>
              <a:spcBef>
                <a:spcPts val="0"/>
              </a:spcBef>
              <a:spcAft>
                <a:spcPts val="0"/>
              </a:spcAft>
              <a:buSzPts val="1050"/>
              <a:buFont typeface="Arial"/>
              <a:buNone/>
              <a:defRPr i="1" sz="1050">
                <a:latin typeface="Calibri"/>
                <a:ea typeface="Calibri"/>
                <a:cs typeface="Calibri"/>
                <a:sym typeface="Calibri"/>
              </a:defRPr>
            </a:lvl2pPr>
            <a:lvl3pPr indent="-228600" lvl="2" marL="1371600" algn="ctr">
              <a:spcBef>
                <a:spcPts val="600"/>
              </a:spcBef>
              <a:spcAft>
                <a:spcPts val="0"/>
              </a:spcAft>
              <a:buSzPts val="1050"/>
              <a:buNone/>
              <a:defRPr sz="105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34" name="Google Shape;734;p134"/>
          <p:cNvSpPr/>
          <p:nvPr>
            <p:ph idx="3" type="pic"/>
          </p:nvPr>
        </p:nvSpPr>
        <p:spPr>
          <a:xfrm>
            <a:off x="2853449" y="1639790"/>
            <a:ext cx="1380744" cy="1380744"/>
          </a:xfrm>
          <a:prstGeom prst="ellipse">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4"/>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5" name="Google Shape;735;p134"/>
          <p:cNvSpPr txBox="1"/>
          <p:nvPr>
            <p:ph idx="4" type="body"/>
          </p:nvPr>
        </p:nvSpPr>
        <p:spPr>
          <a:xfrm>
            <a:off x="2642337" y="3256993"/>
            <a:ext cx="1802967" cy="2403219"/>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Calibri"/>
                <a:ea typeface="Calibri"/>
                <a:cs typeface="Calibri"/>
                <a:sym typeface="Calibri"/>
              </a:defRPr>
            </a:lvl1pPr>
            <a:lvl2pPr indent="-228600" lvl="1" marL="914400" algn="ctr">
              <a:lnSpc>
                <a:spcPct val="90000"/>
              </a:lnSpc>
              <a:spcBef>
                <a:spcPts val="0"/>
              </a:spcBef>
              <a:spcAft>
                <a:spcPts val="0"/>
              </a:spcAft>
              <a:buSzPts val="1050"/>
              <a:buFont typeface="Arial"/>
              <a:buNone/>
              <a:defRPr i="1" sz="1050">
                <a:latin typeface="Calibri"/>
                <a:ea typeface="Calibri"/>
                <a:cs typeface="Calibri"/>
                <a:sym typeface="Calibri"/>
              </a:defRPr>
            </a:lvl2pPr>
            <a:lvl3pPr indent="-228600" lvl="2" marL="1371600" algn="ctr">
              <a:spcBef>
                <a:spcPts val="600"/>
              </a:spcBef>
              <a:spcAft>
                <a:spcPts val="0"/>
              </a:spcAft>
              <a:buSzPts val="1050"/>
              <a:buNone/>
              <a:defRPr sz="105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36" name="Google Shape;736;p134"/>
          <p:cNvSpPr/>
          <p:nvPr>
            <p:ph idx="5" type="pic"/>
          </p:nvPr>
        </p:nvSpPr>
        <p:spPr>
          <a:xfrm>
            <a:off x="4956346" y="1639790"/>
            <a:ext cx="1380744" cy="1380744"/>
          </a:xfrm>
          <a:prstGeom prst="ellipse">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7" name="Google Shape;737;p134"/>
          <p:cNvSpPr txBox="1"/>
          <p:nvPr>
            <p:ph idx="6" type="body"/>
          </p:nvPr>
        </p:nvSpPr>
        <p:spPr>
          <a:xfrm>
            <a:off x="4745234" y="3256993"/>
            <a:ext cx="1802967" cy="2403219"/>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Calibri"/>
                <a:ea typeface="Calibri"/>
                <a:cs typeface="Calibri"/>
                <a:sym typeface="Calibri"/>
              </a:defRPr>
            </a:lvl1pPr>
            <a:lvl2pPr indent="-228600" lvl="1" marL="914400" algn="ctr">
              <a:lnSpc>
                <a:spcPct val="90000"/>
              </a:lnSpc>
              <a:spcBef>
                <a:spcPts val="0"/>
              </a:spcBef>
              <a:spcAft>
                <a:spcPts val="0"/>
              </a:spcAft>
              <a:buSzPts val="1050"/>
              <a:buFont typeface="Arial"/>
              <a:buNone/>
              <a:defRPr i="1" sz="1050">
                <a:latin typeface="Calibri"/>
                <a:ea typeface="Calibri"/>
                <a:cs typeface="Calibri"/>
                <a:sym typeface="Calibri"/>
              </a:defRPr>
            </a:lvl2pPr>
            <a:lvl3pPr indent="-228600" lvl="2" marL="1371600" algn="ctr">
              <a:spcBef>
                <a:spcPts val="600"/>
              </a:spcBef>
              <a:spcAft>
                <a:spcPts val="0"/>
              </a:spcAft>
              <a:buSzPts val="1050"/>
              <a:buNone/>
              <a:defRPr sz="105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38" name="Google Shape;738;p134"/>
          <p:cNvSpPr/>
          <p:nvPr>
            <p:ph idx="7" type="pic"/>
          </p:nvPr>
        </p:nvSpPr>
        <p:spPr>
          <a:xfrm>
            <a:off x="7059242" y="1639789"/>
            <a:ext cx="1380744" cy="1380744"/>
          </a:xfrm>
          <a:prstGeom prst="ellipse">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dk2"/>
            </a:outerShdw>
          </a:effectLst>
        </p:spPr>
        <p:txBody>
          <a:bodyPr anchorCtr="0" anchor="ctr" bIns="0" lIns="0" spcFirstLastPara="1" rIns="0" wrap="square" tIns="0">
            <a:normAutofit/>
          </a:bodyPr>
          <a:lstStyle>
            <a:lvl1pPr lvl="0" marR="0" rtl="0" algn="ctr">
              <a:spcBef>
                <a:spcPts val="158"/>
              </a:spcBef>
              <a:spcAft>
                <a:spcPts val="0"/>
              </a:spcAft>
              <a:buClr>
                <a:schemeClr val="accent1"/>
              </a:buClr>
              <a:buSzPts val="788"/>
              <a:buFont typeface="Arial"/>
              <a:buNone/>
              <a:defRPr b="0" i="0" sz="788"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9" name="Google Shape;739;p134"/>
          <p:cNvSpPr txBox="1"/>
          <p:nvPr>
            <p:ph idx="8" type="body"/>
          </p:nvPr>
        </p:nvSpPr>
        <p:spPr>
          <a:xfrm>
            <a:off x="6848131" y="3256993"/>
            <a:ext cx="1802967" cy="2403219"/>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Calibri"/>
                <a:ea typeface="Calibri"/>
                <a:cs typeface="Calibri"/>
                <a:sym typeface="Calibri"/>
              </a:defRPr>
            </a:lvl1pPr>
            <a:lvl2pPr indent="-228600" lvl="1" marL="914400" algn="ctr">
              <a:lnSpc>
                <a:spcPct val="90000"/>
              </a:lnSpc>
              <a:spcBef>
                <a:spcPts val="0"/>
              </a:spcBef>
              <a:spcAft>
                <a:spcPts val="0"/>
              </a:spcAft>
              <a:buSzPts val="1050"/>
              <a:buFont typeface="Arial"/>
              <a:buNone/>
              <a:defRPr i="1" sz="1050">
                <a:latin typeface="Calibri"/>
                <a:ea typeface="Calibri"/>
                <a:cs typeface="Calibri"/>
                <a:sym typeface="Calibri"/>
              </a:defRPr>
            </a:lvl2pPr>
            <a:lvl3pPr indent="-228600" lvl="2" marL="1371600" algn="ctr">
              <a:spcBef>
                <a:spcPts val="600"/>
              </a:spcBef>
              <a:spcAft>
                <a:spcPts val="0"/>
              </a:spcAft>
              <a:buSzPts val="1050"/>
              <a:buNone/>
              <a:defRPr sz="1050">
                <a:latin typeface="Calibri"/>
                <a:ea typeface="Calibri"/>
                <a:cs typeface="Calibri"/>
                <a:sym typeface="Calibri"/>
              </a:defRPr>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142"/>
          <p:cNvSpPr txBox="1"/>
          <p:nvPr>
            <p:ph type="title"/>
          </p:nvPr>
        </p:nvSpPr>
        <p:spPr>
          <a:xfrm>
            <a:off x="457202" y="273049"/>
            <a:ext cx="3008313" cy="116205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42"/>
          <p:cNvSpPr txBox="1"/>
          <p:nvPr>
            <p:ph idx="1" type="body"/>
          </p:nvPr>
        </p:nvSpPr>
        <p:spPr>
          <a:xfrm>
            <a:off x="3575050" y="273052"/>
            <a:ext cx="5111750" cy="5853113"/>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142"/>
          <p:cNvSpPr txBox="1"/>
          <p:nvPr>
            <p:ph idx="2" type="body"/>
          </p:nvPr>
        </p:nvSpPr>
        <p:spPr>
          <a:xfrm>
            <a:off x="457202" y="1435102"/>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142"/>
          <p:cNvSpPr txBox="1"/>
          <p:nvPr>
            <p:ph idx="10" type="dt"/>
          </p:nvPr>
        </p:nvSpPr>
        <p:spPr>
          <a:xfrm>
            <a:off x="457200" y="6356351"/>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63" name="Google Shape;63;p142"/>
          <p:cNvSpPr txBox="1"/>
          <p:nvPr>
            <p:ph idx="11" type="ftr"/>
          </p:nvPr>
        </p:nvSpPr>
        <p:spPr>
          <a:xfrm>
            <a:off x="3124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64" name="Google Shape;64;p142"/>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Title Only">
  <p:cSld name="33_Title Only">
    <p:bg>
      <p:bgPr>
        <a:solidFill>
          <a:schemeClr val="lt1"/>
        </a:solidFill>
      </p:bgPr>
    </p:bg>
    <p:spTree>
      <p:nvGrpSpPr>
        <p:cNvPr id="740" name="Shape 740"/>
        <p:cNvGrpSpPr/>
        <p:nvPr/>
      </p:nvGrpSpPr>
      <p:grpSpPr>
        <a:xfrm>
          <a:off x="0" y="0"/>
          <a:ext cx="0" cy="0"/>
          <a:chOff x="0" y="0"/>
          <a:chExt cx="0" cy="0"/>
        </a:xfrm>
      </p:grpSpPr>
      <p:sp>
        <p:nvSpPr>
          <p:cNvPr id="741" name="Google Shape;741;p135"/>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2" name="Google Shape;742;p135"/>
          <p:cNvSpPr/>
          <p:nvPr>
            <p:ph idx="2" type="pic"/>
          </p:nvPr>
        </p:nvSpPr>
        <p:spPr>
          <a:xfrm>
            <a:off x="685801" y="1268759"/>
            <a:ext cx="1764195" cy="3535680"/>
          </a:xfrm>
          <a:prstGeom prst="rect">
            <a:avLst/>
          </a:prstGeom>
          <a:solidFill>
            <a:srgbClr val="FEFEFE"/>
          </a:solidFill>
          <a:ln>
            <a:noFill/>
          </a:ln>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43" name="Google Shape;743;p135"/>
          <p:cNvSpPr/>
          <p:nvPr>
            <p:ph idx="3" type="pic"/>
          </p:nvPr>
        </p:nvSpPr>
        <p:spPr>
          <a:xfrm>
            <a:off x="4693478" y="1268759"/>
            <a:ext cx="1764195" cy="3535680"/>
          </a:xfrm>
          <a:prstGeom prst="rect">
            <a:avLst/>
          </a:prstGeom>
          <a:solidFill>
            <a:srgbClr val="FEFEFE"/>
          </a:solidFill>
          <a:ln>
            <a:noFill/>
          </a:ln>
        </p:spPr>
        <p:txBody>
          <a:bodyPr anchorCtr="0" anchor="ctr" bIns="0" lIns="0" spcFirstLastPara="1" rIns="0" wrap="square" tIns="0">
            <a:normAutofit/>
          </a:bodyPr>
          <a:lstStyle>
            <a:lvl1pPr lvl="0" marR="0" rtl="0" algn="ctr">
              <a:spcBef>
                <a:spcPts val="210"/>
              </a:spcBef>
              <a:spcAft>
                <a:spcPts val="0"/>
              </a:spcAft>
              <a:buClr>
                <a:schemeClr val="accent1"/>
              </a:buClr>
              <a:buSzPts val="1050"/>
              <a:buFont typeface="Arial"/>
              <a:buNone/>
              <a:defRPr b="0" i="0" sz="1050" u="none" cap="none" strike="noStrike">
                <a:solidFill>
                  <a:schemeClr val="dk1"/>
                </a:solidFill>
                <a:latin typeface="Calibri"/>
                <a:ea typeface="Calibri"/>
                <a:cs typeface="Calibri"/>
                <a:sym typeface="Calibri"/>
              </a:defRPr>
            </a:lvl1pPr>
            <a:lvl2pPr lvl="1"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44" name="Google Shape;744;p135"/>
          <p:cNvSpPr txBox="1"/>
          <p:nvPr>
            <p:ph idx="1" type="body"/>
          </p:nvPr>
        </p:nvSpPr>
        <p:spPr>
          <a:xfrm>
            <a:off x="2600782" y="1268759"/>
            <a:ext cx="1859858" cy="3535680"/>
          </a:xfrm>
          <a:prstGeom prst="rect">
            <a:avLst/>
          </a:prstGeom>
          <a:noFill/>
          <a:ln>
            <a:noFill/>
          </a:ln>
        </p:spPr>
        <p:txBody>
          <a:bodyPr anchorCtr="0" anchor="t" bIns="0" lIns="0" spcFirstLastPara="1" rIns="0" wrap="square" tIns="0">
            <a:noAutofit/>
          </a:bodyPr>
          <a:lstStyle>
            <a:lvl1pPr indent="-228600" lvl="0" marL="457200" algn="l">
              <a:spcBef>
                <a:spcPts val="210"/>
              </a:spcBef>
              <a:spcAft>
                <a:spcPts val="0"/>
              </a:spcAft>
              <a:buSzPts val="1050"/>
              <a:buNone/>
              <a:defRPr b="1" sz="1050">
                <a:solidFill>
                  <a:schemeClr val="accent1"/>
                </a:solidFill>
                <a:latin typeface="Calibri"/>
                <a:ea typeface="Calibri"/>
                <a:cs typeface="Calibri"/>
                <a:sym typeface="Calibri"/>
              </a:defRPr>
            </a:lvl1pPr>
            <a:lvl2pPr indent="-228600" lvl="1" marL="914400" algn="l">
              <a:spcBef>
                <a:spcPts val="210"/>
              </a:spcBef>
              <a:spcAft>
                <a:spcPts val="0"/>
              </a:spcAft>
              <a:buSzPts val="1050"/>
              <a:buFont typeface="Calibri"/>
              <a:buNone/>
              <a:defRPr sz="1050">
                <a:latin typeface="Calibri"/>
                <a:ea typeface="Calibri"/>
                <a:cs typeface="Calibri"/>
                <a:sym typeface="Calibri"/>
              </a:defRPr>
            </a:lvl2pPr>
            <a:lvl3pPr indent="-295275" lvl="2" marL="1371600" algn="l">
              <a:spcBef>
                <a:spcPts val="210"/>
              </a:spcBef>
              <a:spcAft>
                <a:spcPts val="0"/>
              </a:spcAft>
              <a:buSzPts val="1050"/>
              <a:buChar char="•"/>
              <a:defRPr sz="1050">
                <a:latin typeface="Calibri"/>
                <a:ea typeface="Calibri"/>
                <a:cs typeface="Calibri"/>
                <a:sym typeface="Calibri"/>
              </a:defRPr>
            </a:lvl3pPr>
            <a:lvl4pPr indent="-295275" lvl="3" marL="1828800" algn="l">
              <a:spcBef>
                <a:spcPts val="210"/>
              </a:spcBef>
              <a:spcAft>
                <a:spcPts val="0"/>
              </a:spcAft>
              <a:buSzPts val="1050"/>
              <a:buChar char="–"/>
              <a:defRPr sz="1050">
                <a:latin typeface="Calibri"/>
                <a:ea typeface="Calibri"/>
                <a:cs typeface="Calibri"/>
                <a:sym typeface="Calibri"/>
              </a:defRPr>
            </a:lvl4pPr>
            <a:lvl5pPr indent="-295275" lvl="4" marL="2286000" algn="l">
              <a:spcBef>
                <a:spcPts val="210"/>
              </a:spcBef>
              <a:spcAft>
                <a:spcPts val="0"/>
              </a:spcAft>
              <a:buSzPts val="1050"/>
              <a:buChar char="»"/>
              <a:defRPr sz="1050">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45" name="Google Shape;745;p135"/>
          <p:cNvSpPr txBox="1"/>
          <p:nvPr>
            <p:ph idx="4" type="body"/>
          </p:nvPr>
        </p:nvSpPr>
        <p:spPr>
          <a:xfrm>
            <a:off x="6598342" y="1268759"/>
            <a:ext cx="1859858" cy="3535680"/>
          </a:xfrm>
          <a:prstGeom prst="rect">
            <a:avLst/>
          </a:prstGeom>
          <a:noFill/>
          <a:ln>
            <a:noFill/>
          </a:ln>
        </p:spPr>
        <p:txBody>
          <a:bodyPr anchorCtr="0" anchor="t" bIns="0" lIns="0" spcFirstLastPara="1" rIns="0" wrap="square" tIns="0">
            <a:noAutofit/>
          </a:bodyPr>
          <a:lstStyle>
            <a:lvl1pPr indent="-228600" lvl="0" marL="457200" algn="l">
              <a:spcBef>
                <a:spcPts val="210"/>
              </a:spcBef>
              <a:spcAft>
                <a:spcPts val="0"/>
              </a:spcAft>
              <a:buSzPts val="1050"/>
              <a:buNone/>
              <a:defRPr b="1" sz="1050">
                <a:solidFill>
                  <a:schemeClr val="accent1"/>
                </a:solidFill>
                <a:latin typeface="Calibri"/>
                <a:ea typeface="Calibri"/>
                <a:cs typeface="Calibri"/>
                <a:sym typeface="Calibri"/>
              </a:defRPr>
            </a:lvl1pPr>
            <a:lvl2pPr indent="-228600" lvl="1" marL="914400" algn="l">
              <a:spcBef>
                <a:spcPts val="210"/>
              </a:spcBef>
              <a:spcAft>
                <a:spcPts val="0"/>
              </a:spcAft>
              <a:buSzPts val="1050"/>
              <a:buFont typeface="Calibri"/>
              <a:buNone/>
              <a:defRPr sz="1050">
                <a:latin typeface="Calibri"/>
                <a:ea typeface="Calibri"/>
                <a:cs typeface="Calibri"/>
                <a:sym typeface="Calibri"/>
              </a:defRPr>
            </a:lvl2pPr>
            <a:lvl3pPr indent="-295275" lvl="2" marL="1371600" algn="l">
              <a:spcBef>
                <a:spcPts val="210"/>
              </a:spcBef>
              <a:spcAft>
                <a:spcPts val="0"/>
              </a:spcAft>
              <a:buSzPts val="1050"/>
              <a:buChar char="•"/>
              <a:defRPr sz="1050">
                <a:latin typeface="Calibri"/>
                <a:ea typeface="Calibri"/>
                <a:cs typeface="Calibri"/>
                <a:sym typeface="Calibri"/>
              </a:defRPr>
            </a:lvl3pPr>
            <a:lvl4pPr indent="-295275" lvl="3" marL="1828800" algn="l">
              <a:spcBef>
                <a:spcPts val="210"/>
              </a:spcBef>
              <a:spcAft>
                <a:spcPts val="0"/>
              </a:spcAft>
              <a:buSzPts val="1050"/>
              <a:buChar char="–"/>
              <a:defRPr sz="1050">
                <a:latin typeface="Calibri"/>
                <a:ea typeface="Calibri"/>
                <a:cs typeface="Calibri"/>
                <a:sym typeface="Calibri"/>
              </a:defRPr>
            </a:lvl4pPr>
            <a:lvl5pPr indent="-295275" lvl="4" marL="2286000" algn="l">
              <a:spcBef>
                <a:spcPts val="210"/>
              </a:spcBef>
              <a:spcAft>
                <a:spcPts val="0"/>
              </a:spcAft>
              <a:buSzPts val="1050"/>
              <a:buChar char="»"/>
              <a:defRPr sz="1050">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46" name="Google Shape;746;p135"/>
          <p:cNvSpPr txBox="1"/>
          <p:nvPr>
            <p:ph idx="5" type="body"/>
          </p:nvPr>
        </p:nvSpPr>
        <p:spPr>
          <a:xfrm>
            <a:off x="685801" y="4980566"/>
            <a:ext cx="3774839" cy="958851"/>
          </a:xfrm>
          <a:prstGeom prst="rect">
            <a:avLst/>
          </a:prstGeom>
          <a:noFill/>
          <a:ln>
            <a:noFill/>
          </a:ln>
        </p:spPr>
        <p:txBody>
          <a:bodyPr anchorCtr="0" anchor="t" bIns="0" lIns="0" spcFirstLastPara="1" rIns="0" wrap="square" tIns="0">
            <a:no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47" name="Google Shape;747;p135"/>
          <p:cNvSpPr txBox="1"/>
          <p:nvPr>
            <p:ph idx="6" type="body"/>
          </p:nvPr>
        </p:nvSpPr>
        <p:spPr>
          <a:xfrm>
            <a:off x="4693479" y="4980566"/>
            <a:ext cx="3764722" cy="958851"/>
          </a:xfrm>
          <a:prstGeom prst="rect">
            <a:avLst/>
          </a:prstGeom>
          <a:noFill/>
          <a:ln>
            <a:noFill/>
          </a:ln>
        </p:spPr>
        <p:txBody>
          <a:bodyPr anchorCtr="0" anchor="t" bIns="0" lIns="0" spcFirstLastPara="1" rIns="0" wrap="square" tIns="0">
            <a:noAutofit/>
          </a:bodyPr>
          <a:lstStyle>
            <a:lvl1pPr indent="-228600" lvl="0" marL="457200" algn="l">
              <a:spcBef>
                <a:spcPts val="210"/>
              </a:spcBef>
              <a:spcAft>
                <a:spcPts val="0"/>
              </a:spcAft>
              <a:buSzPts val="1050"/>
              <a:buNone/>
              <a:defRPr sz="1050"/>
            </a:lvl1pPr>
            <a:lvl2pPr indent="-295275" lvl="1" marL="914400" algn="l">
              <a:spcBef>
                <a:spcPts val="210"/>
              </a:spcBef>
              <a:spcAft>
                <a:spcPts val="0"/>
              </a:spcAft>
              <a:buSzPts val="1050"/>
              <a:buFont typeface="Arial"/>
              <a:buChar char="•"/>
              <a:defRPr sz="1050"/>
            </a:lvl2pPr>
            <a:lvl3pPr indent="-295275" lvl="2" marL="1371600" algn="l">
              <a:spcBef>
                <a:spcPts val="210"/>
              </a:spcBef>
              <a:spcAft>
                <a:spcPts val="0"/>
              </a:spcAft>
              <a:buSzPts val="1050"/>
              <a:buChar char="•"/>
              <a:defRPr sz="1050"/>
            </a:lvl3pPr>
            <a:lvl4pPr indent="-295275" lvl="3" marL="1828800" algn="l">
              <a:spcBef>
                <a:spcPts val="210"/>
              </a:spcBef>
              <a:spcAft>
                <a:spcPts val="0"/>
              </a:spcAft>
              <a:buSzPts val="1050"/>
              <a:buChar char="–"/>
              <a:defRPr sz="1050"/>
            </a:lvl4pPr>
            <a:lvl5pPr indent="-295275" lvl="4" marL="2286000" algn="l">
              <a:spcBef>
                <a:spcPts val="210"/>
              </a:spcBef>
              <a:spcAft>
                <a:spcPts val="0"/>
              </a:spcAft>
              <a:buSzPts val="1050"/>
              <a:buChar char="»"/>
              <a:defRPr sz="105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54" name="Shape 754"/>
        <p:cNvGrpSpPr/>
        <p:nvPr/>
      </p:nvGrpSpPr>
      <p:grpSpPr>
        <a:xfrm>
          <a:off x="0" y="0"/>
          <a:ext cx="0" cy="0"/>
          <a:chOff x="0" y="0"/>
          <a:chExt cx="0" cy="0"/>
        </a:xfrm>
      </p:grpSpPr>
      <p:sp>
        <p:nvSpPr>
          <p:cNvPr id="755" name="Google Shape;755;p64"/>
          <p:cNvSpPr txBox="1"/>
          <p:nvPr>
            <p:ph type="ctrTitle"/>
          </p:nvPr>
        </p:nvSpPr>
        <p:spPr>
          <a:xfrm>
            <a:off x="685800" y="2130426"/>
            <a:ext cx="7772400" cy="14700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6" name="Google Shape;756;p6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757" name="Google Shape;757;p64"/>
          <p:cNvSpPr txBox="1"/>
          <p:nvPr>
            <p:ph idx="10" type="dt"/>
          </p:nvPr>
        </p:nvSpPr>
        <p:spPr>
          <a:xfrm>
            <a:off x="457200" y="6356351"/>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758" name="Google Shape;758;p64"/>
          <p:cNvSpPr txBox="1"/>
          <p:nvPr>
            <p:ph idx="11" type="ftr"/>
          </p:nvPr>
        </p:nvSpPr>
        <p:spPr>
          <a:xfrm>
            <a:off x="3124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759" name="Google Shape;759;p64"/>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60" name="Shape 760"/>
        <p:cNvGrpSpPr/>
        <p:nvPr/>
      </p:nvGrpSpPr>
      <p:grpSpPr>
        <a:xfrm>
          <a:off x="0" y="0"/>
          <a:ext cx="0" cy="0"/>
          <a:chOff x="0" y="0"/>
          <a:chExt cx="0" cy="0"/>
        </a:xfrm>
      </p:grpSpPr>
      <p:sp>
        <p:nvSpPr>
          <p:cNvPr id="761" name="Google Shape;761;p146"/>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2" name="Google Shape;762;p146"/>
          <p:cNvSpPr txBox="1"/>
          <p:nvPr>
            <p:ph idx="1" type="body"/>
          </p:nvPr>
        </p:nvSpPr>
        <p:spPr>
          <a:xfrm>
            <a:off x="457200" y="1600201"/>
            <a:ext cx="8229600" cy="4525963"/>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63" name="Google Shape;763;p146"/>
          <p:cNvSpPr txBox="1"/>
          <p:nvPr>
            <p:ph idx="10" type="dt"/>
          </p:nvPr>
        </p:nvSpPr>
        <p:spPr>
          <a:xfrm>
            <a:off x="457200" y="6356351"/>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764" name="Google Shape;764;p146"/>
          <p:cNvSpPr txBox="1"/>
          <p:nvPr>
            <p:ph idx="11" type="ftr"/>
          </p:nvPr>
        </p:nvSpPr>
        <p:spPr>
          <a:xfrm>
            <a:off x="3124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765" name="Google Shape;765;p146"/>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66" name="Shape 766"/>
        <p:cNvGrpSpPr/>
        <p:nvPr/>
      </p:nvGrpSpPr>
      <p:grpSpPr>
        <a:xfrm>
          <a:off x="0" y="0"/>
          <a:ext cx="0" cy="0"/>
          <a:chOff x="0" y="0"/>
          <a:chExt cx="0" cy="0"/>
        </a:xfrm>
      </p:grpSpPr>
      <p:sp>
        <p:nvSpPr>
          <p:cNvPr id="767" name="Google Shape;767;p147"/>
          <p:cNvSpPr txBox="1"/>
          <p:nvPr>
            <p:ph type="title"/>
          </p:nvPr>
        </p:nvSpPr>
        <p:spPr>
          <a:xfrm>
            <a:off x="722313" y="4406901"/>
            <a:ext cx="77724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8" name="Google Shape;768;p14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769" name="Google Shape;769;p147"/>
          <p:cNvSpPr txBox="1"/>
          <p:nvPr>
            <p:ph idx="10" type="dt"/>
          </p:nvPr>
        </p:nvSpPr>
        <p:spPr>
          <a:xfrm>
            <a:off x="457200" y="6356351"/>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770" name="Google Shape;770;p147"/>
          <p:cNvSpPr txBox="1"/>
          <p:nvPr>
            <p:ph idx="11" type="ftr"/>
          </p:nvPr>
        </p:nvSpPr>
        <p:spPr>
          <a:xfrm>
            <a:off x="3124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771" name="Google Shape;771;p147"/>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72" name="Shape 772"/>
        <p:cNvGrpSpPr/>
        <p:nvPr/>
      </p:nvGrpSpPr>
      <p:grpSpPr>
        <a:xfrm>
          <a:off x="0" y="0"/>
          <a:ext cx="0" cy="0"/>
          <a:chOff x="0" y="0"/>
          <a:chExt cx="0" cy="0"/>
        </a:xfrm>
      </p:grpSpPr>
      <p:sp>
        <p:nvSpPr>
          <p:cNvPr id="773" name="Google Shape;773;p148"/>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4" name="Google Shape;774;p148"/>
          <p:cNvSpPr txBox="1"/>
          <p:nvPr>
            <p:ph idx="1" type="body"/>
          </p:nvPr>
        </p:nvSpPr>
        <p:spPr>
          <a:xfrm>
            <a:off x="457200" y="1600201"/>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775" name="Google Shape;775;p148"/>
          <p:cNvSpPr txBox="1"/>
          <p:nvPr>
            <p:ph idx="2" type="body"/>
          </p:nvPr>
        </p:nvSpPr>
        <p:spPr>
          <a:xfrm>
            <a:off x="4648200" y="1600201"/>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776" name="Google Shape;776;p148"/>
          <p:cNvSpPr txBox="1"/>
          <p:nvPr>
            <p:ph idx="10" type="dt"/>
          </p:nvPr>
        </p:nvSpPr>
        <p:spPr>
          <a:xfrm>
            <a:off x="457200" y="6356351"/>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777" name="Google Shape;777;p148"/>
          <p:cNvSpPr txBox="1"/>
          <p:nvPr>
            <p:ph idx="11" type="ftr"/>
          </p:nvPr>
        </p:nvSpPr>
        <p:spPr>
          <a:xfrm>
            <a:off x="3124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778" name="Google Shape;778;p148"/>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79" name="Shape 779"/>
        <p:cNvGrpSpPr/>
        <p:nvPr/>
      </p:nvGrpSpPr>
      <p:grpSpPr>
        <a:xfrm>
          <a:off x="0" y="0"/>
          <a:ext cx="0" cy="0"/>
          <a:chOff x="0" y="0"/>
          <a:chExt cx="0" cy="0"/>
        </a:xfrm>
      </p:grpSpPr>
      <p:sp>
        <p:nvSpPr>
          <p:cNvPr id="780" name="Google Shape;780;p149"/>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1" name="Google Shape;781;p149"/>
          <p:cNvSpPr txBox="1"/>
          <p:nvPr>
            <p:ph idx="1" type="body"/>
          </p:nvPr>
        </p:nvSpPr>
        <p:spPr>
          <a:xfrm>
            <a:off x="457200" y="1535113"/>
            <a:ext cx="4040188" cy="639763"/>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782" name="Google Shape;782;p14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783" name="Google Shape;783;p149"/>
          <p:cNvSpPr txBox="1"/>
          <p:nvPr>
            <p:ph idx="3" type="body"/>
          </p:nvPr>
        </p:nvSpPr>
        <p:spPr>
          <a:xfrm>
            <a:off x="4645027" y="1535113"/>
            <a:ext cx="4041775" cy="639763"/>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784" name="Google Shape;784;p149"/>
          <p:cNvSpPr txBox="1"/>
          <p:nvPr>
            <p:ph idx="4" type="body"/>
          </p:nvPr>
        </p:nvSpPr>
        <p:spPr>
          <a:xfrm>
            <a:off x="4645027"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785" name="Google Shape;785;p149"/>
          <p:cNvSpPr txBox="1"/>
          <p:nvPr>
            <p:ph idx="10" type="dt"/>
          </p:nvPr>
        </p:nvSpPr>
        <p:spPr>
          <a:xfrm>
            <a:off x="457200" y="6356351"/>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786" name="Google Shape;786;p149"/>
          <p:cNvSpPr txBox="1"/>
          <p:nvPr>
            <p:ph idx="11" type="ftr"/>
          </p:nvPr>
        </p:nvSpPr>
        <p:spPr>
          <a:xfrm>
            <a:off x="3124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787" name="Google Shape;787;p149"/>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88" name="Shape 788"/>
        <p:cNvGrpSpPr/>
        <p:nvPr/>
      </p:nvGrpSpPr>
      <p:grpSpPr>
        <a:xfrm>
          <a:off x="0" y="0"/>
          <a:ext cx="0" cy="0"/>
          <a:chOff x="0" y="0"/>
          <a:chExt cx="0" cy="0"/>
        </a:xfrm>
      </p:grpSpPr>
      <p:sp>
        <p:nvSpPr>
          <p:cNvPr id="789" name="Google Shape;789;p150"/>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0" name="Google Shape;790;p150"/>
          <p:cNvSpPr txBox="1"/>
          <p:nvPr>
            <p:ph idx="10" type="dt"/>
          </p:nvPr>
        </p:nvSpPr>
        <p:spPr>
          <a:xfrm>
            <a:off x="457200" y="6356351"/>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791" name="Google Shape;791;p150"/>
          <p:cNvSpPr txBox="1"/>
          <p:nvPr>
            <p:ph idx="11" type="ftr"/>
          </p:nvPr>
        </p:nvSpPr>
        <p:spPr>
          <a:xfrm>
            <a:off x="3124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792" name="Google Shape;792;p150"/>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93" name="Shape 793"/>
        <p:cNvGrpSpPr/>
        <p:nvPr/>
      </p:nvGrpSpPr>
      <p:grpSpPr>
        <a:xfrm>
          <a:off x="0" y="0"/>
          <a:ext cx="0" cy="0"/>
          <a:chOff x="0" y="0"/>
          <a:chExt cx="0" cy="0"/>
        </a:xfrm>
      </p:grpSpPr>
      <p:sp>
        <p:nvSpPr>
          <p:cNvPr id="794" name="Google Shape;794;p151"/>
          <p:cNvSpPr txBox="1"/>
          <p:nvPr>
            <p:ph idx="10" type="dt"/>
          </p:nvPr>
        </p:nvSpPr>
        <p:spPr>
          <a:xfrm>
            <a:off x="457200" y="6356351"/>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795" name="Google Shape;795;p151"/>
          <p:cNvSpPr txBox="1"/>
          <p:nvPr>
            <p:ph idx="11" type="ftr"/>
          </p:nvPr>
        </p:nvSpPr>
        <p:spPr>
          <a:xfrm>
            <a:off x="3124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796" name="Google Shape;796;p151"/>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97" name="Shape 797"/>
        <p:cNvGrpSpPr/>
        <p:nvPr/>
      </p:nvGrpSpPr>
      <p:grpSpPr>
        <a:xfrm>
          <a:off x="0" y="0"/>
          <a:ext cx="0" cy="0"/>
          <a:chOff x="0" y="0"/>
          <a:chExt cx="0" cy="0"/>
        </a:xfrm>
      </p:grpSpPr>
      <p:sp>
        <p:nvSpPr>
          <p:cNvPr id="798" name="Google Shape;798;p152"/>
          <p:cNvSpPr txBox="1"/>
          <p:nvPr>
            <p:ph type="title"/>
          </p:nvPr>
        </p:nvSpPr>
        <p:spPr>
          <a:xfrm>
            <a:off x="457202" y="273049"/>
            <a:ext cx="3008313" cy="116205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9" name="Google Shape;799;p152"/>
          <p:cNvSpPr txBox="1"/>
          <p:nvPr>
            <p:ph idx="1" type="body"/>
          </p:nvPr>
        </p:nvSpPr>
        <p:spPr>
          <a:xfrm>
            <a:off x="3575050" y="273052"/>
            <a:ext cx="5111750" cy="5853113"/>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800" name="Google Shape;800;p152"/>
          <p:cNvSpPr txBox="1"/>
          <p:nvPr>
            <p:ph idx="2" type="body"/>
          </p:nvPr>
        </p:nvSpPr>
        <p:spPr>
          <a:xfrm>
            <a:off x="457202" y="1435102"/>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801" name="Google Shape;801;p152"/>
          <p:cNvSpPr txBox="1"/>
          <p:nvPr>
            <p:ph idx="10" type="dt"/>
          </p:nvPr>
        </p:nvSpPr>
        <p:spPr>
          <a:xfrm>
            <a:off x="457200" y="6356351"/>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802" name="Google Shape;802;p152"/>
          <p:cNvSpPr txBox="1"/>
          <p:nvPr>
            <p:ph idx="11" type="ftr"/>
          </p:nvPr>
        </p:nvSpPr>
        <p:spPr>
          <a:xfrm>
            <a:off x="3124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803" name="Google Shape;803;p152"/>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04" name="Shape 804"/>
        <p:cNvGrpSpPr/>
        <p:nvPr/>
      </p:nvGrpSpPr>
      <p:grpSpPr>
        <a:xfrm>
          <a:off x="0" y="0"/>
          <a:ext cx="0" cy="0"/>
          <a:chOff x="0" y="0"/>
          <a:chExt cx="0" cy="0"/>
        </a:xfrm>
      </p:grpSpPr>
      <p:sp>
        <p:nvSpPr>
          <p:cNvPr id="805" name="Google Shape;805;p153"/>
          <p:cNvSpPr txBox="1"/>
          <p:nvPr>
            <p:ph type="title"/>
          </p:nvPr>
        </p:nvSpPr>
        <p:spPr>
          <a:xfrm>
            <a:off x="1792288" y="4800600"/>
            <a:ext cx="5486400" cy="566739"/>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6" name="Google Shape;806;p153"/>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807" name="Google Shape;807;p153"/>
          <p:cNvSpPr txBox="1"/>
          <p:nvPr>
            <p:ph idx="1" type="body"/>
          </p:nvPr>
        </p:nvSpPr>
        <p:spPr>
          <a:xfrm>
            <a:off x="1792288" y="5367338"/>
            <a:ext cx="5486400" cy="8048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808" name="Google Shape;808;p153"/>
          <p:cNvSpPr txBox="1"/>
          <p:nvPr>
            <p:ph idx="10" type="dt"/>
          </p:nvPr>
        </p:nvSpPr>
        <p:spPr>
          <a:xfrm>
            <a:off x="457200" y="6356351"/>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809" name="Google Shape;809;p153"/>
          <p:cNvSpPr txBox="1"/>
          <p:nvPr>
            <p:ph idx="11" type="ftr"/>
          </p:nvPr>
        </p:nvSpPr>
        <p:spPr>
          <a:xfrm>
            <a:off x="3124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810" name="Google Shape;810;p153"/>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43"/>
          <p:cNvSpPr txBox="1"/>
          <p:nvPr>
            <p:ph type="title"/>
          </p:nvPr>
        </p:nvSpPr>
        <p:spPr>
          <a:xfrm>
            <a:off x="1792288" y="4800600"/>
            <a:ext cx="5486400" cy="566739"/>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43"/>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43"/>
          <p:cNvSpPr txBox="1"/>
          <p:nvPr>
            <p:ph idx="1" type="body"/>
          </p:nvPr>
        </p:nvSpPr>
        <p:spPr>
          <a:xfrm>
            <a:off x="1792288" y="5367338"/>
            <a:ext cx="5486400" cy="8048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143"/>
          <p:cNvSpPr txBox="1"/>
          <p:nvPr>
            <p:ph idx="10" type="dt"/>
          </p:nvPr>
        </p:nvSpPr>
        <p:spPr>
          <a:xfrm>
            <a:off x="457200" y="6356351"/>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70" name="Google Shape;70;p143"/>
          <p:cNvSpPr txBox="1"/>
          <p:nvPr>
            <p:ph idx="11" type="ftr"/>
          </p:nvPr>
        </p:nvSpPr>
        <p:spPr>
          <a:xfrm>
            <a:off x="3124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71" name="Google Shape;71;p143"/>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11" name="Shape 811"/>
        <p:cNvGrpSpPr/>
        <p:nvPr/>
      </p:nvGrpSpPr>
      <p:grpSpPr>
        <a:xfrm>
          <a:off x="0" y="0"/>
          <a:ext cx="0" cy="0"/>
          <a:chOff x="0" y="0"/>
          <a:chExt cx="0" cy="0"/>
        </a:xfrm>
      </p:grpSpPr>
      <p:sp>
        <p:nvSpPr>
          <p:cNvPr id="812" name="Google Shape;812;p154"/>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3" name="Google Shape;813;p154"/>
          <p:cNvSpPr txBox="1"/>
          <p:nvPr>
            <p:ph idx="1" type="body"/>
          </p:nvPr>
        </p:nvSpPr>
        <p:spPr>
          <a:xfrm rot="5400000">
            <a:off x="2309019" y="-251617"/>
            <a:ext cx="4525963"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4" name="Google Shape;814;p154"/>
          <p:cNvSpPr txBox="1"/>
          <p:nvPr>
            <p:ph idx="10" type="dt"/>
          </p:nvPr>
        </p:nvSpPr>
        <p:spPr>
          <a:xfrm>
            <a:off x="457200" y="6356351"/>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815" name="Google Shape;815;p154"/>
          <p:cNvSpPr txBox="1"/>
          <p:nvPr>
            <p:ph idx="11" type="ftr"/>
          </p:nvPr>
        </p:nvSpPr>
        <p:spPr>
          <a:xfrm>
            <a:off x="3124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816" name="Google Shape;816;p154"/>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17" name="Shape 817"/>
        <p:cNvGrpSpPr/>
        <p:nvPr/>
      </p:nvGrpSpPr>
      <p:grpSpPr>
        <a:xfrm>
          <a:off x="0" y="0"/>
          <a:ext cx="0" cy="0"/>
          <a:chOff x="0" y="0"/>
          <a:chExt cx="0" cy="0"/>
        </a:xfrm>
      </p:grpSpPr>
      <p:sp>
        <p:nvSpPr>
          <p:cNvPr id="818" name="Google Shape;818;p155"/>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9" name="Google Shape;819;p15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20" name="Google Shape;820;p155"/>
          <p:cNvSpPr txBox="1"/>
          <p:nvPr>
            <p:ph idx="10" type="dt"/>
          </p:nvPr>
        </p:nvSpPr>
        <p:spPr>
          <a:xfrm>
            <a:off x="457200" y="6356351"/>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821" name="Google Shape;821;p155"/>
          <p:cNvSpPr txBox="1"/>
          <p:nvPr>
            <p:ph idx="11" type="ftr"/>
          </p:nvPr>
        </p:nvSpPr>
        <p:spPr>
          <a:xfrm>
            <a:off x="3124200" y="6356351"/>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822" name="Google Shape;822;p155"/>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howMasterSp="0">
  <p:cSld name="Cover">
    <p:bg>
      <p:bgPr>
        <a:solidFill>
          <a:schemeClr val="accent1"/>
        </a:solidFill>
      </p:bgPr>
    </p:bg>
    <p:spTree>
      <p:nvGrpSpPr>
        <p:cNvPr id="829" name="Shape 829"/>
        <p:cNvGrpSpPr/>
        <p:nvPr/>
      </p:nvGrpSpPr>
      <p:grpSpPr>
        <a:xfrm>
          <a:off x="0" y="0"/>
          <a:ext cx="0" cy="0"/>
          <a:chOff x="0" y="0"/>
          <a:chExt cx="0" cy="0"/>
        </a:xfrm>
      </p:grpSpPr>
      <p:sp>
        <p:nvSpPr>
          <p:cNvPr id="830" name="Google Shape;830;p66"/>
          <p:cNvSpPr txBox="1"/>
          <p:nvPr>
            <p:ph idx="1" type="body"/>
          </p:nvPr>
        </p:nvSpPr>
        <p:spPr>
          <a:xfrm>
            <a:off x="440113" y="2571750"/>
            <a:ext cx="3923922" cy="553998"/>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800"/>
              <a:buFont typeface="Arial"/>
              <a:buNone/>
              <a:defRPr sz="1800">
                <a:solidFill>
                  <a:schemeClr val="lt1"/>
                </a:solidFill>
              </a:defRPr>
            </a:lvl1pPr>
            <a:lvl2pPr indent="-228600" lvl="1" marL="914400" algn="l">
              <a:spcBef>
                <a:spcPts val="0"/>
              </a:spcBef>
              <a:spcAft>
                <a:spcPts val="0"/>
              </a:spcAft>
              <a:buSzPts val="1800"/>
              <a:buFont typeface="Arial"/>
              <a:buNone/>
              <a:defRPr sz="1800">
                <a:solidFill>
                  <a:schemeClr val="lt1"/>
                </a:solidFill>
              </a:defRPr>
            </a:lvl2pPr>
            <a:lvl3pPr indent="-342900" lvl="2" marL="1371600" algn="l">
              <a:spcBef>
                <a:spcPts val="120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831" name="Google Shape;831;p66"/>
          <p:cNvSpPr/>
          <p:nvPr>
            <p:ph idx="2" type="pic"/>
          </p:nvPr>
        </p:nvSpPr>
        <p:spPr>
          <a:xfrm>
            <a:off x="5156532" y="0"/>
            <a:ext cx="3987469" cy="3327400"/>
          </a:xfrm>
          <a:prstGeom prst="rect">
            <a:avLst/>
          </a:prstGeom>
          <a:solidFill>
            <a:schemeClr val="lt1"/>
          </a:solidFill>
          <a:ln>
            <a:noFill/>
          </a:ln>
        </p:spPr>
        <p:txBody>
          <a:bodyPr anchorCtr="0" anchor="t" bIns="0" lIns="0" spcFirstLastPara="1" rIns="0" wrap="square" tIns="0">
            <a:noAutofit/>
          </a:bodyPr>
          <a:lstStyle>
            <a:lvl1pPr lvl="0" marR="0" rtl="0" algn="ctr">
              <a:spcBef>
                <a:spcPts val="0"/>
              </a:spcBef>
              <a:spcAft>
                <a:spcPts val="0"/>
              </a:spcAft>
              <a:buClr>
                <a:schemeClr val="dk1"/>
              </a:buClr>
              <a:buSzPts val="1800"/>
              <a:buFont typeface="Arial"/>
              <a:buNone/>
              <a:defRPr b="1" i="0" sz="1800" u="none" cap="none" strike="noStrike">
                <a:solidFill>
                  <a:schemeClr val="accent1"/>
                </a:solidFill>
                <a:latin typeface="Arial"/>
                <a:ea typeface="Arial"/>
                <a:cs typeface="Arial"/>
                <a:sym typeface="Arial"/>
              </a:defRPr>
            </a:lvl1pPr>
            <a:lvl2pPr lvl="1" marR="0" rtl="0" algn="l">
              <a:spcBef>
                <a:spcPts val="12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3pPr>
            <a:lvl4pPr lvl="3"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lvl="4"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lvl="5" marR="0" rtl="0" algn="l">
              <a:spcBef>
                <a:spcPts val="1200"/>
              </a:spcBef>
              <a:spcAft>
                <a:spcPts val="0"/>
              </a:spcAft>
              <a:buClr>
                <a:schemeClr val="accent1"/>
              </a:buClr>
              <a:buSzPts val="1600"/>
              <a:buFont typeface="Arial"/>
              <a:buAutoNum type="arabicPeriod"/>
              <a:defRPr b="0" i="0" sz="1600" u="none" cap="none" strike="noStrike">
                <a:solidFill>
                  <a:schemeClr val="dk1"/>
                </a:solidFill>
                <a:latin typeface="Arial"/>
                <a:ea typeface="Arial"/>
                <a:cs typeface="Arial"/>
                <a:sym typeface="Arial"/>
              </a:defRPr>
            </a:lvl6pPr>
            <a:lvl7pPr lvl="6" marR="0" rtl="0" algn="l">
              <a:spcBef>
                <a:spcPts val="1200"/>
              </a:spcBef>
              <a:spcAft>
                <a:spcPts val="0"/>
              </a:spcAft>
              <a:buClr>
                <a:schemeClr val="accent1"/>
              </a:buClr>
              <a:buSzPts val="1600"/>
              <a:buFont typeface="Arial"/>
              <a:buAutoNum type="alphaLcPeriod"/>
              <a:defRPr b="0" i="0" sz="1600" u="none" cap="none" strike="noStrike">
                <a:solidFill>
                  <a:schemeClr val="dk1"/>
                </a:solidFill>
                <a:latin typeface="Arial"/>
                <a:ea typeface="Arial"/>
                <a:cs typeface="Arial"/>
                <a:sym typeface="Arial"/>
              </a:defRPr>
            </a:lvl7pPr>
            <a:lvl8pPr lvl="7" marR="0" rtl="0" algn="l">
              <a:spcBef>
                <a:spcPts val="1200"/>
              </a:spcBef>
              <a:spcAft>
                <a:spcPts val="0"/>
              </a:spcAft>
              <a:buClr>
                <a:schemeClr val="accent1"/>
              </a:buClr>
              <a:buSzPts val="1600"/>
              <a:buFont typeface="Arial"/>
              <a:buAutoNum type="romanLcPeriod"/>
              <a:defRPr b="0" i="0" sz="1600" u="none" cap="none" strike="noStrike">
                <a:solidFill>
                  <a:schemeClr val="dk1"/>
                </a:solidFill>
                <a:latin typeface="Arial"/>
                <a:ea typeface="Arial"/>
                <a:cs typeface="Arial"/>
                <a:sym typeface="Arial"/>
              </a:defRPr>
            </a:lvl8pPr>
            <a:lvl9pPr lvl="8" marR="0" rtl="0" algn="l">
              <a:spcBef>
                <a:spcPts val="1200"/>
              </a:spcBef>
              <a:spcAft>
                <a:spcPts val="1200"/>
              </a:spcAft>
              <a:buClr>
                <a:schemeClr val="dk1"/>
              </a:buClr>
              <a:buSzPts val="2400"/>
              <a:buFont typeface="Arial"/>
              <a:buNone/>
              <a:defRPr b="0" i="0" sz="2400" u="none" cap="none" strike="noStrike">
                <a:solidFill>
                  <a:schemeClr val="accent1"/>
                </a:solidFill>
                <a:latin typeface="Arial"/>
                <a:ea typeface="Arial"/>
                <a:cs typeface="Arial"/>
                <a:sym typeface="Arial"/>
              </a:defRPr>
            </a:lvl9pPr>
          </a:lstStyle>
          <a:p/>
        </p:txBody>
      </p:sp>
      <p:sp>
        <p:nvSpPr>
          <p:cNvPr id="832" name="Google Shape;832;p66"/>
          <p:cNvSpPr/>
          <p:nvPr>
            <p:ph idx="3" type="pic"/>
          </p:nvPr>
        </p:nvSpPr>
        <p:spPr>
          <a:xfrm>
            <a:off x="3003654" y="3530261"/>
            <a:ext cx="6140346" cy="3327739"/>
          </a:xfrm>
          <a:prstGeom prst="rect">
            <a:avLst/>
          </a:prstGeom>
          <a:solidFill>
            <a:schemeClr val="lt1"/>
          </a:solidFill>
          <a:ln>
            <a:noFill/>
          </a:ln>
        </p:spPr>
        <p:txBody>
          <a:bodyPr anchorCtr="0" anchor="t" bIns="0" lIns="0" spcFirstLastPara="1" rIns="0" wrap="square" tIns="0">
            <a:noAutofit/>
          </a:bodyPr>
          <a:lstStyle>
            <a:lvl1pPr lvl="0" marR="0" rtl="0" algn="l">
              <a:spcBef>
                <a:spcPts val="0"/>
              </a:spcBef>
              <a:spcAft>
                <a:spcPts val="0"/>
              </a:spcAft>
              <a:buClr>
                <a:schemeClr val="dk1"/>
              </a:buClr>
              <a:buSzPts val="1800"/>
              <a:buFont typeface="Arial"/>
              <a:buNone/>
              <a:defRPr b="1" i="0" sz="1800" u="none" cap="none" strike="noStrike">
                <a:solidFill>
                  <a:schemeClr val="accent1"/>
                </a:solidFill>
                <a:latin typeface="Arial"/>
                <a:ea typeface="Arial"/>
                <a:cs typeface="Arial"/>
                <a:sym typeface="Arial"/>
              </a:defRPr>
            </a:lvl1pPr>
            <a:lvl2pPr lvl="1" marR="0" rtl="0" algn="l">
              <a:spcBef>
                <a:spcPts val="12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3pPr>
            <a:lvl4pPr lvl="3"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lvl="4"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lvl="5" marR="0" rtl="0" algn="l">
              <a:spcBef>
                <a:spcPts val="1200"/>
              </a:spcBef>
              <a:spcAft>
                <a:spcPts val="0"/>
              </a:spcAft>
              <a:buClr>
                <a:schemeClr val="accent1"/>
              </a:buClr>
              <a:buSzPts val="1600"/>
              <a:buFont typeface="Arial"/>
              <a:buAutoNum type="arabicPeriod"/>
              <a:defRPr b="0" i="0" sz="1600" u="none" cap="none" strike="noStrike">
                <a:solidFill>
                  <a:schemeClr val="dk1"/>
                </a:solidFill>
                <a:latin typeface="Arial"/>
                <a:ea typeface="Arial"/>
                <a:cs typeface="Arial"/>
                <a:sym typeface="Arial"/>
              </a:defRPr>
            </a:lvl6pPr>
            <a:lvl7pPr lvl="6" marR="0" rtl="0" algn="l">
              <a:spcBef>
                <a:spcPts val="1200"/>
              </a:spcBef>
              <a:spcAft>
                <a:spcPts val="0"/>
              </a:spcAft>
              <a:buClr>
                <a:schemeClr val="accent1"/>
              </a:buClr>
              <a:buSzPts val="1600"/>
              <a:buFont typeface="Arial"/>
              <a:buAutoNum type="alphaLcPeriod"/>
              <a:defRPr b="0" i="0" sz="1600" u="none" cap="none" strike="noStrike">
                <a:solidFill>
                  <a:schemeClr val="dk1"/>
                </a:solidFill>
                <a:latin typeface="Arial"/>
                <a:ea typeface="Arial"/>
                <a:cs typeface="Arial"/>
                <a:sym typeface="Arial"/>
              </a:defRPr>
            </a:lvl7pPr>
            <a:lvl8pPr lvl="7" marR="0" rtl="0" algn="l">
              <a:spcBef>
                <a:spcPts val="1200"/>
              </a:spcBef>
              <a:spcAft>
                <a:spcPts val="0"/>
              </a:spcAft>
              <a:buClr>
                <a:schemeClr val="accent1"/>
              </a:buClr>
              <a:buSzPts val="1600"/>
              <a:buFont typeface="Arial"/>
              <a:buAutoNum type="romanLcPeriod"/>
              <a:defRPr b="0" i="0" sz="1600" u="none" cap="none" strike="noStrike">
                <a:solidFill>
                  <a:schemeClr val="dk1"/>
                </a:solidFill>
                <a:latin typeface="Arial"/>
                <a:ea typeface="Arial"/>
                <a:cs typeface="Arial"/>
                <a:sym typeface="Arial"/>
              </a:defRPr>
            </a:lvl8pPr>
            <a:lvl9pPr lvl="8" marR="0" rtl="0" algn="l">
              <a:spcBef>
                <a:spcPts val="1200"/>
              </a:spcBef>
              <a:spcAft>
                <a:spcPts val="1200"/>
              </a:spcAft>
              <a:buClr>
                <a:schemeClr val="dk1"/>
              </a:buClr>
              <a:buSzPts val="2400"/>
              <a:buFont typeface="Arial"/>
              <a:buNone/>
              <a:defRPr b="0" i="0" sz="2400" u="none" cap="none" strike="noStrike">
                <a:solidFill>
                  <a:schemeClr val="accent1"/>
                </a:solidFill>
                <a:latin typeface="Arial"/>
                <a:ea typeface="Arial"/>
                <a:cs typeface="Arial"/>
                <a:sym typeface="Arial"/>
              </a:defRPr>
            </a:lvl9pPr>
          </a:lstStyle>
          <a:p/>
        </p:txBody>
      </p:sp>
      <p:sp>
        <p:nvSpPr>
          <p:cNvPr id="833" name="Google Shape;833;p66"/>
          <p:cNvSpPr/>
          <p:nvPr>
            <p:ph idx="4" type="pic"/>
          </p:nvPr>
        </p:nvSpPr>
        <p:spPr>
          <a:xfrm>
            <a:off x="6438695" y="2452280"/>
            <a:ext cx="1947600" cy="1947600"/>
          </a:xfrm>
          <a:prstGeom prst="flowChartDecision">
            <a:avLst/>
          </a:prstGeom>
          <a:solidFill>
            <a:schemeClr val="lt1"/>
          </a:solidFill>
          <a:ln>
            <a:noFill/>
          </a:ln>
        </p:spPr>
        <p:txBody>
          <a:bodyPr anchorCtr="0" anchor="t" bIns="0" lIns="0" spcFirstLastPara="1" rIns="0" wrap="square" tIns="0">
            <a:noAutofit/>
          </a:bodyPr>
          <a:lstStyle>
            <a:lvl1pPr lvl="0" marR="0" rtl="0" algn="l">
              <a:spcBef>
                <a:spcPts val="0"/>
              </a:spcBef>
              <a:spcAft>
                <a:spcPts val="0"/>
              </a:spcAft>
              <a:buClr>
                <a:schemeClr val="dk1"/>
              </a:buClr>
              <a:buSzPts val="1400"/>
              <a:buFont typeface="Arial"/>
              <a:buNone/>
              <a:defRPr b="1" i="0" sz="1400" u="none" cap="none" strike="noStrike">
                <a:solidFill>
                  <a:schemeClr val="accent1"/>
                </a:solidFill>
                <a:latin typeface="Arial"/>
                <a:ea typeface="Arial"/>
                <a:cs typeface="Arial"/>
                <a:sym typeface="Arial"/>
              </a:defRPr>
            </a:lvl1pPr>
            <a:lvl2pPr lvl="1" marR="0" rtl="0" algn="l">
              <a:spcBef>
                <a:spcPts val="12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3pPr>
            <a:lvl4pPr lvl="3"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lvl="4"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lvl="5" marR="0" rtl="0" algn="l">
              <a:spcBef>
                <a:spcPts val="1200"/>
              </a:spcBef>
              <a:spcAft>
                <a:spcPts val="0"/>
              </a:spcAft>
              <a:buClr>
                <a:schemeClr val="accent1"/>
              </a:buClr>
              <a:buSzPts val="1600"/>
              <a:buFont typeface="Arial"/>
              <a:buAutoNum type="arabicPeriod"/>
              <a:defRPr b="0" i="0" sz="1600" u="none" cap="none" strike="noStrike">
                <a:solidFill>
                  <a:schemeClr val="dk1"/>
                </a:solidFill>
                <a:latin typeface="Arial"/>
                <a:ea typeface="Arial"/>
                <a:cs typeface="Arial"/>
                <a:sym typeface="Arial"/>
              </a:defRPr>
            </a:lvl6pPr>
            <a:lvl7pPr lvl="6" marR="0" rtl="0" algn="l">
              <a:spcBef>
                <a:spcPts val="1200"/>
              </a:spcBef>
              <a:spcAft>
                <a:spcPts val="0"/>
              </a:spcAft>
              <a:buClr>
                <a:schemeClr val="accent1"/>
              </a:buClr>
              <a:buSzPts val="1600"/>
              <a:buFont typeface="Arial"/>
              <a:buAutoNum type="alphaLcPeriod"/>
              <a:defRPr b="0" i="0" sz="1600" u="none" cap="none" strike="noStrike">
                <a:solidFill>
                  <a:schemeClr val="dk1"/>
                </a:solidFill>
                <a:latin typeface="Arial"/>
                <a:ea typeface="Arial"/>
                <a:cs typeface="Arial"/>
                <a:sym typeface="Arial"/>
              </a:defRPr>
            </a:lvl7pPr>
            <a:lvl8pPr lvl="7" marR="0" rtl="0" algn="l">
              <a:spcBef>
                <a:spcPts val="1200"/>
              </a:spcBef>
              <a:spcAft>
                <a:spcPts val="0"/>
              </a:spcAft>
              <a:buClr>
                <a:schemeClr val="accent1"/>
              </a:buClr>
              <a:buSzPts val="1600"/>
              <a:buFont typeface="Arial"/>
              <a:buAutoNum type="romanLcPeriod"/>
              <a:defRPr b="0" i="0" sz="1600" u="none" cap="none" strike="noStrike">
                <a:solidFill>
                  <a:schemeClr val="dk1"/>
                </a:solidFill>
                <a:latin typeface="Arial"/>
                <a:ea typeface="Arial"/>
                <a:cs typeface="Arial"/>
                <a:sym typeface="Arial"/>
              </a:defRPr>
            </a:lvl8pPr>
            <a:lvl9pPr lvl="8" marR="0" rtl="0" algn="l">
              <a:spcBef>
                <a:spcPts val="1200"/>
              </a:spcBef>
              <a:spcAft>
                <a:spcPts val="1200"/>
              </a:spcAft>
              <a:buClr>
                <a:schemeClr val="dk1"/>
              </a:buClr>
              <a:buSzPts val="2400"/>
              <a:buFont typeface="Arial"/>
              <a:buNone/>
              <a:defRPr b="0" i="0" sz="2400" u="none" cap="none" strike="noStrike">
                <a:solidFill>
                  <a:schemeClr val="accent1"/>
                </a:solidFill>
                <a:latin typeface="Arial"/>
                <a:ea typeface="Arial"/>
                <a:cs typeface="Arial"/>
                <a:sym typeface="Arial"/>
              </a:defRPr>
            </a:lvl9pPr>
          </a:lstStyle>
          <a:p/>
        </p:txBody>
      </p:sp>
      <p:sp>
        <p:nvSpPr>
          <p:cNvPr id="834" name="Google Shape;834;p66"/>
          <p:cNvSpPr txBox="1"/>
          <p:nvPr>
            <p:ph type="title"/>
          </p:nvPr>
        </p:nvSpPr>
        <p:spPr>
          <a:xfrm>
            <a:off x="440114" y="1417313"/>
            <a:ext cx="3952500" cy="369332"/>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1400"/>
              <a:buNone/>
              <a:defRPr sz="3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grpSp>
        <p:nvGrpSpPr>
          <p:cNvPr id="835" name="Google Shape;835;p66"/>
          <p:cNvGrpSpPr/>
          <p:nvPr/>
        </p:nvGrpSpPr>
        <p:grpSpPr>
          <a:xfrm>
            <a:off x="426571" y="6133625"/>
            <a:ext cx="1905000" cy="401519"/>
            <a:chOff x="2910342" y="325575"/>
            <a:chExt cx="5928968" cy="1249653"/>
          </a:xfrm>
        </p:grpSpPr>
        <p:sp>
          <p:nvSpPr>
            <p:cNvPr id="836" name="Google Shape;836;p66"/>
            <p:cNvSpPr/>
            <p:nvPr/>
          </p:nvSpPr>
          <p:spPr>
            <a:xfrm>
              <a:off x="7911705" y="325575"/>
              <a:ext cx="275254" cy="275254"/>
            </a:xfrm>
            <a:custGeom>
              <a:rect b="b" l="l" r="r" t="t"/>
              <a:pathLst>
                <a:path extrusionOk="0" h="275253" w="275253">
                  <a:moveTo>
                    <a:pt x="254610" y="139003"/>
                  </a:moveTo>
                  <a:lnTo>
                    <a:pt x="136251" y="254610"/>
                  </a:lnTo>
                  <a:lnTo>
                    <a:pt x="20644" y="139003"/>
                  </a:lnTo>
                  <a:lnTo>
                    <a:pt x="136251" y="2064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37" name="Google Shape;837;p66"/>
            <p:cNvSpPr/>
            <p:nvPr/>
          </p:nvSpPr>
          <p:spPr>
            <a:xfrm>
              <a:off x="7947488" y="680652"/>
              <a:ext cx="192678" cy="633084"/>
            </a:xfrm>
            <a:custGeom>
              <a:rect b="b" l="l" r="r" t="t"/>
              <a:pathLst>
                <a:path extrusionOk="0" h="633083" w="192677">
                  <a:moveTo>
                    <a:pt x="20644" y="20644"/>
                  </a:moveTo>
                  <a:lnTo>
                    <a:pt x="180291" y="20644"/>
                  </a:lnTo>
                  <a:lnTo>
                    <a:pt x="180291" y="631708"/>
                  </a:lnTo>
                  <a:lnTo>
                    <a:pt x="20644" y="63170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38" name="Google Shape;838;p66"/>
            <p:cNvSpPr/>
            <p:nvPr/>
          </p:nvSpPr>
          <p:spPr>
            <a:xfrm>
              <a:off x="2910342" y="686158"/>
              <a:ext cx="495457" cy="633084"/>
            </a:xfrm>
            <a:custGeom>
              <a:rect b="b" l="l" r="r" t="t"/>
              <a:pathLst>
                <a:path extrusionOk="0" h="633083" w="495456">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39" name="Google Shape;839;p66"/>
            <p:cNvSpPr/>
            <p:nvPr/>
          </p:nvSpPr>
          <p:spPr>
            <a:xfrm>
              <a:off x="2910342" y="686158"/>
              <a:ext cx="495457" cy="633084"/>
            </a:xfrm>
            <a:custGeom>
              <a:rect b="b" l="l" r="r" t="t"/>
              <a:pathLst>
                <a:path extrusionOk="0" h="633083" w="495456">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40" name="Google Shape;840;p66"/>
            <p:cNvSpPr/>
            <p:nvPr/>
          </p:nvSpPr>
          <p:spPr>
            <a:xfrm>
              <a:off x="3488375" y="686158"/>
              <a:ext cx="578033" cy="660609"/>
            </a:xfrm>
            <a:custGeom>
              <a:rect b="b" l="l" r="r" t="t"/>
              <a:pathLst>
                <a:path extrusionOk="0" h="660609" w="578033">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41" name="Google Shape;841;p66"/>
            <p:cNvSpPr/>
            <p:nvPr/>
          </p:nvSpPr>
          <p:spPr>
            <a:xfrm>
              <a:off x="4077418" y="526510"/>
              <a:ext cx="330305" cy="798236"/>
            </a:xfrm>
            <a:custGeom>
              <a:rect b="b" l="l" r="r" t="t"/>
              <a:pathLst>
                <a:path extrusionOk="0" h="798236" w="330304">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42" name="Google Shape;842;p66"/>
            <p:cNvSpPr/>
            <p:nvPr/>
          </p:nvSpPr>
          <p:spPr>
            <a:xfrm>
              <a:off x="4077418" y="526510"/>
              <a:ext cx="330305" cy="798236"/>
            </a:xfrm>
            <a:custGeom>
              <a:rect b="b" l="l" r="r" t="t"/>
              <a:pathLst>
                <a:path extrusionOk="0" h="798236" w="330304">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43" name="Google Shape;843;p66"/>
            <p:cNvSpPr/>
            <p:nvPr/>
          </p:nvSpPr>
          <p:spPr>
            <a:xfrm>
              <a:off x="4501309" y="476965"/>
              <a:ext cx="110102" cy="853287"/>
            </a:xfrm>
            <a:custGeom>
              <a:rect b="b" l="l" r="r" t="t"/>
              <a:pathLst>
                <a:path extrusionOk="0" h="853286" w="110101">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44" name="Google Shape;844;p66"/>
            <p:cNvSpPr/>
            <p:nvPr/>
          </p:nvSpPr>
          <p:spPr>
            <a:xfrm>
              <a:off x="4501309" y="702673"/>
              <a:ext cx="110102" cy="605559"/>
            </a:xfrm>
            <a:custGeom>
              <a:rect b="b" l="l" r="r" t="t"/>
              <a:pathLst>
                <a:path extrusionOk="0" h="605558" w="110101">
                  <a:moveTo>
                    <a:pt x="20644" y="20644"/>
                  </a:moveTo>
                  <a:lnTo>
                    <a:pt x="92210" y="20644"/>
                  </a:lnTo>
                  <a:lnTo>
                    <a:pt x="92210" y="609687"/>
                  </a:lnTo>
                  <a:lnTo>
                    <a:pt x="20644" y="60968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45" name="Google Shape;845;p66"/>
            <p:cNvSpPr/>
            <p:nvPr/>
          </p:nvSpPr>
          <p:spPr>
            <a:xfrm>
              <a:off x="4501309" y="476965"/>
              <a:ext cx="110102" cy="137627"/>
            </a:xfrm>
            <a:custGeom>
              <a:rect b="b" l="l" r="r" t="t"/>
              <a:pathLst>
                <a:path extrusionOk="0" h="137626" w="110101">
                  <a:moveTo>
                    <a:pt x="20644" y="20644"/>
                  </a:moveTo>
                  <a:lnTo>
                    <a:pt x="92210" y="20644"/>
                  </a:lnTo>
                  <a:lnTo>
                    <a:pt x="92210" y="136251"/>
                  </a:lnTo>
                  <a:lnTo>
                    <a:pt x="20644" y="136251"/>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46" name="Google Shape;846;p66"/>
            <p:cNvSpPr/>
            <p:nvPr/>
          </p:nvSpPr>
          <p:spPr>
            <a:xfrm>
              <a:off x="4680224" y="686158"/>
              <a:ext cx="578033" cy="660609"/>
            </a:xfrm>
            <a:custGeom>
              <a:rect b="b" l="l" r="r" t="t"/>
              <a:pathLst>
                <a:path extrusionOk="0" h="660609" w="578033">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47" name="Google Shape;847;p66"/>
            <p:cNvSpPr/>
            <p:nvPr/>
          </p:nvSpPr>
          <p:spPr>
            <a:xfrm>
              <a:off x="5340834" y="686158"/>
              <a:ext cx="495457" cy="633084"/>
            </a:xfrm>
            <a:custGeom>
              <a:rect b="b" l="l" r="r" t="t"/>
              <a:pathLst>
                <a:path extrusionOk="0" h="633083" w="495456">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48" name="Google Shape;848;p66"/>
            <p:cNvSpPr/>
            <p:nvPr/>
          </p:nvSpPr>
          <p:spPr>
            <a:xfrm>
              <a:off x="5340834" y="686158"/>
              <a:ext cx="495457" cy="633084"/>
            </a:xfrm>
            <a:custGeom>
              <a:rect b="b" l="l" r="r" t="t"/>
              <a:pathLst>
                <a:path extrusionOk="0" h="633083" w="495456">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49" name="Google Shape;849;p66"/>
            <p:cNvSpPr/>
            <p:nvPr/>
          </p:nvSpPr>
          <p:spPr>
            <a:xfrm>
              <a:off x="5918867" y="686158"/>
              <a:ext cx="578033" cy="660609"/>
            </a:xfrm>
            <a:custGeom>
              <a:rect b="b" l="l" r="r" t="t"/>
              <a:pathLst>
                <a:path extrusionOk="0" h="660609" w="578033">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50" name="Google Shape;850;p66"/>
            <p:cNvSpPr/>
            <p:nvPr/>
          </p:nvSpPr>
          <p:spPr>
            <a:xfrm>
              <a:off x="6582229" y="476965"/>
              <a:ext cx="110102" cy="853287"/>
            </a:xfrm>
            <a:custGeom>
              <a:rect b="b" l="l" r="r" t="t"/>
              <a:pathLst>
                <a:path extrusionOk="0" h="853286" w="110101">
                  <a:moveTo>
                    <a:pt x="20644" y="20644"/>
                  </a:moveTo>
                  <a:lnTo>
                    <a:pt x="92210" y="20644"/>
                  </a:lnTo>
                  <a:lnTo>
                    <a:pt x="92210" y="838148"/>
                  </a:lnTo>
                  <a:lnTo>
                    <a:pt x="20644" y="8381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51" name="Google Shape;851;p66"/>
            <p:cNvSpPr/>
            <p:nvPr/>
          </p:nvSpPr>
          <p:spPr>
            <a:xfrm>
              <a:off x="6582229" y="476965"/>
              <a:ext cx="110102" cy="853287"/>
            </a:xfrm>
            <a:custGeom>
              <a:rect b="b" l="l" r="r" t="t"/>
              <a:pathLst>
                <a:path extrusionOk="0" h="853286" w="110101">
                  <a:moveTo>
                    <a:pt x="20644" y="20644"/>
                  </a:moveTo>
                  <a:lnTo>
                    <a:pt x="92210" y="20644"/>
                  </a:lnTo>
                  <a:lnTo>
                    <a:pt x="92210" y="838148"/>
                  </a:lnTo>
                  <a:lnTo>
                    <a:pt x="20644" y="8381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52" name="Google Shape;852;p66"/>
            <p:cNvSpPr/>
            <p:nvPr/>
          </p:nvSpPr>
          <p:spPr>
            <a:xfrm>
              <a:off x="6766649" y="666890"/>
              <a:ext cx="605559" cy="908338"/>
            </a:xfrm>
            <a:custGeom>
              <a:rect b="b" l="l" r="r" t="t"/>
              <a:pathLst>
                <a:path extrusionOk="0" h="908337" w="605558">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53" name="Google Shape;853;p66"/>
            <p:cNvSpPr/>
            <p:nvPr/>
          </p:nvSpPr>
          <p:spPr>
            <a:xfrm>
              <a:off x="7485061" y="666890"/>
              <a:ext cx="385355" cy="660609"/>
            </a:xfrm>
            <a:custGeom>
              <a:rect b="b" l="l" r="r" t="t"/>
              <a:pathLst>
                <a:path extrusionOk="0" h="660609" w="385355">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54" name="Google Shape;854;p66"/>
            <p:cNvSpPr/>
            <p:nvPr/>
          </p:nvSpPr>
          <p:spPr>
            <a:xfrm>
              <a:off x="8206226" y="471460"/>
              <a:ext cx="633084" cy="853287"/>
            </a:xfrm>
            <a:custGeom>
              <a:rect b="b" l="l" r="r" t="t"/>
              <a:pathLst>
                <a:path extrusionOk="0" h="853286" w="633083">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grpSp>
      <p:sp>
        <p:nvSpPr>
          <p:cNvPr id="855" name="Google Shape;855;p66"/>
          <p:cNvSpPr/>
          <p:nvPr/>
        </p:nvSpPr>
        <p:spPr>
          <a:xfrm>
            <a:off x="9206425" y="0"/>
            <a:ext cx="2030635" cy="2116424"/>
          </a:xfrm>
          <a:prstGeom prst="rect">
            <a:avLst/>
          </a:prstGeom>
          <a:solidFill>
            <a:srgbClr val="FFFFFF"/>
          </a:solidFill>
          <a:ln>
            <a:noFill/>
          </a:ln>
        </p:spPr>
        <p:txBody>
          <a:bodyPr anchorCtr="0" anchor="t" bIns="42125" lIns="42125" spcFirstLastPara="1" rIns="42125" wrap="square" tIns="42125">
            <a:spAutoFit/>
          </a:bodyPr>
          <a:lstStyle/>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Image placeholders</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This layout is set with a picture placeholder for photography. To insert an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the ‘picture placeholder icon’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Navigate to the file and insert</a:t>
            </a:r>
            <a:endParaRPr/>
          </a:p>
          <a:p>
            <a:pPr indent="0" lvl="0" marL="0" marR="0" rtl="0" algn="l">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Calibri"/>
                <a:ea typeface="Calibri"/>
                <a:cs typeface="Calibri"/>
                <a:sym typeface="Calibri"/>
              </a:rPr>
              <a:t>Updating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the image you wish to change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Delete the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Follow the steps as above to insert an image</a:t>
            </a:r>
            <a:endParaRPr/>
          </a:p>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Cropping image</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When the image is inserted it may not automatically show the part of the image you want. To change what is shown: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the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Go to ‘Format’ tab</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‘Crop’</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You can now move the image within the placeholder.</a:t>
            </a:r>
            <a:endParaRPr/>
          </a:p>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Resizing image</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If the shape of the image resizes too small or big, you can reset the placeholder by:</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Right-click on the page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‘reset slide’ (note: Using this action will reset all of the manual formatting on the page)</a:t>
            </a:r>
            <a:endParaRPr/>
          </a:p>
        </p:txBody>
      </p:sp>
    </p:spTree>
  </p:cSld>
  <p:clrMapOvr>
    <a:masterClrMapping/>
  </p:clrMapOvr>
  <p:transition>
    <p:fade/>
  </p:transition>
  <p:extLst>
    <p:ext uri="{DCECCB84-F9BA-43D5-87BE-67443E8EF086}">
      <p15:sldGuideLst>
        <p15:guide id="1" orient="horz" pos="162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856" name="Shape 856"/>
        <p:cNvGrpSpPr/>
        <p:nvPr/>
      </p:nvGrpSpPr>
      <p:grpSpPr>
        <a:xfrm>
          <a:off x="0" y="0"/>
          <a:ext cx="0" cy="0"/>
          <a:chOff x="0" y="0"/>
          <a:chExt cx="0" cy="0"/>
        </a:xfrm>
      </p:grpSpPr>
      <p:sp>
        <p:nvSpPr>
          <p:cNvPr id="857" name="Google Shape;857;p67"/>
          <p:cNvSpPr txBox="1"/>
          <p:nvPr>
            <p:ph type="title"/>
          </p:nvPr>
        </p:nvSpPr>
        <p:spPr>
          <a:xfrm>
            <a:off x="431801" y="361387"/>
            <a:ext cx="8280400" cy="369332"/>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8" name="Google Shape;858;p67"/>
          <p:cNvSpPr txBox="1"/>
          <p:nvPr>
            <p:ph idx="11" type="ftr"/>
          </p:nvPr>
        </p:nvSpPr>
        <p:spPr>
          <a:xfrm>
            <a:off x="1343858" y="6352053"/>
            <a:ext cx="6547605" cy="169277"/>
          </a:xfrm>
          <a:prstGeom prst="rect">
            <a:avLst/>
          </a:prstGeom>
          <a:noFill/>
          <a:ln>
            <a:noFill/>
          </a:ln>
        </p:spPr>
        <p:txBody>
          <a:bodyPr anchorCtr="0" anchor="b"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859" name="Shape 859"/>
        <p:cNvGrpSpPr/>
        <p:nvPr/>
      </p:nvGrpSpPr>
      <p:grpSpPr>
        <a:xfrm>
          <a:off x="0" y="0"/>
          <a:ext cx="0" cy="0"/>
          <a:chOff x="0" y="0"/>
          <a:chExt cx="0" cy="0"/>
        </a:xfrm>
      </p:grpSpPr>
      <p:sp>
        <p:nvSpPr>
          <p:cNvPr id="860" name="Google Shape;860;p68"/>
          <p:cNvSpPr/>
          <p:nvPr/>
        </p:nvSpPr>
        <p:spPr>
          <a:xfrm>
            <a:off x="0" y="0"/>
            <a:ext cx="9144000" cy="68580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61" name="Google Shape;861;p68"/>
          <p:cNvSpPr txBox="1"/>
          <p:nvPr>
            <p:ph idx="1" type="body"/>
          </p:nvPr>
        </p:nvSpPr>
        <p:spPr>
          <a:xfrm>
            <a:off x="420000" y="3382039"/>
            <a:ext cx="2524125" cy="769441"/>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3200"/>
              <a:buFont typeface="Arial"/>
              <a:buNone/>
              <a:defRPr b="1" sz="3200">
                <a:solidFill>
                  <a:schemeClr val="lt1"/>
                </a:solidFill>
                <a:latin typeface="Arial"/>
                <a:ea typeface="Arial"/>
                <a:cs typeface="Arial"/>
                <a:sym typeface="Arial"/>
              </a:defRPr>
            </a:lvl1pPr>
            <a:lvl2pPr indent="-228600" lvl="1" marL="914400" algn="l">
              <a:spcBef>
                <a:spcPts val="0"/>
              </a:spcBef>
              <a:spcAft>
                <a:spcPts val="0"/>
              </a:spcAft>
              <a:buSzPts val="1800"/>
              <a:buFont typeface="Arial"/>
              <a:buNone/>
              <a:defRPr b="0" sz="1800">
                <a:solidFill>
                  <a:schemeClr val="lt1"/>
                </a:solidFill>
                <a:latin typeface="Arial"/>
                <a:ea typeface="Arial"/>
                <a:cs typeface="Arial"/>
                <a:sym typeface="Arial"/>
              </a:defRPr>
            </a:lvl2pPr>
            <a:lvl3pPr indent="-342900" lvl="2" marL="1371600" algn="l">
              <a:spcBef>
                <a:spcPts val="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862" name="Google Shape;862;p68"/>
          <p:cNvSpPr txBox="1"/>
          <p:nvPr>
            <p:ph idx="2" type="body"/>
          </p:nvPr>
        </p:nvSpPr>
        <p:spPr>
          <a:xfrm>
            <a:off x="366480" y="1497027"/>
            <a:ext cx="2598742" cy="1769715"/>
          </a:xfrm>
          <a:prstGeom prst="rect">
            <a:avLst/>
          </a:prstGeom>
          <a:noFill/>
          <a:ln>
            <a:noFill/>
          </a:ln>
        </p:spPr>
        <p:txBody>
          <a:bodyPr anchorCtr="0" anchor="b" bIns="0" lIns="0" spcFirstLastPara="1" rIns="0" wrap="square" tIns="0">
            <a:spAutoFit/>
          </a:bodyPr>
          <a:lstStyle>
            <a:lvl1pPr indent="-228600" lvl="0" marL="457200" algn="l">
              <a:spcBef>
                <a:spcPts val="0"/>
              </a:spcBef>
              <a:spcAft>
                <a:spcPts val="0"/>
              </a:spcAft>
              <a:buSzPts val="11500"/>
              <a:buFont typeface="Arial"/>
              <a:buNone/>
              <a:defRPr sz="11500">
                <a:solidFill>
                  <a:schemeClr val="lt1"/>
                </a:solidFill>
              </a:defRPr>
            </a:lvl1pPr>
            <a:lvl2pPr indent="-228600" lvl="1" marL="914400" algn="l">
              <a:spcBef>
                <a:spcPts val="1200"/>
              </a:spcBef>
              <a:spcAft>
                <a:spcPts val="0"/>
              </a:spcAft>
              <a:buSzPts val="1800"/>
              <a:buNone/>
              <a:defRPr/>
            </a:lvl2pPr>
            <a:lvl3pPr indent="-342900" lvl="2" marL="1371600" algn="l">
              <a:spcBef>
                <a:spcPts val="120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grpSp>
        <p:nvGrpSpPr>
          <p:cNvPr id="863" name="Google Shape;863;p68"/>
          <p:cNvGrpSpPr/>
          <p:nvPr/>
        </p:nvGrpSpPr>
        <p:grpSpPr>
          <a:xfrm>
            <a:off x="426571" y="6133625"/>
            <a:ext cx="1905000" cy="401519"/>
            <a:chOff x="2910342" y="325575"/>
            <a:chExt cx="5928968" cy="1249653"/>
          </a:xfrm>
        </p:grpSpPr>
        <p:sp>
          <p:nvSpPr>
            <p:cNvPr id="864" name="Google Shape;864;p68"/>
            <p:cNvSpPr/>
            <p:nvPr/>
          </p:nvSpPr>
          <p:spPr>
            <a:xfrm>
              <a:off x="7911705" y="325575"/>
              <a:ext cx="275254" cy="275254"/>
            </a:xfrm>
            <a:custGeom>
              <a:rect b="b" l="l" r="r" t="t"/>
              <a:pathLst>
                <a:path extrusionOk="0" h="275253" w="275253">
                  <a:moveTo>
                    <a:pt x="254610" y="139003"/>
                  </a:moveTo>
                  <a:lnTo>
                    <a:pt x="136251" y="254610"/>
                  </a:lnTo>
                  <a:lnTo>
                    <a:pt x="20644" y="139003"/>
                  </a:lnTo>
                  <a:lnTo>
                    <a:pt x="136251" y="2064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65" name="Google Shape;865;p68"/>
            <p:cNvSpPr/>
            <p:nvPr/>
          </p:nvSpPr>
          <p:spPr>
            <a:xfrm>
              <a:off x="7947488" y="680652"/>
              <a:ext cx="192678" cy="633084"/>
            </a:xfrm>
            <a:custGeom>
              <a:rect b="b" l="l" r="r" t="t"/>
              <a:pathLst>
                <a:path extrusionOk="0" h="633083" w="192677">
                  <a:moveTo>
                    <a:pt x="20644" y="20644"/>
                  </a:moveTo>
                  <a:lnTo>
                    <a:pt x="180291" y="20644"/>
                  </a:lnTo>
                  <a:lnTo>
                    <a:pt x="180291" y="631708"/>
                  </a:lnTo>
                  <a:lnTo>
                    <a:pt x="20644" y="63170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66" name="Google Shape;866;p68"/>
            <p:cNvSpPr/>
            <p:nvPr/>
          </p:nvSpPr>
          <p:spPr>
            <a:xfrm>
              <a:off x="2910342" y="686158"/>
              <a:ext cx="495457" cy="633084"/>
            </a:xfrm>
            <a:custGeom>
              <a:rect b="b" l="l" r="r" t="t"/>
              <a:pathLst>
                <a:path extrusionOk="0" h="633083" w="495456">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67" name="Google Shape;867;p68"/>
            <p:cNvSpPr/>
            <p:nvPr/>
          </p:nvSpPr>
          <p:spPr>
            <a:xfrm>
              <a:off x="2910342" y="686158"/>
              <a:ext cx="495457" cy="633084"/>
            </a:xfrm>
            <a:custGeom>
              <a:rect b="b" l="l" r="r" t="t"/>
              <a:pathLst>
                <a:path extrusionOk="0" h="633083" w="495456">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68" name="Google Shape;868;p68"/>
            <p:cNvSpPr/>
            <p:nvPr/>
          </p:nvSpPr>
          <p:spPr>
            <a:xfrm>
              <a:off x="3488375" y="686158"/>
              <a:ext cx="578033" cy="660609"/>
            </a:xfrm>
            <a:custGeom>
              <a:rect b="b" l="l" r="r" t="t"/>
              <a:pathLst>
                <a:path extrusionOk="0" h="660609" w="578033">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69" name="Google Shape;869;p68"/>
            <p:cNvSpPr/>
            <p:nvPr/>
          </p:nvSpPr>
          <p:spPr>
            <a:xfrm>
              <a:off x="4077418" y="526510"/>
              <a:ext cx="330305" cy="798236"/>
            </a:xfrm>
            <a:custGeom>
              <a:rect b="b" l="l" r="r" t="t"/>
              <a:pathLst>
                <a:path extrusionOk="0" h="798236" w="330304">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70" name="Google Shape;870;p68"/>
            <p:cNvSpPr/>
            <p:nvPr/>
          </p:nvSpPr>
          <p:spPr>
            <a:xfrm>
              <a:off x="4077418" y="526510"/>
              <a:ext cx="330305" cy="798236"/>
            </a:xfrm>
            <a:custGeom>
              <a:rect b="b" l="l" r="r" t="t"/>
              <a:pathLst>
                <a:path extrusionOk="0" h="798236" w="330304">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71" name="Google Shape;871;p68"/>
            <p:cNvSpPr/>
            <p:nvPr/>
          </p:nvSpPr>
          <p:spPr>
            <a:xfrm>
              <a:off x="4501309" y="476965"/>
              <a:ext cx="110102" cy="853287"/>
            </a:xfrm>
            <a:custGeom>
              <a:rect b="b" l="l" r="r" t="t"/>
              <a:pathLst>
                <a:path extrusionOk="0" h="853286" w="110101">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72" name="Google Shape;872;p68"/>
            <p:cNvSpPr/>
            <p:nvPr/>
          </p:nvSpPr>
          <p:spPr>
            <a:xfrm>
              <a:off x="4501309" y="702673"/>
              <a:ext cx="110102" cy="605559"/>
            </a:xfrm>
            <a:custGeom>
              <a:rect b="b" l="l" r="r" t="t"/>
              <a:pathLst>
                <a:path extrusionOk="0" h="605558" w="110101">
                  <a:moveTo>
                    <a:pt x="20644" y="20644"/>
                  </a:moveTo>
                  <a:lnTo>
                    <a:pt x="92210" y="20644"/>
                  </a:lnTo>
                  <a:lnTo>
                    <a:pt x="92210" y="609687"/>
                  </a:lnTo>
                  <a:lnTo>
                    <a:pt x="20644" y="60968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73" name="Google Shape;873;p68"/>
            <p:cNvSpPr/>
            <p:nvPr/>
          </p:nvSpPr>
          <p:spPr>
            <a:xfrm>
              <a:off x="4501309" y="476965"/>
              <a:ext cx="110102" cy="137627"/>
            </a:xfrm>
            <a:custGeom>
              <a:rect b="b" l="l" r="r" t="t"/>
              <a:pathLst>
                <a:path extrusionOk="0" h="137626" w="110101">
                  <a:moveTo>
                    <a:pt x="20644" y="20644"/>
                  </a:moveTo>
                  <a:lnTo>
                    <a:pt x="92210" y="20644"/>
                  </a:lnTo>
                  <a:lnTo>
                    <a:pt x="92210" y="136251"/>
                  </a:lnTo>
                  <a:lnTo>
                    <a:pt x="20644" y="136251"/>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74" name="Google Shape;874;p68"/>
            <p:cNvSpPr/>
            <p:nvPr/>
          </p:nvSpPr>
          <p:spPr>
            <a:xfrm>
              <a:off x="4680224" y="686158"/>
              <a:ext cx="578033" cy="660609"/>
            </a:xfrm>
            <a:custGeom>
              <a:rect b="b" l="l" r="r" t="t"/>
              <a:pathLst>
                <a:path extrusionOk="0" h="660609" w="578033">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75" name="Google Shape;875;p68"/>
            <p:cNvSpPr/>
            <p:nvPr/>
          </p:nvSpPr>
          <p:spPr>
            <a:xfrm>
              <a:off x="5340834" y="686158"/>
              <a:ext cx="495457" cy="633084"/>
            </a:xfrm>
            <a:custGeom>
              <a:rect b="b" l="l" r="r" t="t"/>
              <a:pathLst>
                <a:path extrusionOk="0" h="633083" w="495456">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76" name="Google Shape;876;p68"/>
            <p:cNvSpPr/>
            <p:nvPr/>
          </p:nvSpPr>
          <p:spPr>
            <a:xfrm>
              <a:off x="5340834" y="686158"/>
              <a:ext cx="495457" cy="633084"/>
            </a:xfrm>
            <a:custGeom>
              <a:rect b="b" l="l" r="r" t="t"/>
              <a:pathLst>
                <a:path extrusionOk="0" h="633083" w="495456">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77" name="Google Shape;877;p68"/>
            <p:cNvSpPr/>
            <p:nvPr/>
          </p:nvSpPr>
          <p:spPr>
            <a:xfrm>
              <a:off x="5918867" y="686158"/>
              <a:ext cx="578033" cy="660609"/>
            </a:xfrm>
            <a:custGeom>
              <a:rect b="b" l="l" r="r" t="t"/>
              <a:pathLst>
                <a:path extrusionOk="0" h="660609" w="578033">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78" name="Google Shape;878;p68"/>
            <p:cNvSpPr/>
            <p:nvPr/>
          </p:nvSpPr>
          <p:spPr>
            <a:xfrm>
              <a:off x="6582229" y="476965"/>
              <a:ext cx="110102" cy="853287"/>
            </a:xfrm>
            <a:custGeom>
              <a:rect b="b" l="l" r="r" t="t"/>
              <a:pathLst>
                <a:path extrusionOk="0" h="853286" w="110101">
                  <a:moveTo>
                    <a:pt x="20644" y="20644"/>
                  </a:moveTo>
                  <a:lnTo>
                    <a:pt x="92210" y="20644"/>
                  </a:lnTo>
                  <a:lnTo>
                    <a:pt x="92210" y="838148"/>
                  </a:lnTo>
                  <a:lnTo>
                    <a:pt x="20644" y="8381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79" name="Google Shape;879;p68"/>
            <p:cNvSpPr/>
            <p:nvPr/>
          </p:nvSpPr>
          <p:spPr>
            <a:xfrm>
              <a:off x="6582229" y="476965"/>
              <a:ext cx="110102" cy="853287"/>
            </a:xfrm>
            <a:custGeom>
              <a:rect b="b" l="l" r="r" t="t"/>
              <a:pathLst>
                <a:path extrusionOk="0" h="853286" w="110101">
                  <a:moveTo>
                    <a:pt x="20644" y="20644"/>
                  </a:moveTo>
                  <a:lnTo>
                    <a:pt x="92210" y="20644"/>
                  </a:lnTo>
                  <a:lnTo>
                    <a:pt x="92210" y="838148"/>
                  </a:lnTo>
                  <a:lnTo>
                    <a:pt x="20644" y="8381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80" name="Google Shape;880;p68"/>
            <p:cNvSpPr/>
            <p:nvPr/>
          </p:nvSpPr>
          <p:spPr>
            <a:xfrm>
              <a:off x="6766649" y="666890"/>
              <a:ext cx="605559" cy="908338"/>
            </a:xfrm>
            <a:custGeom>
              <a:rect b="b" l="l" r="r" t="t"/>
              <a:pathLst>
                <a:path extrusionOk="0" h="908337" w="605558">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81" name="Google Shape;881;p68"/>
            <p:cNvSpPr/>
            <p:nvPr/>
          </p:nvSpPr>
          <p:spPr>
            <a:xfrm>
              <a:off x="7485061" y="666890"/>
              <a:ext cx="385355" cy="660609"/>
            </a:xfrm>
            <a:custGeom>
              <a:rect b="b" l="l" r="r" t="t"/>
              <a:pathLst>
                <a:path extrusionOk="0" h="660609" w="385355">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82" name="Google Shape;882;p68"/>
            <p:cNvSpPr/>
            <p:nvPr/>
          </p:nvSpPr>
          <p:spPr>
            <a:xfrm>
              <a:off x="8206226" y="471460"/>
              <a:ext cx="633084" cy="853287"/>
            </a:xfrm>
            <a:custGeom>
              <a:rect b="b" l="l" r="r" t="t"/>
              <a:pathLst>
                <a:path extrusionOk="0" h="853286" w="633083">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grpSp>
      <p:pic>
        <p:nvPicPr>
          <p:cNvPr id="883" name="Google Shape;883;p68"/>
          <p:cNvPicPr preferRelativeResize="0"/>
          <p:nvPr/>
        </p:nvPicPr>
        <p:blipFill rotWithShape="1">
          <a:blip r:embed="rId2">
            <a:alphaModFix/>
          </a:blip>
          <a:srcRect b="53486" l="0" r="23304" t="0"/>
          <a:stretch/>
        </p:blipFill>
        <p:spPr>
          <a:xfrm>
            <a:off x="3440530" y="3179428"/>
            <a:ext cx="5703470" cy="3678572"/>
          </a:xfrm>
          <a:prstGeom prst="rect">
            <a:avLst/>
          </a:prstGeom>
          <a:noFill/>
          <a:ln>
            <a:noFill/>
          </a:ln>
        </p:spPr>
      </p:pic>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 image">
  <p:cSld name="One column + image">
    <p:spTree>
      <p:nvGrpSpPr>
        <p:cNvPr id="884" name="Shape 884"/>
        <p:cNvGrpSpPr/>
        <p:nvPr/>
      </p:nvGrpSpPr>
      <p:grpSpPr>
        <a:xfrm>
          <a:off x="0" y="0"/>
          <a:ext cx="0" cy="0"/>
          <a:chOff x="0" y="0"/>
          <a:chExt cx="0" cy="0"/>
        </a:xfrm>
      </p:grpSpPr>
      <p:sp>
        <p:nvSpPr>
          <p:cNvPr id="885" name="Google Shape;885;p69"/>
          <p:cNvSpPr/>
          <p:nvPr>
            <p:ph idx="2" type="pic"/>
          </p:nvPr>
        </p:nvSpPr>
        <p:spPr>
          <a:xfrm>
            <a:off x="4761289" y="1411200"/>
            <a:ext cx="3960000" cy="4605867"/>
          </a:xfrm>
          <a:prstGeom prst="rect">
            <a:avLst/>
          </a:prstGeom>
          <a:solidFill>
            <a:srgbClr val="F2F2F2"/>
          </a:solidFill>
          <a:ln>
            <a:noFill/>
          </a:ln>
        </p:spPr>
        <p:txBody>
          <a:bodyPr anchorCtr="0" anchor="ctr" bIns="0" lIns="0" spcFirstLastPara="1" rIns="0" wrap="square" tIns="0">
            <a:noAutofit/>
          </a:bodyPr>
          <a:lstStyle>
            <a:lvl1pPr lvl="0" marR="0" rtl="0" algn="ctr">
              <a:spcBef>
                <a:spcPts val="0"/>
              </a:spcBef>
              <a:spcAft>
                <a:spcPts val="0"/>
              </a:spcAft>
              <a:buClr>
                <a:schemeClr val="dk1"/>
              </a:buClr>
              <a:buSzPts val="1800"/>
              <a:buFont typeface="Arial"/>
              <a:buNone/>
              <a:defRPr b="1" i="0" sz="1800" u="none" cap="none" strike="noStrike">
                <a:solidFill>
                  <a:schemeClr val="accent1"/>
                </a:solidFill>
                <a:latin typeface="Arial"/>
                <a:ea typeface="Arial"/>
                <a:cs typeface="Arial"/>
                <a:sym typeface="Arial"/>
              </a:defRPr>
            </a:lvl1pPr>
            <a:lvl2pPr lvl="1" marR="0" rtl="0" algn="l">
              <a:spcBef>
                <a:spcPts val="12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3pPr>
            <a:lvl4pPr lvl="3"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lvl="4"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lvl="5" marR="0" rtl="0" algn="l">
              <a:spcBef>
                <a:spcPts val="1200"/>
              </a:spcBef>
              <a:spcAft>
                <a:spcPts val="0"/>
              </a:spcAft>
              <a:buClr>
                <a:schemeClr val="accent1"/>
              </a:buClr>
              <a:buSzPts val="1600"/>
              <a:buFont typeface="Arial"/>
              <a:buAutoNum type="arabicPeriod"/>
              <a:defRPr b="0" i="0" sz="1600" u="none" cap="none" strike="noStrike">
                <a:solidFill>
                  <a:schemeClr val="dk1"/>
                </a:solidFill>
                <a:latin typeface="Arial"/>
                <a:ea typeface="Arial"/>
                <a:cs typeface="Arial"/>
                <a:sym typeface="Arial"/>
              </a:defRPr>
            </a:lvl6pPr>
            <a:lvl7pPr lvl="6" marR="0" rtl="0" algn="l">
              <a:spcBef>
                <a:spcPts val="1200"/>
              </a:spcBef>
              <a:spcAft>
                <a:spcPts val="0"/>
              </a:spcAft>
              <a:buClr>
                <a:schemeClr val="accent1"/>
              </a:buClr>
              <a:buSzPts val="1600"/>
              <a:buFont typeface="Arial"/>
              <a:buAutoNum type="alphaLcPeriod"/>
              <a:defRPr b="0" i="0" sz="1600" u="none" cap="none" strike="noStrike">
                <a:solidFill>
                  <a:schemeClr val="dk1"/>
                </a:solidFill>
                <a:latin typeface="Arial"/>
                <a:ea typeface="Arial"/>
                <a:cs typeface="Arial"/>
                <a:sym typeface="Arial"/>
              </a:defRPr>
            </a:lvl7pPr>
            <a:lvl8pPr lvl="7" marR="0" rtl="0" algn="l">
              <a:spcBef>
                <a:spcPts val="1200"/>
              </a:spcBef>
              <a:spcAft>
                <a:spcPts val="0"/>
              </a:spcAft>
              <a:buClr>
                <a:schemeClr val="accent1"/>
              </a:buClr>
              <a:buSzPts val="1600"/>
              <a:buFont typeface="Arial"/>
              <a:buAutoNum type="romanLcPeriod"/>
              <a:defRPr b="0" i="0" sz="1600" u="none" cap="none" strike="noStrike">
                <a:solidFill>
                  <a:schemeClr val="dk1"/>
                </a:solidFill>
                <a:latin typeface="Arial"/>
                <a:ea typeface="Arial"/>
                <a:cs typeface="Arial"/>
                <a:sym typeface="Arial"/>
              </a:defRPr>
            </a:lvl8pPr>
            <a:lvl9pPr lvl="8" marR="0" rtl="0" algn="l">
              <a:spcBef>
                <a:spcPts val="1200"/>
              </a:spcBef>
              <a:spcAft>
                <a:spcPts val="1200"/>
              </a:spcAft>
              <a:buClr>
                <a:schemeClr val="dk1"/>
              </a:buClr>
              <a:buSzPts val="2400"/>
              <a:buFont typeface="Arial"/>
              <a:buNone/>
              <a:defRPr b="0" i="0" sz="2400" u="none" cap="none" strike="noStrike">
                <a:solidFill>
                  <a:schemeClr val="accent1"/>
                </a:solidFill>
                <a:latin typeface="Arial"/>
                <a:ea typeface="Arial"/>
                <a:cs typeface="Arial"/>
                <a:sym typeface="Arial"/>
              </a:defRPr>
            </a:lvl9pPr>
          </a:lstStyle>
          <a:p/>
        </p:txBody>
      </p:sp>
      <p:sp>
        <p:nvSpPr>
          <p:cNvPr id="886" name="Google Shape;886;p69"/>
          <p:cNvSpPr txBox="1"/>
          <p:nvPr>
            <p:ph type="title"/>
          </p:nvPr>
        </p:nvSpPr>
        <p:spPr>
          <a:xfrm>
            <a:off x="431801" y="361387"/>
            <a:ext cx="8280400" cy="369332"/>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7" name="Google Shape;887;p69"/>
          <p:cNvSpPr txBox="1"/>
          <p:nvPr>
            <p:ph idx="1" type="body"/>
          </p:nvPr>
        </p:nvSpPr>
        <p:spPr>
          <a:xfrm>
            <a:off x="432000" y="1411200"/>
            <a:ext cx="3960000" cy="1877437"/>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800"/>
              <a:buNone/>
              <a:defRPr/>
            </a:lvl1pPr>
            <a:lvl2pPr indent="-228600" lvl="1" marL="914400" algn="l">
              <a:spcBef>
                <a:spcPts val="1200"/>
              </a:spcBef>
              <a:spcAft>
                <a:spcPts val="0"/>
              </a:spcAft>
              <a:buSzPts val="1800"/>
              <a:buNone/>
              <a:defRPr/>
            </a:lvl2pPr>
            <a:lvl3pPr indent="-342900" lvl="2" marL="1371600" algn="l">
              <a:spcBef>
                <a:spcPts val="120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888" name="Google Shape;888;p69"/>
          <p:cNvSpPr txBox="1"/>
          <p:nvPr>
            <p:ph idx="11" type="ftr"/>
          </p:nvPr>
        </p:nvSpPr>
        <p:spPr>
          <a:xfrm>
            <a:off x="1343858" y="6352053"/>
            <a:ext cx="6547605" cy="169277"/>
          </a:xfrm>
          <a:prstGeom prst="rect">
            <a:avLst/>
          </a:prstGeom>
          <a:noFill/>
          <a:ln>
            <a:noFill/>
          </a:ln>
        </p:spPr>
        <p:txBody>
          <a:bodyPr anchorCtr="0" anchor="b"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grpSp>
        <p:nvGrpSpPr>
          <p:cNvPr id="889" name="Google Shape;889;p69"/>
          <p:cNvGrpSpPr/>
          <p:nvPr/>
        </p:nvGrpSpPr>
        <p:grpSpPr>
          <a:xfrm>
            <a:off x="9206425" y="0"/>
            <a:ext cx="2029736" cy="2104028"/>
            <a:chOff x="3528102" y="847657"/>
            <a:chExt cx="2029736" cy="2104028"/>
          </a:xfrm>
        </p:grpSpPr>
        <p:sp>
          <p:nvSpPr>
            <p:cNvPr id="890" name="Google Shape;890;p69"/>
            <p:cNvSpPr/>
            <p:nvPr/>
          </p:nvSpPr>
          <p:spPr>
            <a:xfrm>
              <a:off x="3528102" y="847657"/>
              <a:ext cx="2029736" cy="2104028"/>
            </a:xfrm>
            <a:prstGeom prst="rect">
              <a:avLst/>
            </a:prstGeom>
            <a:solidFill>
              <a:srgbClr val="FFFFFF"/>
            </a:solidFill>
            <a:ln>
              <a:noFill/>
            </a:ln>
          </p:spPr>
          <p:txBody>
            <a:bodyPr anchorCtr="0" anchor="t" bIns="36000" lIns="36000" spcFirstLastPara="1" rIns="36000" wrap="square" tIns="36000">
              <a:spAutoFit/>
            </a:bodyPr>
            <a:lstStyle/>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Reapplying the Slide Layout</a:t>
              </a:r>
              <a:endParaRPr/>
            </a:p>
            <a:p>
              <a:pPr indent="0" lvl="2"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Putting text into a placeholder not only ensures the text sits in the correct place and is formatted correctly, it also helps to update the page quickly and efficiently. </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Right click on the page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‘Layout’</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the layout you require</a:t>
              </a:r>
              <a:endParaRPr/>
            </a:p>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Text bullet formatting</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To use text/bullet formatting levels correctly, use the Increase List Level and Decrease List Level buttons from the Paragraph group on the Home tab</a:t>
              </a:r>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Alternatively you can use the keyboard shortcuts:</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Shift+Alt+Right arrow key = increase level</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Shift+Alt+Left arrow key = decrease level</a:t>
              </a:r>
              <a:endParaRPr/>
            </a:p>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Guides</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To ensure all other elements aside from placeholders are positioned correctly, switch your drawing guides on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Alt+F9</a:t>
              </a:r>
              <a:endParaRPr/>
            </a:p>
          </p:txBody>
        </p:sp>
        <p:grpSp>
          <p:nvGrpSpPr>
            <p:cNvPr id="891" name="Google Shape;891;p69"/>
            <p:cNvGrpSpPr/>
            <p:nvPr/>
          </p:nvGrpSpPr>
          <p:grpSpPr>
            <a:xfrm>
              <a:off x="3568059" y="1907313"/>
              <a:ext cx="1038536" cy="360283"/>
              <a:chOff x="4736026" y="-3144621"/>
              <a:chExt cx="1698109" cy="589139"/>
            </a:xfrm>
          </p:grpSpPr>
          <p:pic>
            <p:nvPicPr>
              <p:cNvPr id="892" name="Google Shape;892;p69"/>
              <p:cNvPicPr preferRelativeResize="0"/>
              <p:nvPr/>
            </p:nvPicPr>
            <p:blipFill rotWithShape="1">
              <a:blip r:embed="rId2">
                <a:alphaModFix/>
              </a:blip>
              <a:srcRect b="0" l="0" r="0" t="0"/>
              <a:stretch/>
            </p:blipFill>
            <p:spPr>
              <a:xfrm>
                <a:off x="4736026" y="-3144621"/>
                <a:ext cx="1698109" cy="589139"/>
              </a:xfrm>
              <a:prstGeom prst="rect">
                <a:avLst/>
              </a:prstGeom>
              <a:noFill/>
              <a:ln>
                <a:noFill/>
              </a:ln>
            </p:spPr>
          </p:pic>
          <p:sp>
            <p:nvSpPr>
              <p:cNvPr id="893" name="Google Shape;893;p69"/>
              <p:cNvSpPr/>
              <p:nvPr/>
            </p:nvSpPr>
            <p:spPr>
              <a:xfrm>
                <a:off x="5292025" y="-3085266"/>
                <a:ext cx="346227" cy="166715"/>
              </a:xfrm>
              <a:prstGeom prst="roundRect">
                <a:avLst>
                  <a:gd fmla="val 20963" name="adj"/>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p:txBody>
          </p:sp>
        </p:grpSp>
      </p:grpSp>
      <p:sp>
        <p:nvSpPr>
          <p:cNvPr id="894" name="Google Shape;894;p69"/>
          <p:cNvSpPr/>
          <p:nvPr/>
        </p:nvSpPr>
        <p:spPr>
          <a:xfrm>
            <a:off x="9206425" y="2140326"/>
            <a:ext cx="2030635" cy="2116424"/>
          </a:xfrm>
          <a:prstGeom prst="rect">
            <a:avLst/>
          </a:prstGeom>
          <a:solidFill>
            <a:srgbClr val="FFFFFF"/>
          </a:solidFill>
          <a:ln>
            <a:noFill/>
          </a:ln>
        </p:spPr>
        <p:txBody>
          <a:bodyPr anchorCtr="0" anchor="t" bIns="42125" lIns="42125" spcFirstLastPara="1" rIns="42125" wrap="square" tIns="42125">
            <a:spAutoFit/>
          </a:bodyPr>
          <a:lstStyle/>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Image placeholders</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This layout is set with a picture placeholder for photography. To insert an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the ‘picture placeholder icon’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Navigate to the file and insert</a:t>
            </a:r>
            <a:endParaRPr/>
          </a:p>
          <a:p>
            <a:pPr indent="0" lvl="0" marL="0" marR="0" rtl="0" algn="l">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Calibri"/>
                <a:ea typeface="Calibri"/>
                <a:cs typeface="Calibri"/>
                <a:sym typeface="Calibri"/>
              </a:rPr>
              <a:t>Updating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the image you wish to change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Delete the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Follow the steps as above to insert an image</a:t>
            </a:r>
            <a:endParaRPr/>
          </a:p>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Cropping image</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When the image is inserted it may not automatically show the part of the image you want. To change what is shown: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the image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Go to ‘Format’ tab</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‘Crop’</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You can now move the image within the placeholder.</a:t>
            </a:r>
            <a:endParaRPr/>
          </a:p>
          <a:p>
            <a:pPr indent="0" lvl="0"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Resizing image</a:t>
            </a:r>
            <a:endParaRPr/>
          </a:p>
          <a:p>
            <a:pPr indent="0" lvl="1"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If the shape of the image resizes too small or big, you can reset the placeholder by:</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Right-click on the page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‘reset slide’ (note: Using this action will reset all of the manual formatting on the page)</a:t>
            </a:r>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chart only">
  <p:cSld name="Full chart only">
    <p:spTree>
      <p:nvGrpSpPr>
        <p:cNvPr id="895" name="Shape 895"/>
        <p:cNvGrpSpPr/>
        <p:nvPr/>
      </p:nvGrpSpPr>
      <p:grpSpPr>
        <a:xfrm>
          <a:off x="0" y="0"/>
          <a:ext cx="0" cy="0"/>
          <a:chOff x="0" y="0"/>
          <a:chExt cx="0" cy="0"/>
        </a:xfrm>
      </p:grpSpPr>
      <p:sp>
        <p:nvSpPr>
          <p:cNvPr id="896" name="Google Shape;896;p70"/>
          <p:cNvSpPr txBox="1"/>
          <p:nvPr>
            <p:ph type="title"/>
          </p:nvPr>
        </p:nvSpPr>
        <p:spPr>
          <a:xfrm>
            <a:off x="431801" y="361387"/>
            <a:ext cx="8280400" cy="369332"/>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7" name="Google Shape;897;p70"/>
          <p:cNvSpPr/>
          <p:nvPr>
            <p:ph idx="2" type="chart"/>
          </p:nvPr>
        </p:nvSpPr>
        <p:spPr>
          <a:xfrm>
            <a:off x="432000" y="1411200"/>
            <a:ext cx="8280000" cy="4605251"/>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Clr>
                <a:schemeClr val="dk1"/>
              </a:buClr>
              <a:buSzPts val="1800"/>
              <a:buFont typeface="Arial"/>
              <a:buNone/>
              <a:defRPr b="1" i="0" sz="1800" u="none" cap="none" strike="noStrike">
                <a:solidFill>
                  <a:schemeClr val="accent1"/>
                </a:solidFill>
                <a:latin typeface="Arial"/>
                <a:ea typeface="Arial"/>
                <a:cs typeface="Arial"/>
                <a:sym typeface="Arial"/>
              </a:defRPr>
            </a:lvl1pPr>
            <a:lvl2pPr lvl="1" marR="0" rtl="0" algn="l">
              <a:spcBef>
                <a:spcPts val="12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3pPr>
            <a:lvl4pPr lvl="3"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lvl="4"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lvl="5" marR="0" rtl="0" algn="l">
              <a:spcBef>
                <a:spcPts val="1200"/>
              </a:spcBef>
              <a:spcAft>
                <a:spcPts val="0"/>
              </a:spcAft>
              <a:buClr>
                <a:schemeClr val="accent1"/>
              </a:buClr>
              <a:buSzPts val="1600"/>
              <a:buFont typeface="Arial"/>
              <a:buAutoNum type="arabicPeriod"/>
              <a:defRPr b="0" i="0" sz="1600" u="none" cap="none" strike="noStrike">
                <a:solidFill>
                  <a:schemeClr val="dk1"/>
                </a:solidFill>
                <a:latin typeface="Arial"/>
                <a:ea typeface="Arial"/>
                <a:cs typeface="Arial"/>
                <a:sym typeface="Arial"/>
              </a:defRPr>
            </a:lvl6pPr>
            <a:lvl7pPr lvl="6" marR="0" rtl="0" algn="l">
              <a:spcBef>
                <a:spcPts val="1200"/>
              </a:spcBef>
              <a:spcAft>
                <a:spcPts val="0"/>
              </a:spcAft>
              <a:buClr>
                <a:schemeClr val="accent1"/>
              </a:buClr>
              <a:buSzPts val="1600"/>
              <a:buFont typeface="Arial"/>
              <a:buAutoNum type="alphaLcPeriod"/>
              <a:defRPr b="0" i="0" sz="1600" u="none" cap="none" strike="noStrike">
                <a:solidFill>
                  <a:schemeClr val="dk1"/>
                </a:solidFill>
                <a:latin typeface="Arial"/>
                <a:ea typeface="Arial"/>
                <a:cs typeface="Arial"/>
                <a:sym typeface="Arial"/>
              </a:defRPr>
            </a:lvl7pPr>
            <a:lvl8pPr lvl="7" marR="0" rtl="0" algn="l">
              <a:spcBef>
                <a:spcPts val="1200"/>
              </a:spcBef>
              <a:spcAft>
                <a:spcPts val="0"/>
              </a:spcAft>
              <a:buClr>
                <a:schemeClr val="accent1"/>
              </a:buClr>
              <a:buSzPts val="1600"/>
              <a:buFont typeface="Arial"/>
              <a:buAutoNum type="romanLcPeriod"/>
              <a:defRPr b="0" i="0" sz="1600" u="none" cap="none" strike="noStrike">
                <a:solidFill>
                  <a:schemeClr val="dk1"/>
                </a:solidFill>
                <a:latin typeface="Arial"/>
                <a:ea typeface="Arial"/>
                <a:cs typeface="Arial"/>
                <a:sym typeface="Arial"/>
              </a:defRPr>
            </a:lvl8pPr>
            <a:lvl9pPr lvl="8" marR="0" rtl="0" algn="l">
              <a:spcBef>
                <a:spcPts val="1200"/>
              </a:spcBef>
              <a:spcAft>
                <a:spcPts val="1200"/>
              </a:spcAft>
              <a:buClr>
                <a:schemeClr val="dk1"/>
              </a:buClr>
              <a:buSzPts val="2400"/>
              <a:buFont typeface="Arial"/>
              <a:buNone/>
              <a:defRPr b="0" i="0" sz="2400" u="none" cap="none" strike="noStrike">
                <a:solidFill>
                  <a:schemeClr val="accent1"/>
                </a:solidFill>
                <a:latin typeface="Arial"/>
                <a:ea typeface="Arial"/>
                <a:cs typeface="Arial"/>
                <a:sym typeface="Arial"/>
              </a:defRPr>
            </a:lvl9pPr>
          </a:lstStyle>
          <a:p/>
        </p:txBody>
      </p:sp>
      <p:sp>
        <p:nvSpPr>
          <p:cNvPr id="898" name="Google Shape;898;p70"/>
          <p:cNvSpPr txBox="1"/>
          <p:nvPr>
            <p:ph idx="11" type="ftr"/>
          </p:nvPr>
        </p:nvSpPr>
        <p:spPr>
          <a:xfrm>
            <a:off x="1343858" y="6352053"/>
            <a:ext cx="6547605" cy="169277"/>
          </a:xfrm>
          <a:prstGeom prst="rect">
            <a:avLst/>
          </a:prstGeom>
          <a:noFill/>
          <a:ln>
            <a:noFill/>
          </a:ln>
        </p:spPr>
        <p:txBody>
          <a:bodyPr anchorCtr="0" anchor="b"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9" name="Google Shape;899;p70"/>
          <p:cNvSpPr/>
          <p:nvPr/>
        </p:nvSpPr>
        <p:spPr>
          <a:xfrm>
            <a:off x="9206425" y="48036"/>
            <a:ext cx="2029736" cy="996033"/>
          </a:xfrm>
          <a:prstGeom prst="rect">
            <a:avLst/>
          </a:prstGeom>
          <a:solidFill>
            <a:srgbClr val="FFFFFF"/>
          </a:solidFill>
          <a:ln>
            <a:noFill/>
          </a:ln>
        </p:spPr>
        <p:txBody>
          <a:bodyPr anchorCtr="0" anchor="t" bIns="36000" lIns="36000" spcFirstLastPara="1" rIns="36000" wrap="square" tIns="36000">
            <a:spAutoFit/>
          </a:bodyPr>
          <a:lstStyle/>
          <a:p>
            <a:pPr indent="0" lvl="2" marL="0" marR="0" rtl="0" algn="l">
              <a:lnSpc>
                <a:spcPct val="100000"/>
              </a:lnSpc>
              <a:spcBef>
                <a:spcPts val="0"/>
              </a:spcBef>
              <a:spcAft>
                <a:spcPts val="0"/>
              </a:spcAft>
              <a:buClr>
                <a:srgbClr val="4472C4"/>
              </a:buClr>
              <a:buSzPts val="600"/>
              <a:buFont typeface="Arial"/>
              <a:buNone/>
            </a:pPr>
            <a:r>
              <a:rPr b="1" i="0" lang="en-US" sz="600" u="none" cap="none" strike="noStrike">
                <a:solidFill>
                  <a:srgbClr val="000000"/>
                </a:solidFill>
                <a:latin typeface="Calibri"/>
                <a:ea typeface="Calibri"/>
                <a:cs typeface="Calibri"/>
                <a:sym typeface="Calibri"/>
              </a:rPr>
              <a:t>Insert a chart</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the chart icon and select the chart you require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On the Insert tab choose ‘Chart’ and from the available options choose the type of chart you require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Format the chart</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Update the chart title text box</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Update source and notes</a:t>
            </a:r>
            <a:endParaRPr/>
          </a:p>
          <a:p>
            <a:pPr indent="0" lvl="2" marL="0" marR="0" rtl="0" algn="l">
              <a:lnSpc>
                <a:spcPct val="100000"/>
              </a:lnSpc>
              <a:spcBef>
                <a:spcPts val="0"/>
              </a:spcBef>
              <a:spcAft>
                <a:spcPts val="0"/>
              </a:spcAft>
              <a:buClr>
                <a:srgbClr val="4472C4"/>
              </a:buClr>
              <a:buSzPts val="600"/>
              <a:buFont typeface="Arial"/>
              <a:buNone/>
            </a:pPr>
            <a:r>
              <a:rPr b="1" i="0" lang="en-US" sz="600" u="none" cap="none" strike="noStrike">
                <a:solidFill>
                  <a:srgbClr val="000000"/>
                </a:solidFill>
                <a:latin typeface="Calibri"/>
                <a:ea typeface="Calibri"/>
                <a:cs typeface="Calibri"/>
                <a:sym typeface="Calibri"/>
              </a:rPr>
              <a:t>Update existing chart</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the existing chart and delete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Follow steps for inserting a chart above</a:t>
            </a:r>
            <a:endParaRPr/>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message + text right">
  <p:cSld name="Key message + text right">
    <p:spTree>
      <p:nvGrpSpPr>
        <p:cNvPr id="900" name="Shape 900"/>
        <p:cNvGrpSpPr/>
        <p:nvPr/>
      </p:nvGrpSpPr>
      <p:grpSpPr>
        <a:xfrm>
          <a:off x="0" y="0"/>
          <a:ext cx="0" cy="0"/>
          <a:chOff x="0" y="0"/>
          <a:chExt cx="0" cy="0"/>
        </a:xfrm>
      </p:grpSpPr>
      <p:sp>
        <p:nvSpPr>
          <p:cNvPr id="901" name="Google Shape;901;p71"/>
          <p:cNvSpPr txBox="1"/>
          <p:nvPr>
            <p:ph idx="1" type="body"/>
          </p:nvPr>
        </p:nvSpPr>
        <p:spPr>
          <a:xfrm>
            <a:off x="432188" y="1411200"/>
            <a:ext cx="2592000" cy="3420000"/>
          </a:xfrm>
          <a:prstGeom prst="rect">
            <a:avLst/>
          </a:prstGeom>
          <a:solidFill>
            <a:srgbClr val="0073CD"/>
          </a:solidFill>
          <a:ln>
            <a:noFill/>
          </a:ln>
        </p:spPr>
        <p:txBody>
          <a:bodyPr anchorCtr="0" anchor="t" bIns="108000" lIns="144000" spcFirstLastPara="1" rIns="144000" wrap="square" tIns="108000">
            <a:noAutofit/>
          </a:bodyPr>
          <a:lstStyle>
            <a:lvl1pPr indent="-228600" lvl="0" marL="457200" algn="l">
              <a:spcBef>
                <a:spcPts val="0"/>
              </a:spcBef>
              <a:spcAft>
                <a:spcPts val="0"/>
              </a:spcAft>
              <a:buSzPts val="1800"/>
              <a:buFont typeface="Arial"/>
              <a:buNone/>
              <a:defRPr>
                <a:solidFill>
                  <a:schemeClr val="lt1"/>
                </a:solidFill>
              </a:defRPr>
            </a:lvl1pPr>
            <a:lvl2pPr indent="-228600" lvl="1" marL="914400" algn="l">
              <a:spcBef>
                <a:spcPts val="600"/>
              </a:spcBef>
              <a:spcAft>
                <a:spcPts val="0"/>
              </a:spcAft>
              <a:buSzPts val="1600"/>
              <a:buFont typeface="Arial"/>
              <a:buNone/>
              <a:defRPr>
                <a:solidFill>
                  <a:schemeClr val="lt1"/>
                </a:solidFill>
              </a:defRPr>
            </a:lvl2pPr>
            <a:lvl3pPr indent="-228600" lvl="2" marL="1371600" algn="l">
              <a:spcBef>
                <a:spcPts val="600"/>
              </a:spcBef>
              <a:spcAft>
                <a:spcPts val="0"/>
              </a:spcAft>
              <a:buClr>
                <a:schemeClr val="lt1"/>
              </a:buClr>
              <a:buSzPts val="1400"/>
              <a:buFont typeface="Arial"/>
              <a:buNone/>
              <a:defRPr sz="1400">
                <a:solidFill>
                  <a:schemeClr val="lt1"/>
                </a:solidFill>
              </a:defRPr>
            </a:lvl3pPr>
            <a:lvl4pPr indent="-330200" lvl="3" marL="1828800" algn="l">
              <a:spcBef>
                <a:spcPts val="600"/>
              </a:spcBef>
              <a:spcAft>
                <a:spcPts val="0"/>
              </a:spcAft>
              <a:buClr>
                <a:schemeClr val="lt1"/>
              </a:buClr>
              <a:buSzPts val="1600"/>
              <a:buChar char="-"/>
              <a:defRPr>
                <a:solidFill>
                  <a:schemeClr val="lt1"/>
                </a:solidFill>
              </a:defRPr>
            </a:lvl4pPr>
            <a:lvl5pPr indent="-330200" lvl="4" marL="2286000" algn="l">
              <a:spcBef>
                <a:spcPts val="1200"/>
              </a:spcBef>
              <a:spcAft>
                <a:spcPts val="0"/>
              </a:spcAft>
              <a:buClr>
                <a:schemeClr val="lt1"/>
              </a:buClr>
              <a:buSzPts val="1600"/>
              <a:buChar char="◦"/>
              <a:defRPr>
                <a:solidFill>
                  <a:schemeClr val="lt1"/>
                </a:solidFill>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902" name="Google Shape;902;p71"/>
          <p:cNvSpPr txBox="1"/>
          <p:nvPr>
            <p:ph type="title"/>
          </p:nvPr>
        </p:nvSpPr>
        <p:spPr>
          <a:xfrm>
            <a:off x="431801" y="361387"/>
            <a:ext cx="8280400" cy="369332"/>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3" name="Google Shape;903;p71"/>
          <p:cNvSpPr txBox="1"/>
          <p:nvPr>
            <p:ph idx="2" type="body"/>
          </p:nvPr>
        </p:nvSpPr>
        <p:spPr>
          <a:xfrm>
            <a:off x="3284313" y="1411200"/>
            <a:ext cx="2592000" cy="1877437"/>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800"/>
              <a:buNone/>
              <a:defRPr/>
            </a:lvl1pPr>
            <a:lvl2pPr indent="-228600" lvl="1" marL="914400" algn="l">
              <a:spcBef>
                <a:spcPts val="1200"/>
              </a:spcBef>
              <a:spcAft>
                <a:spcPts val="0"/>
              </a:spcAft>
              <a:buSzPts val="1800"/>
              <a:buNone/>
              <a:defRPr/>
            </a:lvl2pPr>
            <a:lvl3pPr indent="-342900" lvl="2" marL="1371600" algn="l">
              <a:spcBef>
                <a:spcPts val="120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904" name="Google Shape;904;p71"/>
          <p:cNvSpPr txBox="1"/>
          <p:nvPr>
            <p:ph idx="3" type="body"/>
          </p:nvPr>
        </p:nvSpPr>
        <p:spPr>
          <a:xfrm>
            <a:off x="6128513" y="1411200"/>
            <a:ext cx="2592000" cy="1877437"/>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800"/>
              <a:buNone/>
              <a:defRPr/>
            </a:lvl1pPr>
            <a:lvl2pPr indent="-228600" lvl="1" marL="914400" algn="l">
              <a:spcBef>
                <a:spcPts val="1200"/>
              </a:spcBef>
              <a:spcAft>
                <a:spcPts val="0"/>
              </a:spcAft>
              <a:buSzPts val="1800"/>
              <a:buNone/>
              <a:defRPr/>
            </a:lvl2pPr>
            <a:lvl3pPr indent="-342900" lvl="2" marL="1371600" algn="l">
              <a:spcBef>
                <a:spcPts val="120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905" name="Google Shape;905;p71"/>
          <p:cNvSpPr txBox="1"/>
          <p:nvPr>
            <p:ph idx="11" type="ftr"/>
          </p:nvPr>
        </p:nvSpPr>
        <p:spPr>
          <a:xfrm>
            <a:off x="1343858" y="6352053"/>
            <a:ext cx="6547605" cy="169277"/>
          </a:xfrm>
          <a:prstGeom prst="rect">
            <a:avLst/>
          </a:prstGeom>
          <a:noFill/>
          <a:ln>
            <a:noFill/>
          </a:ln>
        </p:spPr>
        <p:txBody>
          <a:bodyPr anchorCtr="0" anchor="b"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grpSp>
        <p:nvGrpSpPr>
          <p:cNvPr id="906" name="Google Shape;906;p71"/>
          <p:cNvGrpSpPr/>
          <p:nvPr/>
        </p:nvGrpSpPr>
        <p:grpSpPr>
          <a:xfrm>
            <a:off x="9206425" y="0"/>
            <a:ext cx="2029736" cy="2104028"/>
            <a:chOff x="3528102" y="847657"/>
            <a:chExt cx="2029736" cy="2104028"/>
          </a:xfrm>
        </p:grpSpPr>
        <p:sp>
          <p:nvSpPr>
            <p:cNvPr id="907" name="Google Shape;907;p71"/>
            <p:cNvSpPr/>
            <p:nvPr/>
          </p:nvSpPr>
          <p:spPr>
            <a:xfrm>
              <a:off x="3528102" y="847657"/>
              <a:ext cx="2029736" cy="2104028"/>
            </a:xfrm>
            <a:prstGeom prst="rect">
              <a:avLst/>
            </a:prstGeom>
            <a:solidFill>
              <a:srgbClr val="FFFFFF"/>
            </a:solidFill>
            <a:ln>
              <a:noFill/>
            </a:ln>
          </p:spPr>
          <p:txBody>
            <a:bodyPr anchorCtr="0" anchor="t" bIns="36000" lIns="36000" spcFirstLastPara="1" rIns="36000" wrap="square" tIns="36000">
              <a:spAutoFit/>
            </a:bodyPr>
            <a:lstStyle/>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Reapplying the Slide Layout</a:t>
              </a:r>
              <a:endParaRPr/>
            </a:p>
            <a:p>
              <a:pPr indent="0" lvl="2"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Putting text into a placeholder not only ensures the text sits in the correct place and is formatted correctly, it also helps to update the page quickly and efficiently. </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Right click on the page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‘Layout’</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the layout you require</a:t>
              </a:r>
              <a:endParaRPr/>
            </a:p>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Text bullet formatting</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To use text/bullet formatting levels correctly, use the Increase List Level and Decrease List Level buttons from the Paragraph group on the Home tab</a:t>
              </a:r>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Alternatively you can use the keyboard shortcuts:</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Shift+Alt+Right arrow key = increase level</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Shift+Alt+Left arrow key = decrease level</a:t>
              </a:r>
              <a:endParaRPr/>
            </a:p>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Guides</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To ensure all other elements aside from placeholders are positioned correctly, switch your drawing guides on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Alt+F9</a:t>
              </a:r>
              <a:endParaRPr/>
            </a:p>
          </p:txBody>
        </p:sp>
        <p:grpSp>
          <p:nvGrpSpPr>
            <p:cNvPr id="908" name="Google Shape;908;p71"/>
            <p:cNvGrpSpPr/>
            <p:nvPr/>
          </p:nvGrpSpPr>
          <p:grpSpPr>
            <a:xfrm>
              <a:off x="3568059" y="1907313"/>
              <a:ext cx="1038536" cy="360283"/>
              <a:chOff x="4736026" y="-3144621"/>
              <a:chExt cx="1698109" cy="589139"/>
            </a:xfrm>
          </p:grpSpPr>
          <p:pic>
            <p:nvPicPr>
              <p:cNvPr id="909" name="Google Shape;909;p71"/>
              <p:cNvPicPr preferRelativeResize="0"/>
              <p:nvPr/>
            </p:nvPicPr>
            <p:blipFill rotWithShape="1">
              <a:blip r:embed="rId2">
                <a:alphaModFix/>
              </a:blip>
              <a:srcRect b="0" l="0" r="0" t="0"/>
              <a:stretch/>
            </p:blipFill>
            <p:spPr>
              <a:xfrm>
                <a:off x="4736026" y="-3144621"/>
                <a:ext cx="1698109" cy="589139"/>
              </a:xfrm>
              <a:prstGeom prst="rect">
                <a:avLst/>
              </a:prstGeom>
              <a:noFill/>
              <a:ln>
                <a:noFill/>
              </a:ln>
            </p:spPr>
          </p:pic>
          <p:sp>
            <p:nvSpPr>
              <p:cNvPr id="910" name="Google Shape;910;p71"/>
              <p:cNvSpPr/>
              <p:nvPr/>
            </p:nvSpPr>
            <p:spPr>
              <a:xfrm>
                <a:off x="5292025" y="-3085266"/>
                <a:ext cx="346227" cy="166715"/>
              </a:xfrm>
              <a:prstGeom prst="roundRect">
                <a:avLst>
                  <a:gd fmla="val 20963" name="adj"/>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p:txBody>
          </p:sp>
        </p:grpSp>
      </p:gr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message + text left">
  <p:cSld name="Key message + text left">
    <p:spTree>
      <p:nvGrpSpPr>
        <p:cNvPr id="911" name="Shape 911"/>
        <p:cNvGrpSpPr/>
        <p:nvPr/>
      </p:nvGrpSpPr>
      <p:grpSpPr>
        <a:xfrm>
          <a:off x="0" y="0"/>
          <a:ext cx="0" cy="0"/>
          <a:chOff x="0" y="0"/>
          <a:chExt cx="0" cy="0"/>
        </a:xfrm>
      </p:grpSpPr>
      <p:sp>
        <p:nvSpPr>
          <p:cNvPr id="912" name="Google Shape;912;p72"/>
          <p:cNvSpPr txBox="1"/>
          <p:nvPr>
            <p:ph type="title"/>
          </p:nvPr>
        </p:nvSpPr>
        <p:spPr>
          <a:xfrm>
            <a:off x="431801" y="361387"/>
            <a:ext cx="8280400" cy="369332"/>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3" name="Google Shape;913;p72"/>
          <p:cNvSpPr txBox="1"/>
          <p:nvPr>
            <p:ph idx="1" type="body"/>
          </p:nvPr>
        </p:nvSpPr>
        <p:spPr>
          <a:xfrm>
            <a:off x="6128513" y="1411200"/>
            <a:ext cx="2592000" cy="3420000"/>
          </a:xfrm>
          <a:prstGeom prst="rect">
            <a:avLst/>
          </a:prstGeom>
          <a:solidFill>
            <a:srgbClr val="0073CD"/>
          </a:solidFill>
          <a:ln>
            <a:noFill/>
          </a:ln>
        </p:spPr>
        <p:txBody>
          <a:bodyPr anchorCtr="0" anchor="t" bIns="108000" lIns="144000" spcFirstLastPara="1" rIns="144000" wrap="square" tIns="108000">
            <a:noAutofit/>
          </a:bodyPr>
          <a:lstStyle>
            <a:lvl1pPr indent="-228600" lvl="0" marL="457200" algn="l">
              <a:spcBef>
                <a:spcPts val="0"/>
              </a:spcBef>
              <a:spcAft>
                <a:spcPts val="0"/>
              </a:spcAft>
              <a:buSzPts val="1800"/>
              <a:buFont typeface="Arial"/>
              <a:buNone/>
              <a:defRPr>
                <a:solidFill>
                  <a:schemeClr val="lt1"/>
                </a:solidFill>
              </a:defRPr>
            </a:lvl1pPr>
            <a:lvl2pPr indent="-228600" lvl="1" marL="914400" algn="l">
              <a:spcBef>
                <a:spcPts val="600"/>
              </a:spcBef>
              <a:spcAft>
                <a:spcPts val="0"/>
              </a:spcAft>
              <a:buSzPts val="1600"/>
              <a:buFont typeface="Arial"/>
              <a:buNone/>
              <a:defRPr>
                <a:solidFill>
                  <a:schemeClr val="lt1"/>
                </a:solidFill>
              </a:defRPr>
            </a:lvl2pPr>
            <a:lvl3pPr indent="-228600" lvl="2" marL="1371600" algn="l">
              <a:spcBef>
                <a:spcPts val="600"/>
              </a:spcBef>
              <a:spcAft>
                <a:spcPts val="0"/>
              </a:spcAft>
              <a:buClr>
                <a:schemeClr val="lt1"/>
              </a:buClr>
              <a:buSzPts val="1400"/>
              <a:buFont typeface="Arial"/>
              <a:buNone/>
              <a:defRPr sz="1400">
                <a:solidFill>
                  <a:schemeClr val="lt1"/>
                </a:solidFill>
              </a:defRPr>
            </a:lvl3pPr>
            <a:lvl4pPr indent="-330200" lvl="3" marL="1828800" algn="l">
              <a:spcBef>
                <a:spcPts val="600"/>
              </a:spcBef>
              <a:spcAft>
                <a:spcPts val="0"/>
              </a:spcAft>
              <a:buClr>
                <a:schemeClr val="lt1"/>
              </a:buClr>
              <a:buSzPts val="1600"/>
              <a:buChar char="-"/>
              <a:defRPr>
                <a:solidFill>
                  <a:schemeClr val="lt1"/>
                </a:solidFill>
              </a:defRPr>
            </a:lvl4pPr>
            <a:lvl5pPr indent="-330200" lvl="4" marL="2286000" algn="l">
              <a:spcBef>
                <a:spcPts val="1200"/>
              </a:spcBef>
              <a:spcAft>
                <a:spcPts val="0"/>
              </a:spcAft>
              <a:buClr>
                <a:schemeClr val="lt1"/>
              </a:buClr>
              <a:buSzPts val="1600"/>
              <a:buChar char="◦"/>
              <a:defRPr>
                <a:solidFill>
                  <a:schemeClr val="lt1"/>
                </a:solidFill>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914" name="Google Shape;914;p72"/>
          <p:cNvSpPr txBox="1"/>
          <p:nvPr>
            <p:ph idx="2" type="body"/>
          </p:nvPr>
        </p:nvSpPr>
        <p:spPr>
          <a:xfrm>
            <a:off x="3284313" y="1411200"/>
            <a:ext cx="2592000" cy="1877437"/>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800"/>
              <a:buNone/>
              <a:defRPr/>
            </a:lvl1pPr>
            <a:lvl2pPr indent="-228600" lvl="1" marL="914400" algn="l">
              <a:spcBef>
                <a:spcPts val="1200"/>
              </a:spcBef>
              <a:spcAft>
                <a:spcPts val="0"/>
              </a:spcAft>
              <a:buSzPts val="1800"/>
              <a:buNone/>
              <a:defRPr/>
            </a:lvl2pPr>
            <a:lvl3pPr indent="-342900" lvl="2" marL="1371600" algn="l">
              <a:spcBef>
                <a:spcPts val="120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915" name="Google Shape;915;p72"/>
          <p:cNvSpPr txBox="1"/>
          <p:nvPr>
            <p:ph idx="3" type="body"/>
          </p:nvPr>
        </p:nvSpPr>
        <p:spPr>
          <a:xfrm>
            <a:off x="432000" y="1411200"/>
            <a:ext cx="2592000" cy="1877437"/>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800"/>
              <a:buNone/>
              <a:defRPr/>
            </a:lvl1pPr>
            <a:lvl2pPr indent="-228600" lvl="1" marL="914400" algn="l">
              <a:spcBef>
                <a:spcPts val="1200"/>
              </a:spcBef>
              <a:spcAft>
                <a:spcPts val="0"/>
              </a:spcAft>
              <a:buSzPts val="1800"/>
              <a:buNone/>
              <a:defRPr/>
            </a:lvl2pPr>
            <a:lvl3pPr indent="-342900" lvl="2" marL="1371600" algn="l">
              <a:spcBef>
                <a:spcPts val="120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916" name="Google Shape;916;p72"/>
          <p:cNvSpPr txBox="1"/>
          <p:nvPr>
            <p:ph idx="11" type="ftr"/>
          </p:nvPr>
        </p:nvSpPr>
        <p:spPr>
          <a:xfrm>
            <a:off x="1343858" y="6352053"/>
            <a:ext cx="6547605" cy="169277"/>
          </a:xfrm>
          <a:prstGeom prst="rect">
            <a:avLst/>
          </a:prstGeom>
          <a:noFill/>
          <a:ln>
            <a:noFill/>
          </a:ln>
        </p:spPr>
        <p:txBody>
          <a:bodyPr anchorCtr="0" anchor="b"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grpSp>
        <p:nvGrpSpPr>
          <p:cNvPr id="917" name="Google Shape;917;p72"/>
          <p:cNvGrpSpPr/>
          <p:nvPr/>
        </p:nvGrpSpPr>
        <p:grpSpPr>
          <a:xfrm>
            <a:off x="9206425" y="0"/>
            <a:ext cx="2029736" cy="2104028"/>
            <a:chOff x="3528102" y="847657"/>
            <a:chExt cx="2029736" cy="2104028"/>
          </a:xfrm>
        </p:grpSpPr>
        <p:sp>
          <p:nvSpPr>
            <p:cNvPr id="918" name="Google Shape;918;p72"/>
            <p:cNvSpPr/>
            <p:nvPr/>
          </p:nvSpPr>
          <p:spPr>
            <a:xfrm>
              <a:off x="3528102" y="847657"/>
              <a:ext cx="2029736" cy="2104028"/>
            </a:xfrm>
            <a:prstGeom prst="rect">
              <a:avLst/>
            </a:prstGeom>
            <a:solidFill>
              <a:srgbClr val="FFFFFF"/>
            </a:solidFill>
            <a:ln>
              <a:noFill/>
            </a:ln>
          </p:spPr>
          <p:txBody>
            <a:bodyPr anchorCtr="0" anchor="t" bIns="36000" lIns="36000" spcFirstLastPara="1" rIns="36000" wrap="square" tIns="36000">
              <a:spAutoFit/>
            </a:bodyPr>
            <a:lstStyle/>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Reapplying the Slide Layout</a:t>
              </a:r>
              <a:endParaRPr/>
            </a:p>
            <a:p>
              <a:pPr indent="0" lvl="2"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Putting text into a placeholder not only ensures the text sits in the correct place and is formatted correctly, it also helps to update the page quickly and efficiently. </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Right click on the page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‘Layout’</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the layout you require</a:t>
              </a:r>
              <a:endParaRPr/>
            </a:p>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Text bullet formatting</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To use text/bullet formatting levels correctly, use the Increase List Level and Decrease List Level buttons from the Paragraph group on the Home tab</a:t>
              </a:r>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Alternatively you can use the keyboard shortcuts:</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Shift+Alt+Right arrow key = increase level</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Shift+Alt+Left arrow key = decrease level</a:t>
              </a:r>
              <a:endParaRPr/>
            </a:p>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Guides</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To ensure all other elements aside from placeholders are positioned correctly, switch your drawing guides on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Alt+F9</a:t>
              </a:r>
              <a:endParaRPr/>
            </a:p>
          </p:txBody>
        </p:sp>
        <p:grpSp>
          <p:nvGrpSpPr>
            <p:cNvPr id="919" name="Google Shape;919;p72"/>
            <p:cNvGrpSpPr/>
            <p:nvPr/>
          </p:nvGrpSpPr>
          <p:grpSpPr>
            <a:xfrm>
              <a:off x="3568059" y="1907313"/>
              <a:ext cx="1038536" cy="360283"/>
              <a:chOff x="4736026" y="-3144621"/>
              <a:chExt cx="1698109" cy="589139"/>
            </a:xfrm>
          </p:grpSpPr>
          <p:pic>
            <p:nvPicPr>
              <p:cNvPr id="920" name="Google Shape;920;p72"/>
              <p:cNvPicPr preferRelativeResize="0"/>
              <p:nvPr/>
            </p:nvPicPr>
            <p:blipFill rotWithShape="1">
              <a:blip r:embed="rId2">
                <a:alphaModFix/>
              </a:blip>
              <a:srcRect b="0" l="0" r="0" t="0"/>
              <a:stretch/>
            </p:blipFill>
            <p:spPr>
              <a:xfrm>
                <a:off x="4736026" y="-3144621"/>
                <a:ext cx="1698109" cy="589139"/>
              </a:xfrm>
              <a:prstGeom prst="rect">
                <a:avLst/>
              </a:prstGeom>
              <a:noFill/>
              <a:ln>
                <a:noFill/>
              </a:ln>
            </p:spPr>
          </p:pic>
          <p:sp>
            <p:nvSpPr>
              <p:cNvPr id="921" name="Google Shape;921;p72"/>
              <p:cNvSpPr/>
              <p:nvPr/>
            </p:nvSpPr>
            <p:spPr>
              <a:xfrm>
                <a:off x="5292025" y="-3085266"/>
                <a:ext cx="346227" cy="166715"/>
              </a:xfrm>
              <a:prstGeom prst="roundRect">
                <a:avLst>
                  <a:gd fmla="val 20963" name="adj"/>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p:txBody>
          </p:sp>
        </p:grpSp>
      </p:gr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lumn">
  <p:cSld name="1_Two column">
    <p:spTree>
      <p:nvGrpSpPr>
        <p:cNvPr id="922" name="Shape 922"/>
        <p:cNvGrpSpPr/>
        <p:nvPr/>
      </p:nvGrpSpPr>
      <p:grpSpPr>
        <a:xfrm>
          <a:off x="0" y="0"/>
          <a:ext cx="0" cy="0"/>
          <a:chOff x="0" y="0"/>
          <a:chExt cx="0" cy="0"/>
        </a:xfrm>
      </p:grpSpPr>
      <p:sp>
        <p:nvSpPr>
          <p:cNvPr id="923" name="Google Shape;923;p73"/>
          <p:cNvSpPr txBox="1"/>
          <p:nvPr>
            <p:ph idx="1" type="body"/>
          </p:nvPr>
        </p:nvSpPr>
        <p:spPr>
          <a:xfrm>
            <a:off x="432000" y="1411200"/>
            <a:ext cx="3960000" cy="1877437"/>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800"/>
              <a:buNone/>
              <a:defRPr/>
            </a:lvl1pPr>
            <a:lvl2pPr indent="-228600" lvl="1" marL="914400" algn="l">
              <a:spcBef>
                <a:spcPts val="1200"/>
              </a:spcBef>
              <a:spcAft>
                <a:spcPts val="0"/>
              </a:spcAft>
              <a:buSzPts val="1800"/>
              <a:buNone/>
              <a:defRPr/>
            </a:lvl2pPr>
            <a:lvl3pPr indent="-342900" lvl="2" marL="1371600" algn="l">
              <a:spcBef>
                <a:spcPts val="120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924" name="Google Shape;924;p73"/>
          <p:cNvSpPr txBox="1"/>
          <p:nvPr>
            <p:ph idx="2" type="body"/>
          </p:nvPr>
        </p:nvSpPr>
        <p:spPr>
          <a:xfrm>
            <a:off x="4757327" y="1411200"/>
            <a:ext cx="3960000" cy="1877437"/>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800"/>
              <a:buNone/>
              <a:defRPr/>
            </a:lvl1pPr>
            <a:lvl2pPr indent="-228600" lvl="1" marL="914400" algn="l">
              <a:spcBef>
                <a:spcPts val="1200"/>
              </a:spcBef>
              <a:spcAft>
                <a:spcPts val="0"/>
              </a:spcAft>
              <a:buSzPts val="1800"/>
              <a:buNone/>
              <a:defRPr/>
            </a:lvl2pPr>
            <a:lvl3pPr indent="-342900" lvl="2" marL="1371600" algn="l">
              <a:spcBef>
                <a:spcPts val="1200"/>
              </a:spcBef>
              <a:spcAft>
                <a:spcPts val="0"/>
              </a:spcAft>
              <a:buSzPts val="1800"/>
              <a:buChar char="•"/>
              <a:defRPr/>
            </a:lvl3pPr>
            <a:lvl4pPr indent="-342900" lvl="3" marL="1828800" algn="l">
              <a:spcBef>
                <a:spcPts val="1200"/>
              </a:spcBef>
              <a:spcAft>
                <a:spcPts val="0"/>
              </a:spcAft>
              <a:buSzPts val="1800"/>
              <a:buChar char="-"/>
              <a:defRPr/>
            </a:lvl4pPr>
            <a:lvl5pPr indent="-342900" lvl="4" marL="2286000" algn="l">
              <a:spcBef>
                <a:spcPts val="1200"/>
              </a:spcBef>
              <a:spcAft>
                <a:spcPts val="0"/>
              </a:spcAft>
              <a:buSzPts val="1800"/>
              <a:buChar char="◦"/>
              <a:defRPr/>
            </a:lvl5pPr>
            <a:lvl6pPr indent="-342900" lvl="5" marL="2743200" algn="l">
              <a:spcBef>
                <a:spcPts val="1200"/>
              </a:spcBef>
              <a:spcAft>
                <a:spcPts val="0"/>
              </a:spcAft>
              <a:buSzPts val="1800"/>
              <a:buAutoNum type="arabicPeriod"/>
              <a:defRPr/>
            </a:lvl6pPr>
            <a:lvl7pPr indent="-342900" lvl="6" marL="3200400" algn="l">
              <a:spcBef>
                <a:spcPts val="1200"/>
              </a:spcBef>
              <a:spcAft>
                <a:spcPts val="0"/>
              </a:spcAft>
              <a:buSzPts val="1800"/>
              <a:buAutoNum type="alphaLcPeriod"/>
              <a:defRPr/>
            </a:lvl7pPr>
            <a:lvl8pPr indent="-342900" lvl="7" marL="3657600" algn="l">
              <a:spcBef>
                <a:spcPts val="1200"/>
              </a:spcBef>
              <a:spcAft>
                <a:spcPts val="0"/>
              </a:spcAft>
              <a:buSzPts val="1800"/>
              <a:buAutoNum type="romanLcPeriod"/>
              <a:defRPr/>
            </a:lvl8pPr>
            <a:lvl9pPr indent="-228600" lvl="8" marL="4114800" algn="l">
              <a:spcBef>
                <a:spcPts val="1200"/>
              </a:spcBef>
              <a:spcAft>
                <a:spcPts val="1200"/>
              </a:spcAft>
              <a:buSzPts val="1800"/>
              <a:buNone/>
              <a:defRPr/>
            </a:lvl9pPr>
          </a:lstStyle>
          <a:p/>
        </p:txBody>
      </p:sp>
      <p:sp>
        <p:nvSpPr>
          <p:cNvPr id="925" name="Google Shape;925;p73"/>
          <p:cNvSpPr txBox="1"/>
          <p:nvPr>
            <p:ph type="title"/>
          </p:nvPr>
        </p:nvSpPr>
        <p:spPr>
          <a:xfrm>
            <a:off x="431801" y="361387"/>
            <a:ext cx="8280400" cy="369332"/>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6" name="Google Shape;926;p73"/>
          <p:cNvSpPr txBox="1"/>
          <p:nvPr>
            <p:ph idx="11" type="ftr"/>
          </p:nvPr>
        </p:nvSpPr>
        <p:spPr>
          <a:xfrm>
            <a:off x="1343858" y="6352053"/>
            <a:ext cx="6547605" cy="169277"/>
          </a:xfrm>
          <a:prstGeom prst="rect">
            <a:avLst/>
          </a:prstGeom>
          <a:noFill/>
          <a:ln>
            <a:noFill/>
          </a:ln>
        </p:spPr>
        <p:txBody>
          <a:bodyPr anchorCtr="0" anchor="b"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grpSp>
        <p:nvGrpSpPr>
          <p:cNvPr id="927" name="Google Shape;927;p73"/>
          <p:cNvGrpSpPr/>
          <p:nvPr/>
        </p:nvGrpSpPr>
        <p:grpSpPr>
          <a:xfrm>
            <a:off x="9206425" y="0"/>
            <a:ext cx="2029736" cy="2104028"/>
            <a:chOff x="3528102" y="847657"/>
            <a:chExt cx="2029736" cy="2104028"/>
          </a:xfrm>
        </p:grpSpPr>
        <p:sp>
          <p:nvSpPr>
            <p:cNvPr id="928" name="Google Shape;928;p73"/>
            <p:cNvSpPr/>
            <p:nvPr/>
          </p:nvSpPr>
          <p:spPr>
            <a:xfrm>
              <a:off x="3528102" y="847657"/>
              <a:ext cx="2029736" cy="2104028"/>
            </a:xfrm>
            <a:prstGeom prst="rect">
              <a:avLst/>
            </a:prstGeom>
            <a:solidFill>
              <a:srgbClr val="FFFFFF"/>
            </a:solidFill>
            <a:ln>
              <a:noFill/>
            </a:ln>
          </p:spPr>
          <p:txBody>
            <a:bodyPr anchorCtr="0" anchor="t" bIns="36000" lIns="36000" spcFirstLastPara="1" rIns="36000" wrap="square" tIns="36000">
              <a:spAutoFit/>
            </a:bodyPr>
            <a:lstStyle/>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Reapplying the Slide Layout</a:t>
              </a:r>
              <a:endParaRPr/>
            </a:p>
            <a:p>
              <a:pPr indent="0" lvl="2"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Putting text into a placeholder not only ensures the text sits in the correct place and is formatted correctly, it also helps to update the page quickly and efficiently. </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Right click on the page</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on ‘Layout’</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Select the layout you require</a:t>
              </a:r>
              <a:endParaRPr/>
            </a:p>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Text bullet formatting</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To use text/bullet formatting levels correctly, use the Increase List Level and Decrease List Level buttons from the Paragraph group on the Home tab</a:t>
              </a:r>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722" marR="0" rtl="0" algn="l">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a:p>
              <a:pPr indent="0" lvl="2" marL="0" marR="0" rtl="0" algn="l">
                <a:lnSpc>
                  <a:spcPct val="100000"/>
                </a:lnSpc>
                <a:spcBef>
                  <a:spcPts val="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Alternatively you can use the keyboard shortcuts:</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Shift+Alt+Right arrow key = increase level</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Shift+Alt+Left arrow key = decrease level</a:t>
              </a:r>
              <a:endParaRPr/>
            </a:p>
            <a:p>
              <a:pPr indent="0" lvl="2" marL="0" marR="0" rtl="0" algn="l">
                <a:lnSpc>
                  <a:spcPct val="100000"/>
                </a:lnSpc>
                <a:spcBef>
                  <a:spcPts val="0"/>
                </a:spcBef>
                <a:spcAft>
                  <a:spcPts val="0"/>
                </a:spcAft>
                <a:buClr>
                  <a:srgbClr val="000000"/>
                </a:buClr>
                <a:buSzPts val="600"/>
                <a:buFont typeface="Calibri"/>
                <a:buNone/>
              </a:pPr>
              <a:r>
                <a:rPr b="1" i="0" lang="en-US" sz="600" u="none" cap="none" strike="noStrike">
                  <a:solidFill>
                    <a:srgbClr val="000000"/>
                  </a:solidFill>
                  <a:latin typeface="Calibri"/>
                  <a:ea typeface="Calibri"/>
                  <a:cs typeface="Calibri"/>
                  <a:sym typeface="Calibri"/>
                </a:rPr>
                <a:t>Guides</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To ensure all other elements aside from placeholders are positioned correctly, switch your drawing guides on</a:t>
              </a:r>
              <a:endParaRPr/>
            </a:p>
            <a:p>
              <a:pPr indent="-90488" lvl="2" marL="90488" marR="0" rtl="0" algn="l">
                <a:lnSpc>
                  <a:spcPct val="100000"/>
                </a:lnSpc>
                <a:spcBef>
                  <a:spcPts val="0"/>
                </a:spcBef>
                <a:spcAft>
                  <a:spcPts val="0"/>
                </a:spcAft>
                <a:buClr>
                  <a:srgbClr val="000000"/>
                </a:buClr>
                <a:buSzPts val="600"/>
                <a:buFont typeface="Arial"/>
                <a:buChar char="•"/>
              </a:pPr>
              <a:r>
                <a:rPr b="0" i="0" lang="en-US" sz="600" u="none" cap="none" strike="noStrike">
                  <a:solidFill>
                    <a:srgbClr val="000000"/>
                  </a:solidFill>
                  <a:latin typeface="Calibri"/>
                  <a:ea typeface="Calibri"/>
                  <a:cs typeface="Calibri"/>
                  <a:sym typeface="Calibri"/>
                </a:rPr>
                <a:t>Click Alt+F9</a:t>
              </a:r>
              <a:endParaRPr/>
            </a:p>
          </p:txBody>
        </p:sp>
        <p:grpSp>
          <p:nvGrpSpPr>
            <p:cNvPr id="929" name="Google Shape;929;p73"/>
            <p:cNvGrpSpPr/>
            <p:nvPr/>
          </p:nvGrpSpPr>
          <p:grpSpPr>
            <a:xfrm>
              <a:off x="3568059" y="1907313"/>
              <a:ext cx="1038536" cy="360283"/>
              <a:chOff x="4736026" y="-3144621"/>
              <a:chExt cx="1698109" cy="589139"/>
            </a:xfrm>
          </p:grpSpPr>
          <p:pic>
            <p:nvPicPr>
              <p:cNvPr id="930" name="Google Shape;930;p73"/>
              <p:cNvPicPr preferRelativeResize="0"/>
              <p:nvPr/>
            </p:nvPicPr>
            <p:blipFill rotWithShape="1">
              <a:blip r:embed="rId2">
                <a:alphaModFix/>
              </a:blip>
              <a:srcRect b="0" l="0" r="0" t="0"/>
              <a:stretch/>
            </p:blipFill>
            <p:spPr>
              <a:xfrm>
                <a:off x="4736026" y="-3144621"/>
                <a:ext cx="1698109" cy="589139"/>
              </a:xfrm>
              <a:prstGeom prst="rect">
                <a:avLst/>
              </a:prstGeom>
              <a:noFill/>
              <a:ln>
                <a:noFill/>
              </a:ln>
            </p:spPr>
          </p:pic>
          <p:sp>
            <p:nvSpPr>
              <p:cNvPr id="931" name="Google Shape;931;p73"/>
              <p:cNvSpPr/>
              <p:nvPr/>
            </p:nvSpPr>
            <p:spPr>
              <a:xfrm>
                <a:off x="5292025" y="-3085266"/>
                <a:ext cx="346227" cy="166715"/>
              </a:xfrm>
              <a:prstGeom prst="roundRect">
                <a:avLst>
                  <a:gd fmla="val 20963" name="adj"/>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t/>
                </a:r>
                <a:endParaRPr b="0" i="0" sz="600" u="none" cap="none" strike="noStrike">
                  <a:solidFill>
                    <a:srgbClr val="000000"/>
                  </a:solidFill>
                  <a:latin typeface="Calibri"/>
                  <a:ea typeface="Calibri"/>
                  <a:cs typeface="Calibri"/>
                  <a:sym typeface="Calibri"/>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0.xml"/><Relationship Id="rId42" Type="http://schemas.openxmlformats.org/officeDocument/2006/relationships/slideLayout" Target="../slideLayouts/slideLayout52.xml"/><Relationship Id="rId41" Type="http://schemas.openxmlformats.org/officeDocument/2006/relationships/slideLayout" Target="../slideLayouts/slideLayout51.xml"/><Relationship Id="rId44" Type="http://schemas.openxmlformats.org/officeDocument/2006/relationships/slideLayout" Target="../slideLayouts/slideLayout54.xml"/><Relationship Id="rId43" Type="http://schemas.openxmlformats.org/officeDocument/2006/relationships/slideLayout" Target="../slideLayouts/slideLayout53.xml"/><Relationship Id="rId46" Type="http://schemas.openxmlformats.org/officeDocument/2006/relationships/slideLayout" Target="../slideLayouts/slideLayout56.xml"/><Relationship Id="rId45" Type="http://schemas.openxmlformats.org/officeDocument/2006/relationships/slideLayout" Target="../slideLayouts/slideLayout55.xml"/><Relationship Id="rId1" Type="http://schemas.openxmlformats.org/officeDocument/2006/relationships/image" Target="../media/image3.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48" Type="http://schemas.openxmlformats.org/officeDocument/2006/relationships/slideLayout" Target="../slideLayouts/slideLayout58.xml"/><Relationship Id="rId47" Type="http://schemas.openxmlformats.org/officeDocument/2006/relationships/slideLayout" Target="../slideLayouts/slideLayout57.xml"/><Relationship Id="rId49" Type="http://schemas.openxmlformats.org/officeDocument/2006/relationships/slideLayout" Target="../slideLayouts/slideLayout5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31" Type="http://schemas.openxmlformats.org/officeDocument/2006/relationships/slideLayout" Target="../slideLayouts/slideLayout41.xml"/><Relationship Id="rId30" Type="http://schemas.openxmlformats.org/officeDocument/2006/relationships/slideLayout" Target="../slideLayouts/slideLayout40.xml"/><Relationship Id="rId33" Type="http://schemas.openxmlformats.org/officeDocument/2006/relationships/slideLayout" Target="../slideLayouts/slideLayout43.xml"/><Relationship Id="rId32" Type="http://schemas.openxmlformats.org/officeDocument/2006/relationships/slideLayout" Target="../slideLayouts/slideLayout42.xml"/><Relationship Id="rId35" Type="http://schemas.openxmlformats.org/officeDocument/2006/relationships/slideLayout" Target="../slideLayouts/slideLayout45.xml"/><Relationship Id="rId34" Type="http://schemas.openxmlformats.org/officeDocument/2006/relationships/slideLayout" Target="../slideLayouts/slideLayout44.xml"/><Relationship Id="rId71" Type="http://schemas.openxmlformats.org/officeDocument/2006/relationships/theme" Target="../theme/theme1.xml"/><Relationship Id="rId70" Type="http://schemas.openxmlformats.org/officeDocument/2006/relationships/slideLayout" Target="../slideLayouts/slideLayout80.xml"/><Relationship Id="rId37" Type="http://schemas.openxmlformats.org/officeDocument/2006/relationships/slideLayout" Target="../slideLayouts/slideLayout47.xml"/><Relationship Id="rId36" Type="http://schemas.openxmlformats.org/officeDocument/2006/relationships/slideLayout" Target="../slideLayouts/slideLayout46.xml"/><Relationship Id="rId39" Type="http://schemas.openxmlformats.org/officeDocument/2006/relationships/slideLayout" Target="../slideLayouts/slideLayout49.xml"/><Relationship Id="rId38" Type="http://schemas.openxmlformats.org/officeDocument/2006/relationships/slideLayout" Target="../slideLayouts/slideLayout48.xml"/><Relationship Id="rId62" Type="http://schemas.openxmlformats.org/officeDocument/2006/relationships/slideLayout" Target="../slideLayouts/slideLayout72.xml"/><Relationship Id="rId61" Type="http://schemas.openxmlformats.org/officeDocument/2006/relationships/slideLayout" Target="../slideLayouts/slideLayout71.xml"/><Relationship Id="rId20" Type="http://schemas.openxmlformats.org/officeDocument/2006/relationships/slideLayout" Target="../slideLayouts/slideLayout30.xml"/><Relationship Id="rId64" Type="http://schemas.openxmlformats.org/officeDocument/2006/relationships/slideLayout" Target="../slideLayouts/slideLayout74.xml"/><Relationship Id="rId63" Type="http://schemas.openxmlformats.org/officeDocument/2006/relationships/slideLayout" Target="../slideLayouts/slideLayout73.xml"/><Relationship Id="rId22" Type="http://schemas.openxmlformats.org/officeDocument/2006/relationships/slideLayout" Target="../slideLayouts/slideLayout32.xml"/><Relationship Id="rId66" Type="http://schemas.openxmlformats.org/officeDocument/2006/relationships/slideLayout" Target="../slideLayouts/slideLayout76.xml"/><Relationship Id="rId21" Type="http://schemas.openxmlformats.org/officeDocument/2006/relationships/slideLayout" Target="../slideLayouts/slideLayout31.xml"/><Relationship Id="rId65" Type="http://schemas.openxmlformats.org/officeDocument/2006/relationships/slideLayout" Target="../slideLayouts/slideLayout75.xml"/><Relationship Id="rId24" Type="http://schemas.openxmlformats.org/officeDocument/2006/relationships/slideLayout" Target="../slideLayouts/slideLayout34.xml"/><Relationship Id="rId68" Type="http://schemas.openxmlformats.org/officeDocument/2006/relationships/slideLayout" Target="../slideLayouts/slideLayout78.xml"/><Relationship Id="rId23" Type="http://schemas.openxmlformats.org/officeDocument/2006/relationships/slideLayout" Target="../slideLayouts/slideLayout33.xml"/><Relationship Id="rId67" Type="http://schemas.openxmlformats.org/officeDocument/2006/relationships/slideLayout" Target="../slideLayouts/slideLayout77.xml"/><Relationship Id="rId60" Type="http://schemas.openxmlformats.org/officeDocument/2006/relationships/slideLayout" Target="../slideLayouts/slideLayout70.xml"/><Relationship Id="rId26" Type="http://schemas.openxmlformats.org/officeDocument/2006/relationships/slideLayout" Target="../slideLayouts/slideLayout36.xml"/><Relationship Id="rId25" Type="http://schemas.openxmlformats.org/officeDocument/2006/relationships/slideLayout" Target="../slideLayouts/slideLayout35.xml"/><Relationship Id="rId69" Type="http://schemas.openxmlformats.org/officeDocument/2006/relationships/slideLayout" Target="../slideLayouts/slideLayout79.xml"/><Relationship Id="rId28" Type="http://schemas.openxmlformats.org/officeDocument/2006/relationships/slideLayout" Target="../slideLayouts/slideLayout38.xml"/><Relationship Id="rId27" Type="http://schemas.openxmlformats.org/officeDocument/2006/relationships/slideLayout" Target="../slideLayouts/slideLayout37.xml"/><Relationship Id="rId29" Type="http://schemas.openxmlformats.org/officeDocument/2006/relationships/slideLayout" Target="../slideLayouts/slideLayout39.xml"/><Relationship Id="rId51" Type="http://schemas.openxmlformats.org/officeDocument/2006/relationships/slideLayout" Target="../slideLayouts/slideLayout61.xml"/><Relationship Id="rId50" Type="http://schemas.openxmlformats.org/officeDocument/2006/relationships/slideLayout" Target="../slideLayouts/slideLayout60.xml"/><Relationship Id="rId53" Type="http://schemas.openxmlformats.org/officeDocument/2006/relationships/slideLayout" Target="../slideLayouts/slideLayout63.xml"/><Relationship Id="rId52" Type="http://schemas.openxmlformats.org/officeDocument/2006/relationships/slideLayout" Target="../slideLayouts/slideLayout62.xml"/><Relationship Id="rId11" Type="http://schemas.openxmlformats.org/officeDocument/2006/relationships/slideLayout" Target="../slideLayouts/slideLayout21.xml"/><Relationship Id="rId55" Type="http://schemas.openxmlformats.org/officeDocument/2006/relationships/slideLayout" Target="../slideLayouts/slideLayout65.xml"/><Relationship Id="rId10" Type="http://schemas.openxmlformats.org/officeDocument/2006/relationships/slideLayout" Target="../slideLayouts/slideLayout20.xml"/><Relationship Id="rId54" Type="http://schemas.openxmlformats.org/officeDocument/2006/relationships/slideLayout" Target="../slideLayouts/slideLayout64.xml"/><Relationship Id="rId13" Type="http://schemas.openxmlformats.org/officeDocument/2006/relationships/slideLayout" Target="../slideLayouts/slideLayout23.xml"/><Relationship Id="rId57" Type="http://schemas.openxmlformats.org/officeDocument/2006/relationships/slideLayout" Target="../slideLayouts/slideLayout67.xml"/><Relationship Id="rId12" Type="http://schemas.openxmlformats.org/officeDocument/2006/relationships/slideLayout" Target="../slideLayouts/slideLayout22.xml"/><Relationship Id="rId56" Type="http://schemas.openxmlformats.org/officeDocument/2006/relationships/slideLayout" Target="../slideLayouts/slideLayout66.xml"/><Relationship Id="rId15" Type="http://schemas.openxmlformats.org/officeDocument/2006/relationships/slideLayout" Target="../slideLayouts/slideLayout25.xml"/><Relationship Id="rId59" Type="http://schemas.openxmlformats.org/officeDocument/2006/relationships/slideLayout" Target="../slideLayouts/slideLayout69.xml"/><Relationship Id="rId14" Type="http://schemas.openxmlformats.org/officeDocument/2006/relationships/slideLayout" Target="../slideLayouts/slideLayout24.xml"/><Relationship Id="rId58" Type="http://schemas.openxmlformats.org/officeDocument/2006/relationships/slideLayout" Target="../slideLayouts/slideLayout68.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19" Type="http://schemas.openxmlformats.org/officeDocument/2006/relationships/slideLayout" Target="../slideLayouts/slideLayout29.xml"/><Relationship Id="rId18"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9" Type="http://schemas.openxmlformats.org/officeDocument/2006/relationships/slideLayout" Target="../slideLayouts/slideLayout89.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11" Type="http://schemas.openxmlformats.org/officeDocument/2006/relationships/slideLayout" Target="../slideLayouts/slideLayout91.xml"/><Relationship Id="rId10" Type="http://schemas.openxmlformats.org/officeDocument/2006/relationships/slideLayout" Target="../slideLayouts/slideLayout90.xml"/><Relationship Id="rId12" Type="http://schemas.openxmlformats.org/officeDocument/2006/relationships/theme" Target="../theme/theme5.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20" Type="http://schemas.openxmlformats.org/officeDocument/2006/relationships/slideLayout" Target="../slideLayouts/slideLayout111.xml"/><Relationship Id="rId22" Type="http://schemas.openxmlformats.org/officeDocument/2006/relationships/slideLayout" Target="../slideLayouts/slideLayout113.xml"/><Relationship Id="rId21" Type="http://schemas.openxmlformats.org/officeDocument/2006/relationships/slideLayout" Target="../slideLayouts/slideLayout112.xml"/><Relationship Id="rId24" Type="http://schemas.openxmlformats.org/officeDocument/2006/relationships/slideLayout" Target="../slideLayouts/slideLayout115.xml"/><Relationship Id="rId23" Type="http://schemas.openxmlformats.org/officeDocument/2006/relationships/slideLayout" Target="../slideLayouts/slideLayout114.xml"/><Relationship Id="rId26" Type="http://schemas.openxmlformats.org/officeDocument/2006/relationships/theme" Target="../theme/theme4.xml"/><Relationship Id="rId25" Type="http://schemas.openxmlformats.org/officeDocument/2006/relationships/slideLayout" Target="../slideLayouts/slideLayout116.xml"/><Relationship Id="rId11" Type="http://schemas.openxmlformats.org/officeDocument/2006/relationships/slideLayout" Target="../slideLayouts/slideLayout102.xml"/><Relationship Id="rId10" Type="http://schemas.openxmlformats.org/officeDocument/2006/relationships/slideLayout" Target="../slideLayouts/slideLayout101.xml"/><Relationship Id="rId13" Type="http://schemas.openxmlformats.org/officeDocument/2006/relationships/slideLayout" Target="../slideLayouts/slideLayout104.xml"/><Relationship Id="rId12" Type="http://schemas.openxmlformats.org/officeDocument/2006/relationships/slideLayout" Target="../slideLayouts/slideLayout103.xml"/><Relationship Id="rId15" Type="http://schemas.openxmlformats.org/officeDocument/2006/relationships/slideLayout" Target="../slideLayouts/slideLayout106.xml"/><Relationship Id="rId14" Type="http://schemas.openxmlformats.org/officeDocument/2006/relationships/slideLayout" Target="../slideLayouts/slideLayout105.xml"/><Relationship Id="rId17" Type="http://schemas.openxmlformats.org/officeDocument/2006/relationships/slideLayout" Target="../slideLayouts/slideLayout108.xml"/><Relationship Id="rId16" Type="http://schemas.openxmlformats.org/officeDocument/2006/relationships/slideLayout" Target="../slideLayouts/slideLayout107.xml"/><Relationship Id="rId19" Type="http://schemas.openxmlformats.org/officeDocument/2006/relationships/slideLayout" Target="../slideLayouts/slideLayout110.xml"/><Relationship Id="rId18"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1"/>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51"/>
          <p:cNvSpPr txBox="1"/>
          <p:nvPr>
            <p:ph idx="1" type="body"/>
          </p:nvPr>
        </p:nvSpPr>
        <p:spPr>
          <a:xfrm>
            <a:off x="457200" y="1600201"/>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51"/>
          <p:cNvSpPr txBox="1"/>
          <p:nvPr>
            <p:ph idx="10" type="dt"/>
          </p:nvPr>
        </p:nvSpPr>
        <p:spPr>
          <a:xfrm>
            <a:off x="457200" y="6356351"/>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3" name="Google Shape;13;p51"/>
          <p:cNvSpPr txBox="1"/>
          <p:nvPr>
            <p:ph idx="11" type="ftr"/>
          </p:nvPr>
        </p:nvSpPr>
        <p:spPr>
          <a:xfrm>
            <a:off x="3124200" y="6356351"/>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4" name="Google Shape;14;p51"/>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53"/>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lvl1pPr lvl="0" marR="0" rtl="0" algn="ctr">
              <a:lnSpc>
                <a:spcPct val="86000"/>
              </a:lnSpc>
              <a:spcBef>
                <a:spcPts val="0"/>
              </a:spcBef>
              <a:spcAft>
                <a:spcPts val="0"/>
              </a:spcAft>
              <a:buClr>
                <a:schemeClr val="dk2"/>
              </a:buClr>
              <a:buSzPts val="3200"/>
              <a:buFont typeface="Calibri"/>
              <a:buNone/>
              <a:defRPr b="0" i="0" sz="3200" u="none" cap="none" strike="noStrike">
                <a:solidFill>
                  <a:schemeClr val="dk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53"/>
          <p:cNvSpPr txBox="1"/>
          <p:nvPr>
            <p:ph idx="1" type="body"/>
          </p:nvPr>
        </p:nvSpPr>
        <p:spPr>
          <a:xfrm>
            <a:off x="685800" y="1219201"/>
            <a:ext cx="7772400" cy="4627563"/>
          </a:xfrm>
          <a:prstGeom prst="rect">
            <a:avLst/>
          </a:prstGeom>
          <a:noFill/>
          <a:ln>
            <a:noFill/>
          </a:ln>
        </p:spPr>
        <p:txBody>
          <a:bodyPr anchorCtr="0" anchor="t" bIns="0" lIns="0" spcFirstLastPara="1" rIns="0" wrap="square" tIns="0">
            <a:normAutofit/>
          </a:bodyPr>
          <a:lstStyle>
            <a:lvl1pPr indent="-355600" lvl="0" marL="457200" marR="0" rtl="0" algn="l">
              <a:spcBef>
                <a:spcPts val="400"/>
              </a:spcBef>
              <a:spcAft>
                <a:spcPts val="0"/>
              </a:spcAft>
              <a:buClr>
                <a:schemeClr val="accent1"/>
              </a:buClr>
              <a:buSzPts val="2000"/>
              <a:buFont typeface="Arial"/>
              <a:buChar char="•"/>
              <a:defRPr b="0" i="0" sz="2000" u="none" cap="none" strike="noStrike">
                <a:solidFill>
                  <a:schemeClr val="dk1"/>
                </a:solidFill>
                <a:latin typeface="Calibri"/>
                <a:ea typeface="Calibri"/>
                <a:cs typeface="Calibri"/>
                <a:sym typeface="Calibri"/>
              </a:defRPr>
            </a:lvl1pPr>
            <a:lvl2pPr indent="-342900" lvl="1" marL="914400"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accent1"/>
              </a:buClr>
              <a:buSzPts val="1800"/>
              <a:buFont typeface="Arial"/>
              <a:buChar char="»"/>
              <a:defRPr b="0" i="0" sz="18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7" name="Google Shape;87;p53"/>
          <p:cNvSpPr txBox="1"/>
          <p:nvPr/>
        </p:nvSpPr>
        <p:spPr>
          <a:xfrm>
            <a:off x="8197280" y="6293087"/>
            <a:ext cx="139424" cy="328295"/>
          </a:xfrm>
          <a:prstGeom prst="rect">
            <a:avLst/>
          </a:prstGeom>
          <a:noFill/>
          <a:ln>
            <a:noFill/>
          </a:ln>
        </p:spPr>
        <p:txBody>
          <a:bodyPr anchorCtr="0" anchor="ctr" bIns="60950" lIns="121900" spcFirstLastPara="1" rIns="121900" wrap="square" tIns="60950">
            <a:noAutofit/>
          </a:bodyPr>
          <a:lstStyle/>
          <a:p>
            <a:pPr indent="0" lvl="0" marL="0" marR="0" rtl="0" algn="ct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pic>
        <p:nvPicPr>
          <p:cNvPr descr="A close up of a sign&#10;&#10;Description automatically generated" id="88" name="Google Shape;88;p53"/>
          <p:cNvPicPr preferRelativeResize="0"/>
          <p:nvPr/>
        </p:nvPicPr>
        <p:blipFill rotWithShape="1">
          <a:blip r:embed="rId1">
            <a:alphaModFix/>
          </a:blip>
          <a:srcRect b="0" l="0" r="0" t="0"/>
          <a:stretch/>
        </p:blipFill>
        <p:spPr>
          <a:xfrm>
            <a:off x="685800" y="6164182"/>
            <a:ext cx="1839978" cy="457200"/>
          </a:xfrm>
          <a:prstGeom prst="rect">
            <a:avLst/>
          </a:prstGeom>
          <a:noFill/>
          <a:ln>
            <a:noFill/>
          </a:ln>
        </p:spPr>
      </p:pic>
      <p:cxnSp>
        <p:nvCxnSpPr>
          <p:cNvPr id="89" name="Google Shape;89;p53"/>
          <p:cNvCxnSpPr/>
          <p:nvPr/>
        </p:nvCxnSpPr>
        <p:spPr>
          <a:xfrm>
            <a:off x="685800" y="1160748"/>
            <a:ext cx="7772400" cy="0"/>
          </a:xfrm>
          <a:prstGeom prst="straightConnector1">
            <a:avLst/>
          </a:prstGeom>
          <a:noFill/>
          <a:ln cap="flat" cmpd="sng" w="12700">
            <a:solidFill>
              <a:schemeClr val="accent2"/>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699" r:id="rId40"/>
    <p:sldLayoutId id="2147483700" r:id="rId41"/>
    <p:sldLayoutId id="2147483701" r:id="rId42"/>
    <p:sldLayoutId id="2147483702" r:id="rId43"/>
    <p:sldLayoutId id="2147483703" r:id="rId44"/>
    <p:sldLayoutId id="2147483704" r:id="rId45"/>
    <p:sldLayoutId id="2147483705" r:id="rId46"/>
    <p:sldLayoutId id="2147483706" r:id="rId47"/>
    <p:sldLayoutId id="2147483707" r:id="rId48"/>
    <p:sldLayoutId id="2147483708" r:id="rId49"/>
    <p:sldLayoutId id="2147483709" r:id="rId50"/>
    <p:sldLayoutId id="2147483710" r:id="rId51"/>
    <p:sldLayoutId id="2147483711" r:id="rId52"/>
    <p:sldLayoutId id="2147483712" r:id="rId53"/>
    <p:sldLayoutId id="2147483713" r:id="rId54"/>
    <p:sldLayoutId id="2147483714" r:id="rId55"/>
    <p:sldLayoutId id="2147483715" r:id="rId56"/>
    <p:sldLayoutId id="2147483716" r:id="rId57"/>
    <p:sldLayoutId id="2147483717" r:id="rId58"/>
    <p:sldLayoutId id="2147483718" r:id="rId59"/>
    <p:sldLayoutId id="2147483719" r:id="rId60"/>
    <p:sldLayoutId id="2147483720" r:id="rId61"/>
    <p:sldLayoutId id="2147483721" r:id="rId62"/>
    <p:sldLayoutId id="2147483722" r:id="rId63"/>
    <p:sldLayoutId id="2147483723" r:id="rId64"/>
    <p:sldLayoutId id="2147483724" r:id="rId65"/>
    <p:sldLayoutId id="2147483725" r:id="rId66"/>
    <p:sldLayoutId id="2147483726" r:id="rId67"/>
    <p:sldLayoutId id="2147483727" r:id="rId68"/>
    <p:sldLayoutId id="2147483728" r:id="rId69"/>
    <p:sldLayoutId id="2147483729" r:id="rId7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4065">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8" name="Shape 748"/>
        <p:cNvGrpSpPr/>
        <p:nvPr/>
      </p:nvGrpSpPr>
      <p:grpSpPr>
        <a:xfrm>
          <a:off x="0" y="0"/>
          <a:ext cx="0" cy="0"/>
          <a:chOff x="0" y="0"/>
          <a:chExt cx="0" cy="0"/>
        </a:xfrm>
      </p:grpSpPr>
      <p:sp>
        <p:nvSpPr>
          <p:cNvPr id="749" name="Google Shape;749;p63"/>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50" name="Google Shape;750;p63"/>
          <p:cNvSpPr txBox="1"/>
          <p:nvPr>
            <p:ph idx="1" type="body"/>
          </p:nvPr>
        </p:nvSpPr>
        <p:spPr>
          <a:xfrm>
            <a:off x="457200" y="1600201"/>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51" name="Google Shape;751;p63"/>
          <p:cNvSpPr txBox="1"/>
          <p:nvPr>
            <p:ph idx="10" type="dt"/>
          </p:nvPr>
        </p:nvSpPr>
        <p:spPr>
          <a:xfrm>
            <a:off x="457200" y="6356351"/>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752" name="Google Shape;752;p63"/>
          <p:cNvSpPr txBox="1"/>
          <p:nvPr>
            <p:ph idx="11" type="ftr"/>
          </p:nvPr>
        </p:nvSpPr>
        <p:spPr>
          <a:xfrm>
            <a:off x="3124200" y="6356351"/>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753" name="Google Shape;753;p63"/>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3" name="Shape 823"/>
        <p:cNvGrpSpPr/>
        <p:nvPr/>
      </p:nvGrpSpPr>
      <p:grpSpPr>
        <a:xfrm>
          <a:off x="0" y="0"/>
          <a:ext cx="0" cy="0"/>
          <a:chOff x="0" y="0"/>
          <a:chExt cx="0" cy="0"/>
        </a:xfrm>
      </p:grpSpPr>
      <p:sp>
        <p:nvSpPr>
          <p:cNvPr id="824" name="Google Shape;824;p65"/>
          <p:cNvSpPr txBox="1"/>
          <p:nvPr>
            <p:ph type="title"/>
          </p:nvPr>
        </p:nvSpPr>
        <p:spPr>
          <a:xfrm>
            <a:off x="431801" y="361387"/>
            <a:ext cx="8280400" cy="369332"/>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1" i="0" sz="2400" u="none" cap="none" strike="noStrike">
                <a:solidFill>
                  <a:schemeClr val="accent1"/>
                </a:solidFill>
                <a:latin typeface="Arial"/>
                <a:ea typeface="Arial"/>
                <a:cs typeface="Arial"/>
                <a:sym typeface="Arial"/>
              </a:defRPr>
            </a:lvl1pPr>
            <a:lvl2pPr lvl="1" marR="0" rtl="0" algn="l">
              <a:spcBef>
                <a:spcPts val="0"/>
              </a:spcBef>
              <a:spcAft>
                <a:spcPts val="0"/>
              </a:spcAft>
              <a:buSzPts val="1400"/>
              <a:buNone/>
              <a:defRPr b="1" i="0" sz="2100" u="none" cap="none" strike="noStrike">
                <a:solidFill>
                  <a:srgbClr val="0079C1"/>
                </a:solidFill>
                <a:latin typeface="Arial"/>
                <a:ea typeface="Arial"/>
                <a:cs typeface="Arial"/>
                <a:sym typeface="Arial"/>
              </a:defRPr>
            </a:lvl2pPr>
            <a:lvl3pPr lvl="2" marR="0" rtl="0" algn="l">
              <a:spcBef>
                <a:spcPts val="0"/>
              </a:spcBef>
              <a:spcAft>
                <a:spcPts val="0"/>
              </a:spcAft>
              <a:buSzPts val="1400"/>
              <a:buNone/>
              <a:defRPr b="1" i="0" sz="2100" u="none" cap="none" strike="noStrike">
                <a:solidFill>
                  <a:srgbClr val="0079C1"/>
                </a:solidFill>
                <a:latin typeface="Arial"/>
                <a:ea typeface="Arial"/>
                <a:cs typeface="Arial"/>
                <a:sym typeface="Arial"/>
              </a:defRPr>
            </a:lvl3pPr>
            <a:lvl4pPr lvl="3" marR="0" rtl="0" algn="l">
              <a:spcBef>
                <a:spcPts val="0"/>
              </a:spcBef>
              <a:spcAft>
                <a:spcPts val="0"/>
              </a:spcAft>
              <a:buSzPts val="1400"/>
              <a:buNone/>
              <a:defRPr b="1" i="0" sz="2100" u="none" cap="none" strike="noStrike">
                <a:solidFill>
                  <a:srgbClr val="0079C1"/>
                </a:solidFill>
                <a:latin typeface="Arial"/>
                <a:ea typeface="Arial"/>
                <a:cs typeface="Arial"/>
                <a:sym typeface="Arial"/>
              </a:defRPr>
            </a:lvl4pPr>
            <a:lvl5pPr lvl="4" marR="0" rtl="0" algn="l">
              <a:spcBef>
                <a:spcPts val="0"/>
              </a:spcBef>
              <a:spcAft>
                <a:spcPts val="0"/>
              </a:spcAft>
              <a:buSzPts val="1400"/>
              <a:buNone/>
              <a:defRPr b="1" i="0" sz="2100" u="none" cap="none" strike="noStrike">
                <a:solidFill>
                  <a:srgbClr val="0079C1"/>
                </a:solidFill>
                <a:latin typeface="Arial"/>
                <a:ea typeface="Arial"/>
                <a:cs typeface="Arial"/>
                <a:sym typeface="Arial"/>
              </a:defRPr>
            </a:lvl5pPr>
            <a:lvl6pPr lvl="5" marR="0" rtl="0" algn="l">
              <a:spcBef>
                <a:spcPts val="0"/>
              </a:spcBef>
              <a:spcAft>
                <a:spcPts val="0"/>
              </a:spcAft>
              <a:buSzPts val="1400"/>
              <a:buNone/>
              <a:defRPr b="1" i="0" sz="2100" u="none" cap="none" strike="noStrike">
                <a:solidFill>
                  <a:srgbClr val="0079C1"/>
                </a:solidFill>
                <a:latin typeface="Arial"/>
                <a:ea typeface="Arial"/>
                <a:cs typeface="Arial"/>
                <a:sym typeface="Arial"/>
              </a:defRPr>
            </a:lvl6pPr>
            <a:lvl7pPr lvl="6" marR="0" rtl="0" algn="l">
              <a:spcBef>
                <a:spcPts val="0"/>
              </a:spcBef>
              <a:spcAft>
                <a:spcPts val="0"/>
              </a:spcAft>
              <a:buSzPts val="1400"/>
              <a:buNone/>
              <a:defRPr b="1" i="0" sz="2100" u="none" cap="none" strike="noStrike">
                <a:solidFill>
                  <a:srgbClr val="0079C1"/>
                </a:solidFill>
                <a:latin typeface="Arial"/>
                <a:ea typeface="Arial"/>
                <a:cs typeface="Arial"/>
                <a:sym typeface="Arial"/>
              </a:defRPr>
            </a:lvl7pPr>
            <a:lvl8pPr lvl="7" marR="0" rtl="0" algn="l">
              <a:spcBef>
                <a:spcPts val="0"/>
              </a:spcBef>
              <a:spcAft>
                <a:spcPts val="0"/>
              </a:spcAft>
              <a:buSzPts val="1400"/>
              <a:buNone/>
              <a:defRPr b="1" i="0" sz="2100" u="none" cap="none" strike="noStrike">
                <a:solidFill>
                  <a:srgbClr val="0079C1"/>
                </a:solidFill>
                <a:latin typeface="Arial"/>
                <a:ea typeface="Arial"/>
                <a:cs typeface="Arial"/>
                <a:sym typeface="Arial"/>
              </a:defRPr>
            </a:lvl8pPr>
            <a:lvl9pPr lvl="8" marR="0" rtl="0" algn="l">
              <a:spcBef>
                <a:spcPts val="0"/>
              </a:spcBef>
              <a:spcAft>
                <a:spcPts val="0"/>
              </a:spcAft>
              <a:buSzPts val="1400"/>
              <a:buNone/>
              <a:defRPr b="1" i="0" sz="2100" u="none" cap="none" strike="noStrike">
                <a:solidFill>
                  <a:srgbClr val="0079C1"/>
                </a:solidFill>
                <a:latin typeface="Arial"/>
                <a:ea typeface="Arial"/>
                <a:cs typeface="Arial"/>
                <a:sym typeface="Arial"/>
              </a:defRPr>
            </a:lvl9pPr>
          </a:lstStyle>
          <a:p/>
        </p:txBody>
      </p:sp>
      <p:sp>
        <p:nvSpPr>
          <p:cNvPr id="825" name="Google Shape;825;p65"/>
          <p:cNvSpPr txBox="1"/>
          <p:nvPr>
            <p:ph idx="1" type="body"/>
          </p:nvPr>
        </p:nvSpPr>
        <p:spPr>
          <a:xfrm>
            <a:off x="431801" y="1412481"/>
            <a:ext cx="8280400" cy="3600986"/>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Clr>
                <a:schemeClr val="dk1"/>
              </a:buClr>
              <a:buSzPts val="1800"/>
              <a:buFont typeface="Arial"/>
              <a:buNone/>
              <a:defRPr b="1" i="0" sz="1800" u="none" cap="none" strike="noStrike">
                <a:solidFill>
                  <a:schemeClr val="accent1"/>
                </a:solidFill>
                <a:latin typeface="Arial"/>
                <a:ea typeface="Arial"/>
                <a:cs typeface="Arial"/>
                <a:sym typeface="Arial"/>
              </a:defRPr>
            </a:lvl1pPr>
            <a:lvl2pPr indent="-228600" lvl="1" marL="914400" marR="0" rtl="0" algn="l">
              <a:spcBef>
                <a:spcPts val="12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indent="-330200" lvl="2" marL="1371600"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3pPr>
            <a:lvl4pPr indent="-330200" lvl="3" marL="1828800"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spcBef>
                <a:spcPts val="1200"/>
              </a:spcBef>
              <a:spcAft>
                <a:spcPts val="0"/>
              </a:spcAft>
              <a:buClr>
                <a:schemeClr val="accent1"/>
              </a:buClr>
              <a:buSzPts val="1600"/>
              <a:buFont typeface="Arial"/>
              <a:buAutoNum type="arabicPeriod"/>
              <a:defRPr b="0" i="0" sz="1600" u="none" cap="none" strike="noStrike">
                <a:solidFill>
                  <a:schemeClr val="dk1"/>
                </a:solidFill>
                <a:latin typeface="Arial"/>
                <a:ea typeface="Arial"/>
                <a:cs typeface="Arial"/>
                <a:sym typeface="Arial"/>
              </a:defRPr>
            </a:lvl6pPr>
            <a:lvl7pPr indent="-330200" lvl="6" marL="3200400" marR="0" rtl="0" algn="l">
              <a:spcBef>
                <a:spcPts val="1200"/>
              </a:spcBef>
              <a:spcAft>
                <a:spcPts val="0"/>
              </a:spcAft>
              <a:buClr>
                <a:schemeClr val="accent1"/>
              </a:buClr>
              <a:buSzPts val="1600"/>
              <a:buFont typeface="Arial"/>
              <a:buAutoNum type="alphaLcPeriod"/>
              <a:defRPr b="0" i="0" sz="1600" u="none" cap="none" strike="noStrike">
                <a:solidFill>
                  <a:schemeClr val="dk1"/>
                </a:solidFill>
                <a:latin typeface="Arial"/>
                <a:ea typeface="Arial"/>
                <a:cs typeface="Arial"/>
                <a:sym typeface="Arial"/>
              </a:defRPr>
            </a:lvl7pPr>
            <a:lvl8pPr indent="-330200" lvl="7" marL="3657600" marR="0" rtl="0" algn="l">
              <a:spcBef>
                <a:spcPts val="1200"/>
              </a:spcBef>
              <a:spcAft>
                <a:spcPts val="0"/>
              </a:spcAft>
              <a:buClr>
                <a:schemeClr val="accent1"/>
              </a:buClr>
              <a:buSzPts val="1600"/>
              <a:buFont typeface="Arial"/>
              <a:buAutoNum type="romanLcPeriod"/>
              <a:defRPr b="0" i="0" sz="1600" u="none" cap="none" strike="noStrike">
                <a:solidFill>
                  <a:schemeClr val="dk1"/>
                </a:solidFill>
                <a:latin typeface="Arial"/>
                <a:ea typeface="Arial"/>
                <a:cs typeface="Arial"/>
                <a:sym typeface="Arial"/>
              </a:defRPr>
            </a:lvl8pPr>
            <a:lvl9pPr indent="-228600" lvl="8" marL="4114800" marR="0" rtl="0" algn="l">
              <a:spcBef>
                <a:spcPts val="1200"/>
              </a:spcBef>
              <a:spcAft>
                <a:spcPts val="1200"/>
              </a:spcAft>
              <a:buClr>
                <a:schemeClr val="dk1"/>
              </a:buClr>
              <a:buSzPts val="2400"/>
              <a:buFont typeface="Arial"/>
              <a:buNone/>
              <a:defRPr b="0" i="0" sz="2400" u="none" cap="none" strike="noStrike">
                <a:solidFill>
                  <a:schemeClr val="accent1"/>
                </a:solidFill>
                <a:latin typeface="Arial"/>
                <a:ea typeface="Arial"/>
                <a:cs typeface="Arial"/>
                <a:sym typeface="Arial"/>
              </a:defRPr>
            </a:lvl9pPr>
          </a:lstStyle>
          <a:p/>
        </p:txBody>
      </p:sp>
      <p:sp>
        <p:nvSpPr>
          <p:cNvPr id="826" name="Google Shape;826;p65"/>
          <p:cNvSpPr txBox="1"/>
          <p:nvPr/>
        </p:nvSpPr>
        <p:spPr>
          <a:xfrm>
            <a:off x="8172638" y="6352053"/>
            <a:ext cx="534283" cy="169277"/>
          </a:xfrm>
          <a:prstGeom prst="rect">
            <a:avLst/>
          </a:prstGeom>
          <a:noFill/>
          <a:ln>
            <a:noFill/>
          </a:ln>
        </p:spPr>
        <p:txBody>
          <a:bodyPr anchorCtr="0" anchor="b" bIns="0" lIns="0" spcFirstLastPara="1" rIns="0" wrap="square" tIns="0">
            <a:spAutoFit/>
          </a:bodyPr>
          <a:lstStyle/>
          <a:p>
            <a:pPr indent="0" lvl="0" marL="0" marR="0" rtl="0" algn="r">
              <a:spcBef>
                <a:spcPts val="0"/>
              </a:spcBef>
              <a:spcAft>
                <a:spcPts val="0"/>
              </a:spcAft>
              <a:buNone/>
            </a:pPr>
            <a:fld id="{00000000-1234-1234-1234-123412341234}" type="slidenum">
              <a:rPr b="0" lang="en-US" sz="1100">
                <a:solidFill>
                  <a:schemeClr val="accent1"/>
                </a:solidFill>
                <a:latin typeface="Arial"/>
                <a:ea typeface="Arial"/>
                <a:cs typeface="Arial"/>
                <a:sym typeface="Arial"/>
              </a:rPr>
              <a:t>‹#›</a:t>
            </a:fld>
            <a:endParaRPr b="0" sz="1100">
              <a:solidFill>
                <a:schemeClr val="accent1"/>
              </a:solidFill>
              <a:latin typeface="Arial"/>
              <a:ea typeface="Arial"/>
              <a:cs typeface="Arial"/>
              <a:sym typeface="Arial"/>
            </a:endParaRPr>
          </a:p>
        </p:txBody>
      </p:sp>
      <p:sp>
        <p:nvSpPr>
          <p:cNvPr id="827" name="Google Shape;827;p65"/>
          <p:cNvSpPr txBox="1"/>
          <p:nvPr>
            <p:ph idx="11" type="ftr"/>
          </p:nvPr>
        </p:nvSpPr>
        <p:spPr>
          <a:xfrm>
            <a:off x="1343858" y="6352053"/>
            <a:ext cx="6547605" cy="169277"/>
          </a:xfrm>
          <a:prstGeom prst="rect">
            <a:avLst/>
          </a:prstGeom>
          <a:noFill/>
          <a:ln>
            <a:noFill/>
          </a:ln>
        </p:spPr>
        <p:txBody>
          <a:bodyPr anchorCtr="0" anchor="b" bIns="0" lIns="0" spcFirstLastPara="1" rIns="0" wrap="square" tIns="0">
            <a:spAutoFit/>
          </a:bodyPr>
          <a:lstStyle>
            <a:lvl1pPr lvl="0" marR="0" rtl="0" algn="l">
              <a:spcBef>
                <a:spcPts val="0"/>
              </a:spcBef>
              <a:spcAft>
                <a:spcPts val="0"/>
              </a:spcAft>
              <a:buSzPts val="1400"/>
              <a:buNone/>
              <a:defRPr b="0" sz="1100">
                <a:solidFill>
                  <a:schemeClr val="accent1"/>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828" name="Google Shape;828;p65"/>
          <p:cNvSpPr txBox="1"/>
          <p:nvPr/>
        </p:nvSpPr>
        <p:spPr>
          <a:xfrm>
            <a:off x="431800" y="6352053"/>
            <a:ext cx="912058" cy="169277"/>
          </a:xfrm>
          <a:prstGeom prst="rect">
            <a:avLst/>
          </a:prstGeom>
          <a:noFill/>
          <a:ln>
            <a:noFill/>
          </a:ln>
        </p:spPr>
        <p:txBody>
          <a:bodyPr anchorCtr="0" anchor="b" bIns="0" lIns="0" spcFirstLastPara="1" rIns="0" wrap="square" tIns="0">
            <a:spAutoFit/>
          </a:bodyPr>
          <a:lstStyle/>
          <a:p>
            <a:pPr indent="0" lvl="0" marL="0" marR="0" rtl="0" algn="l">
              <a:spcBef>
                <a:spcPts val="0"/>
              </a:spcBef>
              <a:spcAft>
                <a:spcPts val="0"/>
              </a:spcAft>
              <a:buNone/>
            </a:pPr>
            <a:r>
              <a:rPr b="1" lang="en-US" sz="1100">
                <a:solidFill>
                  <a:schemeClr val="accent1"/>
                </a:solidFill>
                <a:latin typeface="Arial"/>
                <a:ea typeface="Arial"/>
                <a:cs typeface="Arial"/>
                <a:sym typeface="Arial"/>
              </a:rPr>
              <a:t>National Grid </a:t>
            </a:r>
            <a:endParaRPr/>
          </a:p>
        </p:txBody>
      </p:sp>
    </p:spTree>
  </p:cSld>
  <p:clrMap accent1="accent1" accent2="accent2" accent3="accent3" accent4="accent4" accent5="accent5" accent6="accent6" bg1="lt1" bg2="dk2" tx1="dk1" tx2="lt2" folHlink="folHlink" hlink="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767">
          <p15:clr>
            <a:srgbClr val="F26B43"/>
          </p15:clr>
        </p15:guide>
        <p15:guide id="2" pos="5488">
          <p15:clr>
            <a:srgbClr val="F26B43"/>
          </p15:clr>
        </p15:guide>
        <p15:guide id="3" orient="horz" pos="3793">
          <p15:clr>
            <a:srgbClr val="F26B43"/>
          </p15:clr>
        </p15:guide>
        <p15:guide id="4" pos="272">
          <p15:clr>
            <a:srgbClr val="F26B43"/>
          </p15:clr>
        </p15:guide>
        <p15:guide id="5" pos="2993">
          <p15:clr>
            <a:srgbClr val="F26B43"/>
          </p15:clr>
        </p15:guide>
        <p15:guide id="6" orient="horz" pos="414">
          <p15:clr>
            <a:srgbClr val="F26B43"/>
          </p15:clr>
        </p15:guide>
        <p15:guide id="7" orient="horz" pos="889">
          <p15:clr>
            <a:srgbClr val="F26B43"/>
          </p15:clr>
        </p15:guide>
        <p15:guide id="8" pos="2064">
          <p15:clr>
            <a:srgbClr val="F26B43"/>
          </p15:clr>
        </p15:guide>
        <p15:guide id="9" pos="3855">
          <p15:clr>
            <a:srgbClr val="F26B43"/>
          </p15:clr>
        </p15:guide>
        <p15:guide id="10" pos="3696">
          <p15:clr>
            <a:srgbClr val="F26B43"/>
          </p15:clr>
        </p15:guide>
        <p15:guide id="11" pos="1905">
          <p15:clr>
            <a:srgbClr val="F26B43"/>
          </p15:clr>
        </p15:guide>
        <p15:guide id="12" orient="horz" pos="399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3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23.xml"/><Relationship Id="rId3" Type="http://schemas.openxmlformats.org/officeDocument/2006/relationships/image" Target="../media/image21.jpg"/><Relationship Id="rId4" Type="http://schemas.openxmlformats.org/officeDocument/2006/relationships/image" Target="../media/image14.jpg"/><Relationship Id="rId5" Type="http://schemas.openxmlformats.org/officeDocument/2006/relationships/image" Target="../media/image3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28.xml"/><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31.xml"/><Relationship Id="rId3"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32.xml"/><Relationship Id="rId3"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33.xml"/><Relationship Id="rId3" Type="http://schemas.openxmlformats.org/officeDocument/2006/relationships/image" Target="../media/image1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34.xml"/><Relationship Id="rId3" Type="http://schemas.openxmlformats.org/officeDocument/2006/relationships/image" Target="../media/image17.png"/><Relationship Id="rId4" Type="http://schemas.openxmlformats.org/officeDocument/2006/relationships/image" Target="../media/image13.png"/><Relationship Id="rId5" Type="http://schemas.openxmlformats.org/officeDocument/2006/relationships/image" Target="../media/image20.png"/><Relationship Id="rId6"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35.xml"/><Relationship Id="rId3" Type="http://schemas.openxmlformats.org/officeDocument/2006/relationships/image" Target="../media/image15.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45.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46.xml"/><Relationship Id="rId3" Type="http://schemas.openxmlformats.org/officeDocument/2006/relationships/image" Target="../media/image36.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28.png"/><Relationship Id="rId7" Type="http://schemas.openxmlformats.org/officeDocument/2006/relationships/image" Target="../media/image35.png"/><Relationship Id="rId8" Type="http://schemas.openxmlformats.org/officeDocument/2006/relationships/image" Target="../media/image2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47.xml"/><Relationship Id="rId3" Type="http://schemas.openxmlformats.org/officeDocument/2006/relationships/hyperlink" Target="https://www.masssavedata.com/" TargetMode="External"/><Relationship Id="rId4" Type="http://schemas.openxmlformats.org/officeDocument/2006/relationships/hyperlink" Target="https://ma-eeac.org/wp-content/uploads/Final-EEAC-Equity-Working-Group-Doc-5-20-20-1.pdf" TargetMode="External"/><Relationship Id="rId5" Type="http://schemas.openxmlformats.org/officeDocument/2006/relationships/hyperlink" Target="https://ma-eeac.org/wp-content/uploads/FINAL-DRAFT-EEAC-Priorities-Resolution_3.19.2021-1.pdf"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48.xml"/><Relationship Id="rId3" Type="http://schemas.openxmlformats.org/officeDocument/2006/relationships/hyperlink" Target="https://ma-eeac.org/wp-content/uploads/MA19X06-B-RESNONPART_Report_FINAL_v20200228.pdf" TargetMode="External"/><Relationship Id="rId4" Type="http://schemas.openxmlformats.org/officeDocument/2006/relationships/hyperlink" Target="https://ma-eeac.org/wp-content/uploads/MA19R04-A-NP-Nonpart-MarketBarriersStudy_Final.pdf" TargetMode="External"/><Relationship Id="rId5" Type="http://schemas.openxmlformats.org/officeDocument/2006/relationships/hyperlink" Target="https://ma-eeac.org/wp-content/uploads/Final-MA19X11_B_SBNONPART-Report-20200415-1.pdf" TargetMode="External"/><Relationship Id="rId6" Type="http://schemas.openxmlformats.org/officeDocument/2006/relationships/hyperlink" Target="https://ma-eeac.org/wp-content/uploads/Massachusetts-Energy-Efficiency-Workforce-Development-FINAL-REPORT-CAREER-PROFILES.pdf" TargetMode="External"/><Relationship Id="rId7" Type="http://schemas.openxmlformats.org/officeDocument/2006/relationships/hyperlink" Target="https://ma-eeac.org/wp-content/uploads/MACC_Non-English-Speaker_Report.pdf"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1"/>
          <p:cNvSpPr txBox="1"/>
          <p:nvPr/>
        </p:nvSpPr>
        <p:spPr>
          <a:xfrm>
            <a:off x="304800" y="3276601"/>
            <a:ext cx="7745046"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3600" u="none" cap="none" strike="noStrike">
                <a:solidFill>
                  <a:srgbClr val="AD2327"/>
                </a:solidFill>
                <a:latin typeface="Lato"/>
                <a:ea typeface="Lato"/>
                <a:cs typeface="Lato"/>
                <a:sym typeface="Lato"/>
              </a:rPr>
              <a:t>Equity in Energy Efficiency Programs</a:t>
            </a:r>
            <a:endParaRPr b="0" i="0" sz="1400" u="none" cap="none" strike="noStrike">
              <a:solidFill>
                <a:srgbClr val="000000"/>
              </a:solidFill>
              <a:latin typeface="Arial"/>
              <a:ea typeface="Arial"/>
              <a:cs typeface="Arial"/>
              <a:sym typeface="Arial"/>
            </a:endParaRPr>
          </a:p>
        </p:txBody>
      </p:sp>
      <p:sp>
        <p:nvSpPr>
          <p:cNvPr id="1256" name="Google Shape;1256;p1"/>
          <p:cNvSpPr txBox="1"/>
          <p:nvPr/>
        </p:nvSpPr>
        <p:spPr>
          <a:xfrm>
            <a:off x="304800" y="4045179"/>
            <a:ext cx="7151077" cy="4308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2200" u="none" cap="none" strike="noStrike">
                <a:solidFill>
                  <a:srgbClr val="42648C"/>
                </a:solidFill>
                <a:latin typeface="Lato"/>
                <a:ea typeface="Lato"/>
                <a:cs typeface="Lato"/>
                <a:sym typeface="Lato"/>
              </a:rPr>
              <a:t>Cyrus Bhedwar, Southeast Energy Efficiency Alliance</a:t>
            </a:r>
            <a:endParaRPr b="0" i="0" sz="2200" u="none" cap="none" strike="noStrike">
              <a:solidFill>
                <a:srgbClr val="42648C"/>
              </a:solidFill>
              <a:latin typeface="Lato"/>
              <a:ea typeface="Lato"/>
              <a:cs typeface="Lato"/>
              <a:sym typeface="Lato"/>
            </a:endParaRPr>
          </a:p>
        </p:txBody>
      </p:sp>
      <p:pic>
        <p:nvPicPr>
          <p:cNvPr id="1257" name="Google Shape;1257;p1"/>
          <p:cNvPicPr preferRelativeResize="0"/>
          <p:nvPr/>
        </p:nvPicPr>
        <p:blipFill rotWithShape="1">
          <a:blip r:embed="rId3">
            <a:alphaModFix/>
          </a:blip>
          <a:srcRect b="0" l="0" r="0" t="0"/>
          <a:stretch/>
        </p:blipFill>
        <p:spPr>
          <a:xfrm>
            <a:off x="-1" y="-8534"/>
            <a:ext cx="9140343" cy="107533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7" name="Shape 1317"/>
        <p:cNvGrpSpPr/>
        <p:nvPr/>
      </p:nvGrpSpPr>
      <p:grpSpPr>
        <a:xfrm>
          <a:off x="0" y="0"/>
          <a:ext cx="0" cy="0"/>
          <a:chOff x="0" y="0"/>
          <a:chExt cx="0" cy="0"/>
        </a:xfrm>
      </p:grpSpPr>
      <p:sp>
        <p:nvSpPr>
          <p:cNvPr id="1318" name="Google Shape;1318;p10"/>
          <p:cNvSpPr txBox="1"/>
          <p:nvPr>
            <p:ph idx="1" type="body"/>
          </p:nvPr>
        </p:nvSpPr>
        <p:spPr>
          <a:xfrm>
            <a:off x="636943" y="2442592"/>
            <a:ext cx="7772399" cy="1310436"/>
          </a:xfrm>
          <a:prstGeom prst="rect">
            <a:avLst/>
          </a:prstGeom>
          <a:noFill/>
          <a:ln>
            <a:noFill/>
          </a:ln>
        </p:spPr>
        <p:txBody>
          <a:bodyPr anchorCtr="0" anchor="ctr" bIns="0" lIns="0" spcFirstLastPara="1" rIns="0" wrap="square" tIns="0">
            <a:normAutofit fontScale="40000" lnSpcReduction="20000"/>
          </a:bodyPr>
          <a:lstStyle/>
          <a:p>
            <a:pPr indent="0" lvl="0" marL="0" rtl="0" algn="ctr">
              <a:spcBef>
                <a:spcPts val="0"/>
              </a:spcBef>
              <a:spcAft>
                <a:spcPts val="0"/>
              </a:spcAft>
              <a:buSzPct val="100000"/>
              <a:buNone/>
            </a:pPr>
            <a:r>
              <a:rPr b="1" lang="en-US"/>
              <a:t>Poll Question #1</a:t>
            </a:r>
            <a:endParaRPr/>
          </a:p>
          <a:p>
            <a:pPr indent="0" lvl="0" marL="0" rtl="0" algn="ctr">
              <a:spcBef>
                <a:spcPts val="480"/>
              </a:spcBef>
              <a:spcAft>
                <a:spcPts val="0"/>
              </a:spcAft>
              <a:buSzPct val="100000"/>
              <a:buNone/>
            </a:pPr>
            <a:r>
              <a:rPr lang="en-US"/>
              <a:t>Do you know of utilities or regulatory commissions that explicitly consider any dimensions of equity when developing energy efficiency programs?</a:t>
            </a:r>
            <a:endParaRPr/>
          </a:p>
        </p:txBody>
      </p:sp>
      <p:sp>
        <p:nvSpPr>
          <p:cNvPr id="1319" name="Google Shape;1319;p10"/>
          <p:cNvSpPr txBox="1"/>
          <p:nvPr>
            <p:ph idx="2" type="body"/>
          </p:nvPr>
        </p:nvSpPr>
        <p:spPr>
          <a:xfrm>
            <a:off x="636943" y="3814684"/>
            <a:ext cx="7772400" cy="406400"/>
          </a:xfrm>
          <a:prstGeom prst="rect">
            <a:avLst/>
          </a:prstGeom>
          <a:noFill/>
          <a:ln>
            <a:noFill/>
          </a:ln>
        </p:spPr>
        <p:txBody>
          <a:bodyPr anchorCtr="0" anchor="t" bIns="0" lIns="0" spcFirstLastPara="1" rIns="0" wrap="square" tIns="0">
            <a:normAutofit/>
          </a:bodyPr>
          <a:lstStyle/>
          <a:p>
            <a:pPr indent="0" lvl="0" marL="0" rtl="0" algn="ctr">
              <a:lnSpc>
                <a:spcPct val="86000"/>
              </a:lnSpc>
              <a:spcBef>
                <a:spcPts val="0"/>
              </a:spcBef>
              <a:spcAft>
                <a:spcPts val="0"/>
              </a:spcAft>
              <a:buSzPts val="2000"/>
              <a:buNone/>
            </a:pPr>
            <a:r>
              <a:rPr lang="en-US"/>
              <a:t>Visit the “Polls” tab in Pathable to provide your feedback</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3" name="Shape 1323"/>
        <p:cNvGrpSpPr/>
        <p:nvPr/>
      </p:nvGrpSpPr>
      <p:grpSpPr>
        <a:xfrm>
          <a:off x="0" y="0"/>
          <a:ext cx="0" cy="0"/>
          <a:chOff x="0" y="0"/>
          <a:chExt cx="0" cy="0"/>
        </a:xfrm>
      </p:grpSpPr>
      <p:sp>
        <p:nvSpPr>
          <p:cNvPr id="1324" name="Google Shape;1324;p11"/>
          <p:cNvSpPr txBox="1"/>
          <p:nvPr>
            <p:ph idx="1" type="body"/>
          </p:nvPr>
        </p:nvSpPr>
        <p:spPr>
          <a:xfrm>
            <a:off x="636943" y="2442592"/>
            <a:ext cx="7772399" cy="1310436"/>
          </a:xfrm>
          <a:prstGeom prst="rect">
            <a:avLst/>
          </a:prstGeom>
          <a:noFill/>
          <a:ln>
            <a:noFill/>
          </a:ln>
        </p:spPr>
        <p:txBody>
          <a:bodyPr anchorCtr="0" anchor="ctr" bIns="0" lIns="0" spcFirstLastPara="1" rIns="0" wrap="square" tIns="0">
            <a:normAutofit fontScale="77500" lnSpcReduction="20000"/>
          </a:bodyPr>
          <a:lstStyle/>
          <a:p>
            <a:pPr indent="0" lvl="0" marL="0" rtl="0" algn="ctr">
              <a:spcBef>
                <a:spcPts val="0"/>
              </a:spcBef>
              <a:spcAft>
                <a:spcPts val="0"/>
              </a:spcAft>
              <a:buSzPct val="100000"/>
              <a:buNone/>
            </a:pPr>
            <a:r>
              <a:rPr lang="en-US"/>
              <a:t>Issues of Equity in </a:t>
            </a:r>
            <a:endParaRPr/>
          </a:p>
          <a:p>
            <a:pPr indent="0" lvl="0" marL="0" rtl="0" algn="ctr">
              <a:spcBef>
                <a:spcPts val="930"/>
              </a:spcBef>
              <a:spcAft>
                <a:spcPts val="0"/>
              </a:spcAft>
              <a:buSzPct val="100000"/>
              <a:buNone/>
            </a:pPr>
            <a:r>
              <a:rPr lang="en-US"/>
              <a:t>Energy Efficiency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596A"/>
            </a:gs>
            <a:gs pos="48000">
              <a:srgbClr val="008DA9"/>
            </a:gs>
            <a:gs pos="100000">
              <a:srgbClr val="2BDDFF"/>
            </a:gs>
          </a:gsLst>
          <a:lin ang="16200000" scaled="0"/>
        </a:gradFill>
      </p:bgPr>
    </p:bg>
    <p:spTree>
      <p:nvGrpSpPr>
        <p:cNvPr id="1328" name="Shape 1328"/>
        <p:cNvGrpSpPr/>
        <p:nvPr/>
      </p:nvGrpSpPr>
      <p:grpSpPr>
        <a:xfrm>
          <a:off x="0" y="0"/>
          <a:ext cx="0" cy="0"/>
          <a:chOff x="0" y="0"/>
          <a:chExt cx="0" cy="0"/>
        </a:xfrm>
      </p:grpSpPr>
      <p:sp>
        <p:nvSpPr>
          <p:cNvPr id="1329" name="Google Shape;1329;p12"/>
          <p:cNvSpPr txBox="1"/>
          <p:nvPr>
            <p:ph idx="1" type="body"/>
          </p:nvPr>
        </p:nvSpPr>
        <p:spPr>
          <a:xfrm>
            <a:off x="636943" y="1809572"/>
            <a:ext cx="7772399" cy="2991028"/>
          </a:xfrm>
          <a:prstGeom prst="rect">
            <a:avLst/>
          </a:prstGeom>
          <a:noFill/>
          <a:ln>
            <a:noFill/>
          </a:ln>
        </p:spPr>
        <p:txBody>
          <a:bodyPr anchorCtr="0" anchor="ctr" bIns="0" lIns="0" spcFirstLastPara="1" rIns="0" wrap="square" tIns="0">
            <a:normAutofit lnSpcReduction="10000"/>
          </a:bodyPr>
          <a:lstStyle/>
          <a:p>
            <a:pPr indent="0" lvl="0" marL="0" rtl="0" algn="ctr">
              <a:spcBef>
                <a:spcPts val="0"/>
              </a:spcBef>
              <a:spcAft>
                <a:spcPts val="0"/>
              </a:spcAft>
              <a:buSzPts val="6000"/>
              <a:buNone/>
            </a:pPr>
            <a:r>
              <a:rPr lang="en-US"/>
              <a:t>Evaluate Potential</a:t>
            </a:r>
            <a:endParaRPr/>
          </a:p>
          <a:p>
            <a:pPr indent="0" lvl="0" marL="0" rtl="0" algn="ctr">
              <a:spcBef>
                <a:spcPts val="1200"/>
              </a:spcBef>
              <a:spcAft>
                <a:spcPts val="0"/>
              </a:spcAft>
              <a:buSzPts val="6000"/>
              <a:buNone/>
            </a:pPr>
            <a:r>
              <a:rPr lang="en-US"/>
              <a:t>&amp;</a:t>
            </a:r>
            <a:endParaRPr/>
          </a:p>
          <a:p>
            <a:pPr indent="0" lvl="0" marL="0" rtl="0" algn="ctr">
              <a:spcBef>
                <a:spcPts val="1200"/>
              </a:spcBef>
              <a:spcAft>
                <a:spcPts val="0"/>
              </a:spcAft>
              <a:buSzPts val="6000"/>
              <a:buNone/>
            </a:pPr>
            <a:r>
              <a:rPr lang="en-US"/>
              <a:t>Setting Goals</a:t>
            </a:r>
            <a:endParaRPr/>
          </a:p>
        </p:txBody>
      </p:sp>
      <p:sp>
        <p:nvSpPr>
          <p:cNvPr id="1330" name="Google Shape;1330;p12"/>
          <p:cNvSpPr txBox="1"/>
          <p:nvPr>
            <p:ph idx="2" type="body"/>
          </p:nvPr>
        </p:nvSpPr>
        <p:spPr>
          <a:xfrm>
            <a:off x="636943" y="5080000"/>
            <a:ext cx="7772400" cy="406400"/>
          </a:xfrm>
          <a:prstGeom prst="rect">
            <a:avLst/>
          </a:prstGeom>
          <a:noFill/>
          <a:ln>
            <a:noFill/>
          </a:ln>
        </p:spPr>
        <p:txBody>
          <a:bodyPr anchorCtr="0" anchor="t" bIns="0" lIns="0" spcFirstLastPara="1" rIns="0" wrap="square" tIns="0">
            <a:normAutofit/>
          </a:bodyPr>
          <a:lstStyle/>
          <a:p>
            <a:pPr indent="0" lvl="0" marL="0" rtl="0" algn="ctr">
              <a:lnSpc>
                <a:spcPct val="86000"/>
              </a:lnSpc>
              <a:spcBef>
                <a:spcPts val="0"/>
              </a:spcBef>
              <a:spcAft>
                <a:spcPts val="0"/>
              </a:spcAft>
              <a:buSzPts val="2000"/>
              <a:buNone/>
            </a:pPr>
            <a:r>
              <a:rPr lang="en-US"/>
              <a:t>What amount of energy efficiency is available and for which customers?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4" name="Shape 1334"/>
        <p:cNvGrpSpPr/>
        <p:nvPr/>
      </p:nvGrpSpPr>
      <p:grpSpPr>
        <a:xfrm>
          <a:off x="0" y="0"/>
          <a:ext cx="0" cy="0"/>
          <a:chOff x="0" y="0"/>
          <a:chExt cx="0" cy="0"/>
        </a:xfrm>
      </p:grpSpPr>
      <p:sp>
        <p:nvSpPr>
          <p:cNvPr id="1335" name="Google Shape;1335;p13"/>
          <p:cNvSpPr txBox="1"/>
          <p:nvPr>
            <p:ph idx="1" type="body"/>
          </p:nvPr>
        </p:nvSpPr>
        <p:spPr>
          <a:xfrm>
            <a:off x="636943" y="2442592"/>
            <a:ext cx="7772399" cy="1310436"/>
          </a:xfrm>
          <a:prstGeom prst="rect">
            <a:avLst/>
          </a:prstGeom>
          <a:noFill/>
          <a:ln>
            <a:noFill/>
          </a:ln>
        </p:spPr>
        <p:txBody>
          <a:bodyPr anchorCtr="0" anchor="ctr" bIns="0" lIns="0" spcFirstLastPara="1" rIns="0" wrap="square" tIns="0">
            <a:normAutofit fontScale="40000" lnSpcReduction="20000"/>
          </a:bodyPr>
          <a:lstStyle/>
          <a:p>
            <a:pPr indent="0" lvl="0" marL="0" rtl="0" algn="ctr">
              <a:spcBef>
                <a:spcPts val="0"/>
              </a:spcBef>
              <a:spcAft>
                <a:spcPts val="0"/>
              </a:spcAft>
              <a:buSzPct val="100000"/>
              <a:buNone/>
            </a:pPr>
            <a:r>
              <a:rPr b="1" lang="en-US"/>
              <a:t>Poll Question #2</a:t>
            </a:r>
            <a:endParaRPr/>
          </a:p>
          <a:p>
            <a:pPr indent="0" lvl="0" marL="0" rtl="0" algn="ctr">
              <a:spcBef>
                <a:spcPts val="480"/>
              </a:spcBef>
              <a:spcAft>
                <a:spcPts val="0"/>
              </a:spcAft>
              <a:buSzPct val="100000"/>
              <a:buNone/>
            </a:pPr>
            <a:r>
              <a:rPr lang="en-US"/>
              <a:t>What elements of a potential study can most affect equity in the design and delivery of energy efficiency programs?</a:t>
            </a:r>
            <a:endParaRPr/>
          </a:p>
        </p:txBody>
      </p:sp>
      <p:sp>
        <p:nvSpPr>
          <p:cNvPr id="1336" name="Google Shape;1336;p13"/>
          <p:cNvSpPr txBox="1"/>
          <p:nvPr>
            <p:ph idx="2" type="body"/>
          </p:nvPr>
        </p:nvSpPr>
        <p:spPr>
          <a:xfrm>
            <a:off x="636943" y="3814684"/>
            <a:ext cx="7772400" cy="406400"/>
          </a:xfrm>
          <a:prstGeom prst="rect">
            <a:avLst/>
          </a:prstGeom>
          <a:noFill/>
          <a:ln>
            <a:noFill/>
          </a:ln>
        </p:spPr>
        <p:txBody>
          <a:bodyPr anchorCtr="0" anchor="t" bIns="0" lIns="0" spcFirstLastPara="1" rIns="0" wrap="square" tIns="0">
            <a:normAutofit/>
          </a:bodyPr>
          <a:lstStyle/>
          <a:p>
            <a:pPr indent="0" lvl="0" marL="0" rtl="0" algn="ctr">
              <a:lnSpc>
                <a:spcPct val="86000"/>
              </a:lnSpc>
              <a:spcBef>
                <a:spcPts val="0"/>
              </a:spcBef>
              <a:spcAft>
                <a:spcPts val="0"/>
              </a:spcAft>
              <a:buSzPts val="2000"/>
              <a:buNone/>
            </a:pPr>
            <a:r>
              <a:rPr lang="en-US"/>
              <a:t>Visit the “Polls” tab in Pathable to provide your feedback</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0" name="Shape 1340"/>
        <p:cNvGrpSpPr/>
        <p:nvPr/>
      </p:nvGrpSpPr>
      <p:grpSpPr>
        <a:xfrm>
          <a:off x="0" y="0"/>
          <a:ext cx="0" cy="0"/>
          <a:chOff x="0" y="0"/>
          <a:chExt cx="0" cy="0"/>
        </a:xfrm>
      </p:grpSpPr>
      <p:sp>
        <p:nvSpPr>
          <p:cNvPr id="1341" name="Google Shape;1341;p14"/>
          <p:cNvSpPr txBox="1"/>
          <p:nvPr>
            <p:ph idx="1" type="body"/>
          </p:nvPr>
        </p:nvSpPr>
        <p:spPr>
          <a:xfrm>
            <a:off x="636943" y="2442592"/>
            <a:ext cx="7772399" cy="1310436"/>
          </a:xfrm>
          <a:prstGeom prst="rect">
            <a:avLst/>
          </a:prstGeom>
          <a:noFill/>
          <a:ln>
            <a:noFill/>
          </a:ln>
        </p:spPr>
        <p:txBody>
          <a:bodyPr anchorCtr="0" anchor="ctr" bIns="0" lIns="0" spcFirstLastPara="1" rIns="0" wrap="square" tIns="0">
            <a:normAutofit/>
          </a:bodyPr>
          <a:lstStyle/>
          <a:p>
            <a:pPr indent="0" lvl="0" marL="0" rtl="0" algn="ctr">
              <a:spcBef>
                <a:spcPts val="0"/>
              </a:spcBef>
              <a:spcAft>
                <a:spcPts val="0"/>
              </a:spcAft>
              <a:buSzPts val="6000"/>
              <a:buNone/>
            </a:pPr>
            <a:r>
              <a:rPr lang="en-US"/>
              <a:t>Program Development</a:t>
            </a:r>
            <a:endParaRPr/>
          </a:p>
        </p:txBody>
      </p:sp>
      <p:sp>
        <p:nvSpPr>
          <p:cNvPr id="1342" name="Google Shape;1342;p14"/>
          <p:cNvSpPr txBox="1"/>
          <p:nvPr>
            <p:ph idx="2" type="body"/>
          </p:nvPr>
        </p:nvSpPr>
        <p:spPr>
          <a:xfrm>
            <a:off x="636943" y="3814684"/>
            <a:ext cx="7772400" cy="406400"/>
          </a:xfrm>
          <a:prstGeom prst="rect">
            <a:avLst/>
          </a:prstGeom>
          <a:noFill/>
          <a:ln>
            <a:noFill/>
          </a:ln>
        </p:spPr>
        <p:txBody>
          <a:bodyPr anchorCtr="0" anchor="t" bIns="0" lIns="0" spcFirstLastPara="1" rIns="0" wrap="square" tIns="0">
            <a:normAutofit/>
          </a:bodyPr>
          <a:lstStyle/>
          <a:p>
            <a:pPr indent="0" lvl="0" marL="0" rtl="0" algn="ctr">
              <a:lnSpc>
                <a:spcPct val="86000"/>
              </a:lnSpc>
              <a:spcBef>
                <a:spcPts val="0"/>
              </a:spcBef>
              <a:spcAft>
                <a:spcPts val="0"/>
              </a:spcAft>
              <a:buSzPts val="2000"/>
              <a:buNone/>
            </a:pPr>
            <a:r>
              <a:rPr lang="en-US"/>
              <a:t>How will energy efficiency be designed to meet customers where they are?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6" name="Shape 1346"/>
        <p:cNvGrpSpPr/>
        <p:nvPr/>
      </p:nvGrpSpPr>
      <p:grpSpPr>
        <a:xfrm>
          <a:off x="0" y="0"/>
          <a:ext cx="0" cy="0"/>
          <a:chOff x="0" y="0"/>
          <a:chExt cx="0" cy="0"/>
        </a:xfrm>
      </p:grpSpPr>
      <p:sp>
        <p:nvSpPr>
          <p:cNvPr id="1347" name="Google Shape;1347;p15"/>
          <p:cNvSpPr txBox="1"/>
          <p:nvPr>
            <p:ph idx="1" type="body"/>
          </p:nvPr>
        </p:nvSpPr>
        <p:spPr>
          <a:xfrm>
            <a:off x="636943" y="2442592"/>
            <a:ext cx="7772399" cy="1310436"/>
          </a:xfrm>
          <a:prstGeom prst="rect">
            <a:avLst/>
          </a:prstGeom>
          <a:noFill/>
          <a:ln>
            <a:noFill/>
          </a:ln>
        </p:spPr>
        <p:txBody>
          <a:bodyPr anchorCtr="0" anchor="ctr" bIns="0" lIns="0" spcFirstLastPara="1" rIns="0" wrap="square" tIns="0">
            <a:normAutofit/>
          </a:bodyPr>
          <a:lstStyle/>
          <a:p>
            <a:pPr indent="0" lvl="0" marL="0" rtl="0" algn="ctr">
              <a:spcBef>
                <a:spcPts val="0"/>
              </a:spcBef>
              <a:spcAft>
                <a:spcPts val="0"/>
              </a:spcAft>
              <a:buSzPts val="2400"/>
              <a:buNone/>
            </a:pPr>
            <a:r>
              <a:rPr b="1" lang="en-US" sz="2400"/>
              <a:t>Poll Question #3</a:t>
            </a:r>
            <a:endParaRPr/>
          </a:p>
          <a:p>
            <a:pPr indent="0" lvl="0" marL="0" rtl="0" algn="ctr">
              <a:spcBef>
                <a:spcPts val="480"/>
              </a:spcBef>
              <a:spcAft>
                <a:spcPts val="0"/>
              </a:spcAft>
              <a:buSzPts val="2400"/>
              <a:buNone/>
            </a:pPr>
            <a:r>
              <a:rPr lang="en-US" sz="2400"/>
              <a:t>What specific practices have utilities put in place to address equity issues in their program design?</a:t>
            </a:r>
            <a:endParaRPr/>
          </a:p>
        </p:txBody>
      </p:sp>
      <p:sp>
        <p:nvSpPr>
          <p:cNvPr id="1348" name="Google Shape;1348;p15"/>
          <p:cNvSpPr txBox="1"/>
          <p:nvPr>
            <p:ph idx="2" type="body"/>
          </p:nvPr>
        </p:nvSpPr>
        <p:spPr>
          <a:xfrm>
            <a:off x="636943" y="3814684"/>
            <a:ext cx="7772400" cy="406400"/>
          </a:xfrm>
          <a:prstGeom prst="rect">
            <a:avLst/>
          </a:prstGeom>
          <a:noFill/>
          <a:ln>
            <a:noFill/>
          </a:ln>
        </p:spPr>
        <p:txBody>
          <a:bodyPr anchorCtr="0" anchor="t" bIns="0" lIns="0" spcFirstLastPara="1" rIns="0" wrap="square" tIns="0">
            <a:normAutofit/>
          </a:bodyPr>
          <a:lstStyle/>
          <a:p>
            <a:pPr indent="0" lvl="0" marL="0" rtl="0" algn="ctr">
              <a:lnSpc>
                <a:spcPct val="86000"/>
              </a:lnSpc>
              <a:spcBef>
                <a:spcPts val="0"/>
              </a:spcBef>
              <a:spcAft>
                <a:spcPts val="0"/>
              </a:spcAft>
              <a:buSzPts val="2000"/>
              <a:buNone/>
            </a:pPr>
            <a:r>
              <a:rPr lang="en-US"/>
              <a:t>Visit the “Polls” tab in Pathable to provide your feedback</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sp>
        <p:nvSpPr>
          <p:cNvPr id="1353" name="Google Shape;1353;p16"/>
          <p:cNvSpPr txBox="1"/>
          <p:nvPr>
            <p:ph idx="1" type="body"/>
          </p:nvPr>
        </p:nvSpPr>
        <p:spPr>
          <a:xfrm>
            <a:off x="636047" y="1295400"/>
            <a:ext cx="7772399" cy="3200400"/>
          </a:xfrm>
          <a:prstGeom prst="rect">
            <a:avLst/>
          </a:prstGeom>
          <a:noFill/>
          <a:ln>
            <a:noFill/>
          </a:ln>
        </p:spPr>
        <p:txBody>
          <a:bodyPr anchorCtr="0" anchor="ctr" bIns="0" lIns="0" spcFirstLastPara="1" rIns="0" wrap="square" tIns="0">
            <a:normAutofit/>
          </a:bodyPr>
          <a:lstStyle/>
          <a:p>
            <a:pPr indent="0" lvl="0" marL="0" rtl="0" algn="ctr">
              <a:spcBef>
                <a:spcPts val="0"/>
              </a:spcBef>
              <a:spcAft>
                <a:spcPts val="0"/>
              </a:spcAft>
              <a:buSzPts val="6000"/>
              <a:buNone/>
            </a:pPr>
            <a:r>
              <a:rPr lang="en-US"/>
              <a:t>Program Delivery</a:t>
            </a:r>
            <a:endParaRPr/>
          </a:p>
          <a:p>
            <a:pPr indent="0" lvl="0" marL="0" rtl="0" algn="ctr">
              <a:spcBef>
                <a:spcPts val="1200"/>
              </a:spcBef>
              <a:spcAft>
                <a:spcPts val="0"/>
              </a:spcAft>
              <a:buSzPts val="6000"/>
              <a:buNone/>
            </a:pPr>
            <a:r>
              <a:rPr lang="en-US"/>
              <a:t>&amp;</a:t>
            </a:r>
            <a:endParaRPr/>
          </a:p>
          <a:p>
            <a:pPr indent="0" lvl="0" marL="0" rtl="0" algn="ctr">
              <a:spcBef>
                <a:spcPts val="1200"/>
              </a:spcBef>
              <a:spcAft>
                <a:spcPts val="0"/>
              </a:spcAft>
              <a:buSzPts val="6000"/>
              <a:buNone/>
            </a:pPr>
            <a:r>
              <a:rPr lang="en-US"/>
              <a:t>Evaluation</a:t>
            </a:r>
            <a:endParaRPr/>
          </a:p>
        </p:txBody>
      </p:sp>
      <p:sp>
        <p:nvSpPr>
          <p:cNvPr id="1354" name="Google Shape;1354;p16"/>
          <p:cNvSpPr txBox="1"/>
          <p:nvPr>
            <p:ph idx="2" type="body"/>
          </p:nvPr>
        </p:nvSpPr>
        <p:spPr>
          <a:xfrm>
            <a:off x="636943" y="4927600"/>
            <a:ext cx="7772400" cy="406400"/>
          </a:xfrm>
          <a:prstGeom prst="rect">
            <a:avLst/>
          </a:prstGeom>
          <a:noFill/>
          <a:ln>
            <a:noFill/>
          </a:ln>
        </p:spPr>
        <p:txBody>
          <a:bodyPr anchorCtr="0" anchor="t" bIns="0" lIns="0" spcFirstLastPara="1" rIns="0" wrap="square" tIns="0">
            <a:normAutofit/>
          </a:bodyPr>
          <a:lstStyle/>
          <a:p>
            <a:pPr indent="0" lvl="0" marL="0" rtl="0" algn="ctr">
              <a:lnSpc>
                <a:spcPct val="86000"/>
              </a:lnSpc>
              <a:spcBef>
                <a:spcPts val="0"/>
              </a:spcBef>
              <a:spcAft>
                <a:spcPts val="0"/>
              </a:spcAft>
              <a:buSzPts val="2000"/>
              <a:buNone/>
            </a:pPr>
            <a:r>
              <a:rPr lang="en-US"/>
              <a:t>How do you persuade customers to embrace energy efficiency?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8" name="Shape 1358"/>
        <p:cNvGrpSpPr/>
        <p:nvPr/>
      </p:nvGrpSpPr>
      <p:grpSpPr>
        <a:xfrm>
          <a:off x="0" y="0"/>
          <a:ext cx="0" cy="0"/>
          <a:chOff x="0" y="0"/>
          <a:chExt cx="0" cy="0"/>
        </a:xfrm>
      </p:grpSpPr>
      <p:sp>
        <p:nvSpPr>
          <p:cNvPr id="1359" name="Google Shape;1359;p17"/>
          <p:cNvSpPr txBox="1"/>
          <p:nvPr>
            <p:ph idx="1" type="body"/>
          </p:nvPr>
        </p:nvSpPr>
        <p:spPr>
          <a:xfrm>
            <a:off x="636943" y="2442592"/>
            <a:ext cx="7772399" cy="1310436"/>
          </a:xfrm>
          <a:prstGeom prst="rect">
            <a:avLst/>
          </a:prstGeom>
          <a:noFill/>
          <a:ln>
            <a:noFill/>
          </a:ln>
        </p:spPr>
        <p:txBody>
          <a:bodyPr anchorCtr="0" anchor="ctr" bIns="0" lIns="0" spcFirstLastPara="1" rIns="0" wrap="square" tIns="0">
            <a:normAutofit fontScale="40000" lnSpcReduction="20000"/>
          </a:bodyPr>
          <a:lstStyle/>
          <a:p>
            <a:pPr indent="0" lvl="0" marL="0" rtl="0" algn="ctr">
              <a:spcBef>
                <a:spcPts val="0"/>
              </a:spcBef>
              <a:spcAft>
                <a:spcPts val="0"/>
              </a:spcAft>
              <a:buSzPct val="100000"/>
              <a:buNone/>
            </a:pPr>
            <a:r>
              <a:rPr b="1" lang="en-US"/>
              <a:t>Poll Question #4</a:t>
            </a:r>
            <a:endParaRPr/>
          </a:p>
          <a:p>
            <a:pPr indent="0" lvl="0" marL="0" rtl="0" algn="ctr">
              <a:spcBef>
                <a:spcPts val="480"/>
              </a:spcBef>
              <a:spcAft>
                <a:spcPts val="0"/>
              </a:spcAft>
              <a:buSzPct val="100000"/>
              <a:buNone/>
            </a:pPr>
            <a:r>
              <a:rPr lang="en-US"/>
              <a:t>What challenges and opportunities do you see in making program delivery and evaluation more equitable?</a:t>
            </a:r>
            <a:endParaRPr/>
          </a:p>
        </p:txBody>
      </p:sp>
      <p:sp>
        <p:nvSpPr>
          <p:cNvPr id="1360" name="Google Shape;1360;p17"/>
          <p:cNvSpPr txBox="1"/>
          <p:nvPr>
            <p:ph idx="2" type="body"/>
          </p:nvPr>
        </p:nvSpPr>
        <p:spPr>
          <a:xfrm>
            <a:off x="636943" y="3814684"/>
            <a:ext cx="7772400" cy="406400"/>
          </a:xfrm>
          <a:prstGeom prst="rect">
            <a:avLst/>
          </a:prstGeom>
          <a:noFill/>
          <a:ln>
            <a:noFill/>
          </a:ln>
        </p:spPr>
        <p:txBody>
          <a:bodyPr anchorCtr="0" anchor="t" bIns="0" lIns="0" spcFirstLastPara="1" rIns="0" wrap="square" tIns="0">
            <a:normAutofit/>
          </a:bodyPr>
          <a:lstStyle/>
          <a:p>
            <a:pPr indent="0" lvl="0" marL="0" rtl="0" algn="ctr">
              <a:lnSpc>
                <a:spcPct val="86000"/>
              </a:lnSpc>
              <a:spcBef>
                <a:spcPts val="0"/>
              </a:spcBef>
              <a:spcAft>
                <a:spcPts val="0"/>
              </a:spcAft>
              <a:buSzPts val="2000"/>
              <a:buNone/>
            </a:pPr>
            <a:r>
              <a:rPr lang="en-US"/>
              <a:t>Visit the “Polls” tab in Pathable to provide your feedback</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4" name="Shape 1364"/>
        <p:cNvGrpSpPr/>
        <p:nvPr/>
      </p:nvGrpSpPr>
      <p:grpSpPr>
        <a:xfrm>
          <a:off x="0" y="0"/>
          <a:ext cx="0" cy="0"/>
          <a:chOff x="0" y="0"/>
          <a:chExt cx="0" cy="0"/>
        </a:xfrm>
      </p:grpSpPr>
      <p:sp>
        <p:nvSpPr>
          <p:cNvPr id="1365" name="Google Shape;1365;p18"/>
          <p:cNvSpPr txBox="1"/>
          <p:nvPr>
            <p:ph idx="1" type="body"/>
          </p:nvPr>
        </p:nvSpPr>
        <p:spPr>
          <a:xfrm>
            <a:off x="636943" y="2442592"/>
            <a:ext cx="7772399" cy="1310436"/>
          </a:xfrm>
          <a:prstGeom prst="rect">
            <a:avLst/>
          </a:prstGeom>
          <a:noFill/>
          <a:ln>
            <a:noFill/>
          </a:ln>
        </p:spPr>
        <p:txBody>
          <a:bodyPr anchorCtr="0" anchor="ctr" bIns="0" lIns="0" spcFirstLastPara="1" rIns="0" wrap="square" tIns="0">
            <a:normAutofit/>
          </a:bodyPr>
          <a:lstStyle/>
          <a:p>
            <a:pPr indent="0" lvl="0" marL="0" rtl="0" algn="ctr">
              <a:spcBef>
                <a:spcPts val="0"/>
              </a:spcBef>
              <a:spcAft>
                <a:spcPts val="0"/>
              </a:spcAft>
              <a:buSzPts val="6000"/>
              <a:buNone/>
            </a:pPr>
            <a:r>
              <a:rPr lang="en-US"/>
              <a:t>Next Steps</a:t>
            </a:r>
            <a:endParaRPr/>
          </a:p>
        </p:txBody>
      </p:sp>
      <p:sp>
        <p:nvSpPr>
          <p:cNvPr id="1366" name="Google Shape;1366;p18"/>
          <p:cNvSpPr txBox="1"/>
          <p:nvPr>
            <p:ph idx="2" type="body"/>
          </p:nvPr>
        </p:nvSpPr>
        <p:spPr>
          <a:xfrm>
            <a:off x="636943" y="3814684"/>
            <a:ext cx="7772400" cy="406400"/>
          </a:xfrm>
          <a:prstGeom prst="rect">
            <a:avLst/>
          </a:prstGeom>
          <a:noFill/>
          <a:ln>
            <a:noFill/>
          </a:ln>
        </p:spPr>
        <p:txBody>
          <a:bodyPr anchorCtr="0" anchor="t" bIns="0" lIns="0" spcFirstLastPara="1" rIns="0" wrap="square" tIns="0">
            <a:normAutofit/>
          </a:bodyPr>
          <a:lstStyle/>
          <a:p>
            <a:pPr indent="0" lvl="0" marL="0" rtl="0" algn="ctr">
              <a:lnSpc>
                <a:spcPct val="86000"/>
              </a:lnSpc>
              <a:spcBef>
                <a:spcPts val="0"/>
              </a:spcBef>
              <a:spcAft>
                <a:spcPts val="0"/>
              </a:spcAft>
              <a:buSzPts val="2000"/>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0" name="Shape 1370"/>
        <p:cNvGrpSpPr/>
        <p:nvPr/>
      </p:nvGrpSpPr>
      <p:grpSpPr>
        <a:xfrm>
          <a:off x="0" y="0"/>
          <a:ext cx="0" cy="0"/>
          <a:chOff x="0" y="0"/>
          <a:chExt cx="0" cy="0"/>
        </a:xfrm>
      </p:grpSpPr>
      <p:sp>
        <p:nvSpPr>
          <p:cNvPr id="1371" name="Google Shape;1371;p19"/>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p>
            <a:pPr indent="0" lvl="0" marL="0" rtl="0" algn="ctr">
              <a:lnSpc>
                <a:spcPct val="86000"/>
              </a:lnSpc>
              <a:spcBef>
                <a:spcPts val="0"/>
              </a:spcBef>
              <a:spcAft>
                <a:spcPts val="0"/>
              </a:spcAft>
              <a:buClr>
                <a:schemeClr val="dk2"/>
              </a:buClr>
              <a:buSzPts val="3200"/>
              <a:buFont typeface="Calibri"/>
              <a:buNone/>
            </a:pPr>
            <a:r>
              <a:rPr lang="en-US"/>
              <a:t>Questions for Consideration</a:t>
            </a:r>
            <a:endParaRPr/>
          </a:p>
        </p:txBody>
      </p:sp>
      <p:sp>
        <p:nvSpPr>
          <p:cNvPr id="1372" name="Google Shape;1372;p19"/>
          <p:cNvSpPr txBox="1"/>
          <p:nvPr>
            <p:ph idx="1" type="body"/>
          </p:nvPr>
        </p:nvSpPr>
        <p:spPr>
          <a:xfrm>
            <a:off x="685800" y="1219201"/>
            <a:ext cx="7772400" cy="4627563"/>
          </a:xfrm>
          <a:prstGeom prst="rect">
            <a:avLst/>
          </a:prstGeom>
          <a:noFill/>
          <a:ln>
            <a:noFill/>
          </a:ln>
        </p:spPr>
        <p:txBody>
          <a:bodyPr anchorCtr="0" anchor="t" bIns="0" lIns="0" spcFirstLastPara="1" rIns="0" wrap="square" tIns="0">
            <a:normAutofit fontScale="92500" lnSpcReduction="20000"/>
          </a:bodyPr>
          <a:lstStyle/>
          <a:p>
            <a:pPr indent="-171446" lvl="0" marL="171446" rtl="0" algn="l">
              <a:spcBef>
                <a:spcPts val="0"/>
              </a:spcBef>
              <a:spcAft>
                <a:spcPts val="0"/>
              </a:spcAft>
              <a:buSzPct val="100000"/>
              <a:buChar char="•"/>
            </a:pPr>
            <a:r>
              <a:rPr lang="en-US"/>
              <a:t>Evaluate Potential and Setting Goals</a:t>
            </a:r>
            <a:endParaRPr/>
          </a:p>
          <a:p>
            <a:pPr indent="-173034" lvl="1" marL="344480" rtl="0" algn="l">
              <a:spcBef>
                <a:spcPts val="900"/>
              </a:spcBef>
              <a:spcAft>
                <a:spcPts val="0"/>
              </a:spcAft>
              <a:buSzPct val="100000"/>
              <a:buChar char="–"/>
            </a:pPr>
            <a:r>
              <a:rPr lang="en-US"/>
              <a:t>How do the “technical”, ”economic” and “achievable filters affect equity in energy efficiency? How does the use cost-effectiveness testing affect equity in energy efficiency?</a:t>
            </a:r>
            <a:endParaRPr/>
          </a:p>
          <a:p>
            <a:pPr indent="-173034" lvl="1" marL="344480" rtl="0" algn="l">
              <a:spcBef>
                <a:spcPts val="900"/>
              </a:spcBef>
              <a:spcAft>
                <a:spcPts val="0"/>
              </a:spcAft>
              <a:buSzPct val="100000"/>
              <a:buChar char="–"/>
            </a:pPr>
            <a:r>
              <a:rPr lang="en-US"/>
              <a:t>How many customers are energy efficiency programs available to? Why?</a:t>
            </a:r>
            <a:endParaRPr/>
          </a:p>
          <a:p>
            <a:pPr indent="-173034" lvl="1" marL="344480" rtl="0" algn="l">
              <a:spcBef>
                <a:spcPts val="900"/>
              </a:spcBef>
              <a:spcAft>
                <a:spcPts val="0"/>
              </a:spcAft>
              <a:buSzPct val="100000"/>
              <a:buChar char="–"/>
            </a:pPr>
            <a:r>
              <a:rPr lang="en-US"/>
              <a:t>Is EE considered a resource and able to displace higher cost resources?</a:t>
            </a:r>
            <a:endParaRPr/>
          </a:p>
          <a:p>
            <a:pPr indent="-171446" lvl="0" marL="171446" rtl="0" algn="l">
              <a:spcBef>
                <a:spcPts val="900"/>
              </a:spcBef>
              <a:spcAft>
                <a:spcPts val="0"/>
              </a:spcAft>
              <a:buSzPct val="100000"/>
              <a:buChar char="•"/>
            </a:pPr>
            <a:r>
              <a:rPr lang="en-US"/>
              <a:t>Program Development</a:t>
            </a:r>
            <a:endParaRPr/>
          </a:p>
          <a:p>
            <a:pPr indent="-173034" lvl="1" marL="344480" rtl="0" algn="l">
              <a:spcBef>
                <a:spcPts val="900"/>
              </a:spcBef>
              <a:spcAft>
                <a:spcPts val="0"/>
              </a:spcAft>
              <a:buSzPct val="100000"/>
              <a:buChar char="–"/>
            </a:pPr>
            <a:r>
              <a:rPr lang="en-US"/>
              <a:t>Which customers segments are being designed for? Which are not?</a:t>
            </a:r>
            <a:endParaRPr/>
          </a:p>
          <a:p>
            <a:pPr indent="-173034" lvl="1" marL="344480" rtl="0" algn="l">
              <a:spcBef>
                <a:spcPts val="900"/>
              </a:spcBef>
              <a:spcAft>
                <a:spcPts val="0"/>
              </a:spcAft>
              <a:buSzPct val="100000"/>
              <a:buChar char="–"/>
            </a:pPr>
            <a:r>
              <a:rPr lang="en-US"/>
              <a:t>What assumptions are we making about customers? The resources they have available? The barriers they face?</a:t>
            </a:r>
            <a:endParaRPr/>
          </a:p>
          <a:p>
            <a:pPr indent="-171446" lvl="0" marL="171446" rtl="0" algn="l">
              <a:spcBef>
                <a:spcPts val="900"/>
              </a:spcBef>
              <a:spcAft>
                <a:spcPts val="0"/>
              </a:spcAft>
              <a:buSzPct val="100000"/>
              <a:buChar char="•"/>
            </a:pPr>
            <a:r>
              <a:rPr lang="en-US"/>
              <a:t>Program Delivery and Evaluation</a:t>
            </a:r>
            <a:endParaRPr/>
          </a:p>
          <a:p>
            <a:pPr indent="-173034" lvl="1" marL="344480" rtl="0" algn="l">
              <a:spcBef>
                <a:spcPts val="900"/>
              </a:spcBef>
              <a:spcAft>
                <a:spcPts val="0"/>
              </a:spcAft>
              <a:buSzPct val="100000"/>
              <a:buChar char="–"/>
            </a:pPr>
            <a:r>
              <a:rPr lang="en-US"/>
              <a:t>Who is being targeted and are they being reached effectively?</a:t>
            </a:r>
            <a:endParaRPr/>
          </a:p>
          <a:p>
            <a:pPr indent="-173034" lvl="1" marL="344480" rtl="0" algn="l">
              <a:spcBef>
                <a:spcPts val="900"/>
              </a:spcBef>
              <a:spcAft>
                <a:spcPts val="0"/>
              </a:spcAft>
              <a:buSzPct val="100000"/>
              <a:buChar char="–"/>
            </a:pPr>
            <a:r>
              <a:rPr lang="en-US"/>
              <a:t>Who is doing the outreach? Doing the work? How do they relate to the customers they are serving?</a:t>
            </a:r>
            <a:endParaRPr/>
          </a:p>
          <a:p>
            <a:pPr indent="-173034" lvl="1" marL="344480" rtl="0" algn="l">
              <a:spcBef>
                <a:spcPts val="900"/>
              </a:spcBef>
              <a:spcAft>
                <a:spcPts val="0"/>
              </a:spcAft>
              <a:buSzPct val="100000"/>
              <a:buChar char="–"/>
            </a:pPr>
            <a:r>
              <a:rPr lang="en-US"/>
              <a:t>What is considered “success” in program evaluation?</a:t>
            </a:r>
            <a:endParaRPr/>
          </a:p>
          <a:p>
            <a:pPr indent="-67306" lvl="1" marL="344480" rtl="0" algn="l">
              <a:spcBef>
                <a:spcPts val="900"/>
              </a:spcBef>
              <a:spcAft>
                <a:spcPts val="0"/>
              </a:spcAft>
              <a:buSzPct val="100000"/>
              <a:buNone/>
            </a:pPr>
            <a:r>
              <a:t/>
            </a:r>
            <a:endParaRPr/>
          </a:p>
          <a:p>
            <a:pPr indent="-67306" lvl="1" marL="344480" rtl="0" algn="l">
              <a:spcBef>
                <a:spcPts val="900"/>
              </a:spcBef>
              <a:spcAft>
                <a:spcPts val="0"/>
              </a:spcAft>
              <a:buSzPct val="1000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1" name="Shape 1261"/>
        <p:cNvGrpSpPr/>
        <p:nvPr/>
      </p:nvGrpSpPr>
      <p:grpSpPr>
        <a:xfrm>
          <a:off x="0" y="0"/>
          <a:ext cx="0" cy="0"/>
          <a:chOff x="0" y="0"/>
          <a:chExt cx="0" cy="0"/>
        </a:xfrm>
      </p:grpSpPr>
      <p:pic>
        <p:nvPicPr>
          <p:cNvPr descr="Map&#10;&#10;Description automatically generated" id="1262" name="Google Shape;1262;p2"/>
          <p:cNvPicPr preferRelativeResize="0"/>
          <p:nvPr/>
        </p:nvPicPr>
        <p:blipFill rotWithShape="1">
          <a:blip r:embed="rId3">
            <a:alphaModFix/>
          </a:blip>
          <a:srcRect b="0" l="0" r="0" t="0"/>
          <a:stretch/>
        </p:blipFill>
        <p:spPr>
          <a:xfrm>
            <a:off x="254000" y="685800"/>
            <a:ext cx="8636000" cy="5486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6" name="Shape 1376"/>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1" name="Shape 1381"/>
        <p:cNvGrpSpPr/>
        <p:nvPr/>
      </p:nvGrpSpPr>
      <p:grpSpPr>
        <a:xfrm>
          <a:off x="0" y="0"/>
          <a:ext cx="0" cy="0"/>
          <a:chOff x="0" y="0"/>
          <a:chExt cx="0" cy="0"/>
        </a:xfrm>
      </p:grpSpPr>
      <p:sp>
        <p:nvSpPr>
          <p:cNvPr id="1382" name="Google Shape;1382;p21"/>
          <p:cNvSpPr/>
          <p:nvPr/>
        </p:nvSpPr>
        <p:spPr>
          <a:xfrm>
            <a:off x="228600" y="1038872"/>
            <a:ext cx="8686800" cy="4800600"/>
          </a:xfrm>
          <a:prstGeom prst="rect">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383" name="Google Shape;1383;p21"/>
          <p:cNvSpPr txBox="1"/>
          <p:nvPr/>
        </p:nvSpPr>
        <p:spPr>
          <a:xfrm>
            <a:off x="330413" y="1219201"/>
            <a:ext cx="5334000"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rgbClr val="AD2327"/>
                </a:solidFill>
                <a:latin typeface="Lato"/>
                <a:ea typeface="Lato"/>
                <a:cs typeface="Lato"/>
                <a:sym typeface="Lato"/>
              </a:rPr>
              <a:t>Continuing the Learning</a:t>
            </a:r>
            <a:endParaRPr sz="1400">
              <a:solidFill>
                <a:srgbClr val="000000"/>
              </a:solidFill>
              <a:latin typeface="Arial"/>
              <a:ea typeface="Arial"/>
              <a:cs typeface="Arial"/>
              <a:sym typeface="Arial"/>
            </a:endParaRPr>
          </a:p>
        </p:txBody>
      </p:sp>
      <p:sp>
        <p:nvSpPr>
          <p:cNvPr id="1384" name="Google Shape;1384;p21"/>
          <p:cNvSpPr txBox="1"/>
          <p:nvPr/>
        </p:nvSpPr>
        <p:spPr>
          <a:xfrm>
            <a:off x="330413" y="1905001"/>
            <a:ext cx="8280187" cy="2246769"/>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434342"/>
              </a:buClr>
              <a:buSzPts val="2800"/>
              <a:buFont typeface="Arial"/>
              <a:buChar char="•"/>
            </a:pPr>
            <a:r>
              <a:rPr lang="en-US" sz="1400">
                <a:solidFill>
                  <a:srgbClr val="000000"/>
                </a:solidFill>
                <a:latin typeface="Arial"/>
                <a:ea typeface="Arial"/>
                <a:cs typeface="Arial"/>
                <a:sym typeface="Arial"/>
              </a:rPr>
              <a:t>SEEA’s Interactive Energy Insecurity Storymap</a:t>
            </a:r>
            <a:endParaRPr sz="1400">
              <a:solidFill>
                <a:srgbClr val="000000"/>
              </a:solidFill>
              <a:latin typeface="Arial"/>
              <a:ea typeface="Arial"/>
              <a:cs typeface="Arial"/>
              <a:sym typeface="Arial"/>
            </a:endParaRPr>
          </a:p>
          <a:p>
            <a:pPr indent="-285750" lvl="0" marL="285750" marR="0" rtl="0" algn="l">
              <a:spcBef>
                <a:spcPts val="0"/>
              </a:spcBef>
              <a:spcAft>
                <a:spcPts val="0"/>
              </a:spcAft>
              <a:buClr>
                <a:srgbClr val="434342"/>
              </a:buClr>
              <a:buSzPts val="2800"/>
              <a:buFont typeface="Arial"/>
              <a:buChar char="•"/>
            </a:pPr>
            <a:r>
              <a:rPr lang="en-US" sz="1400">
                <a:solidFill>
                  <a:srgbClr val="000000"/>
                </a:solidFill>
                <a:latin typeface="Arial"/>
                <a:ea typeface="Arial"/>
                <a:cs typeface="Arial"/>
                <a:sym typeface="Arial"/>
              </a:rPr>
              <a:t>Recorded webinar walk-through of the Storymap</a:t>
            </a:r>
            <a:endParaRPr sz="1400">
              <a:solidFill>
                <a:srgbClr val="000000"/>
              </a:solidFill>
              <a:latin typeface="Arial"/>
              <a:ea typeface="Arial"/>
              <a:cs typeface="Arial"/>
              <a:sym typeface="Arial"/>
            </a:endParaRPr>
          </a:p>
          <a:p>
            <a:pPr indent="-285750" lvl="0" marL="285750" marR="0" rtl="0" algn="l">
              <a:spcBef>
                <a:spcPts val="0"/>
              </a:spcBef>
              <a:spcAft>
                <a:spcPts val="0"/>
              </a:spcAft>
              <a:buClr>
                <a:srgbClr val="434342"/>
              </a:buClr>
              <a:buSzPts val="2800"/>
              <a:buFont typeface="Arial"/>
              <a:buChar char="•"/>
            </a:pPr>
            <a:r>
              <a:rPr lang="en-US" sz="1400">
                <a:solidFill>
                  <a:srgbClr val="000000"/>
                </a:solidFill>
                <a:latin typeface="Arial"/>
                <a:ea typeface="Arial"/>
                <a:cs typeface="Arial"/>
                <a:sym typeface="Arial"/>
              </a:rPr>
              <a:t>Urban Sustainability Director’s Network’s Guide to Equitable Clean Energy Program Design for Local Governments and Partners</a:t>
            </a:r>
            <a:endParaRPr/>
          </a:p>
          <a:p>
            <a:pPr indent="-107950" lvl="0" marL="285750" marR="0" rtl="0" algn="l">
              <a:spcBef>
                <a:spcPts val="0"/>
              </a:spcBef>
              <a:spcAft>
                <a:spcPts val="0"/>
              </a:spcAft>
              <a:buClr>
                <a:srgbClr val="434342"/>
              </a:buClr>
              <a:buSzPts val="2800"/>
              <a:buFont typeface="Arial"/>
              <a:buNone/>
            </a:pPr>
            <a:r>
              <a:t/>
            </a:r>
            <a:endParaRPr sz="1400">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9" name="Shape 1389"/>
        <p:cNvGrpSpPr/>
        <p:nvPr/>
      </p:nvGrpSpPr>
      <p:grpSpPr>
        <a:xfrm>
          <a:off x="0" y="0"/>
          <a:ext cx="0" cy="0"/>
          <a:chOff x="0" y="0"/>
          <a:chExt cx="0" cy="0"/>
        </a:xfrm>
      </p:grpSpPr>
      <p:sp>
        <p:nvSpPr>
          <p:cNvPr id="1390" name="Google Shape;1390;p22"/>
          <p:cNvSpPr txBox="1"/>
          <p:nvPr/>
        </p:nvSpPr>
        <p:spPr>
          <a:xfrm>
            <a:off x="304800" y="2196313"/>
            <a:ext cx="5334000"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Lato"/>
              <a:buNone/>
            </a:pPr>
            <a:r>
              <a:rPr b="0" i="0" lang="en-US" sz="3600" u="none" cap="none" strike="noStrike">
                <a:solidFill>
                  <a:srgbClr val="AD2327"/>
                </a:solidFill>
                <a:latin typeface="Lato"/>
                <a:ea typeface="Lato"/>
                <a:cs typeface="Lato"/>
                <a:sym typeface="Lato"/>
              </a:rPr>
              <a:t>Building Equitable Utility Energy Efficiency Programs</a:t>
            </a:r>
            <a:endParaRPr b="1" i="0" sz="3600" u="none" cap="none" strike="noStrike">
              <a:solidFill>
                <a:srgbClr val="4F81BD"/>
              </a:solidFill>
              <a:latin typeface="Arial"/>
              <a:ea typeface="Arial"/>
              <a:cs typeface="Arial"/>
              <a:sym typeface="Arial"/>
            </a:endParaRPr>
          </a:p>
        </p:txBody>
      </p:sp>
      <p:sp>
        <p:nvSpPr>
          <p:cNvPr id="1391" name="Google Shape;1391;p22"/>
          <p:cNvSpPr txBox="1"/>
          <p:nvPr/>
        </p:nvSpPr>
        <p:spPr>
          <a:xfrm>
            <a:off x="304800" y="4206543"/>
            <a:ext cx="4697506" cy="430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Lato"/>
              <a:buNone/>
            </a:pPr>
            <a:r>
              <a:rPr b="0" i="0" lang="en-US" sz="2200" u="none" cap="none" strike="noStrike">
                <a:solidFill>
                  <a:srgbClr val="42648C"/>
                </a:solidFill>
                <a:latin typeface="Lato"/>
                <a:ea typeface="Lato"/>
                <a:cs typeface="Lato"/>
                <a:sym typeface="Lato"/>
              </a:rPr>
              <a:t>Amanda Formica</a:t>
            </a:r>
            <a:endParaRPr/>
          </a:p>
          <a:p>
            <a:pPr indent="0" lvl="0" marL="0" marR="0" rtl="0" algn="l">
              <a:lnSpc>
                <a:spcPct val="100000"/>
              </a:lnSpc>
              <a:spcBef>
                <a:spcPts val="0"/>
              </a:spcBef>
              <a:spcAft>
                <a:spcPts val="0"/>
              </a:spcAft>
              <a:buClr>
                <a:srgbClr val="000000"/>
              </a:buClr>
              <a:buSzPts val="2200"/>
              <a:buFont typeface="Lato"/>
              <a:buNone/>
            </a:pPr>
            <a:r>
              <a:rPr b="0" i="0" lang="en-US" sz="2200" u="none" cap="none" strike="noStrike">
                <a:solidFill>
                  <a:srgbClr val="42648C"/>
                </a:solidFill>
                <a:latin typeface="Lato"/>
                <a:ea typeface="Lato"/>
                <a:cs typeface="Lato"/>
                <a:sym typeface="Lato"/>
              </a:rPr>
              <a:t>Analyst, Customer Energy Management Massachusetts</a:t>
            </a:r>
            <a:endParaRPr/>
          </a:p>
          <a:p>
            <a:pPr indent="0" lvl="0" marL="0" marR="0" rtl="0" algn="l">
              <a:lnSpc>
                <a:spcPct val="100000"/>
              </a:lnSpc>
              <a:spcBef>
                <a:spcPts val="0"/>
              </a:spcBef>
              <a:spcAft>
                <a:spcPts val="0"/>
              </a:spcAft>
              <a:buClr>
                <a:srgbClr val="000000"/>
              </a:buClr>
              <a:buSzPts val="2200"/>
              <a:buFont typeface="Lato"/>
              <a:buNone/>
            </a:pPr>
            <a:r>
              <a:rPr b="0" i="0" lang="en-US" sz="2200" u="none" cap="none" strike="noStrike">
                <a:solidFill>
                  <a:srgbClr val="42648C"/>
                </a:solidFill>
                <a:latin typeface="Lato"/>
                <a:ea typeface="Lato"/>
                <a:cs typeface="Lato"/>
                <a:sym typeface="Lato"/>
              </a:rPr>
              <a:t>National Grid</a:t>
            </a:r>
            <a:endParaRPr/>
          </a:p>
        </p:txBody>
      </p:sp>
      <p:pic>
        <p:nvPicPr>
          <p:cNvPr id="1392" name="Google Shape;1392;p22"/>
          <p:cNvPicPr preferRelativeResize="0"/>
          <p:nvPr/>
        </p:nvPicPr>
        <p:blipFill rotWithShape="1">
          <a:blip r:embed="rId3">
            <a:alphaModFix/>
          </a:blip>
          <a:srcRect b="0" l="0" r="0" t="0"/>
          <a:stretch/>
        </p:blipFill>
        <p:spPr>
          <a:xfrm>
            <a:off x="0" y="0"/>
            <a:ext cx="9140343" cy="107533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6" name="Shape 1396"/>
        <p:cNvGrpSpPr/>
        <p:nvPr/>
      </p:nvGrpSpPr>
      <p:grpSpPr>
        <a:xfrm>
          <a:off x="0" y="0"/>
          <a:ext cx="0" cy="0"/>
          <a:chOff x="0" y="0"/>
          <a:chExt cx="0" cy="0"/>
        </a:xfrm>
      </p:grpSpPr>
      <p:sp>
        <p:nvSpPr>
          <p:cNvPr id="1397" name="Google Shape;1397;p23"/>
          <p:cNvSpPr txBox="1"/>
          <p:nvPr>
            <p:ph idx="1" type="body"/>
          </p:nvPr>
        </p:nvSpPr>
        <p:spPr>
          <a:xfrm>
            <a:off x="440113" y="3327400"/>
            <a:ext cx="3923922" cy="707886"/>
          </a:xfrm>
          <a:prstGeom prst="rect">
            <a:avLst/>
          </a:prstGeom>
          <a:noFill/>
          <a:ln>
            <a:noFill/>
          </a:ln>
        </p:spPr>
        <p:txBody>
          <a:bodyPr anchorCtr="0" anchor="t" bIns="0" lIns="0" spcFirstLastPara="1" rIns="0" wrap="square" tIns="0">
            <a:spAutoFit/>
          </a:bodyPr>
          <a:lstStyle/>
          <a:p>
            <a:pPr indent="0" lvl="1" marL="0" rtl="0" algn="l">
              <a:spcBef>
                <a:spcPts val="0"/>
              </a:spcBef>
              <a:spcAft>
                <a:spcPts val="0"/>
              </a:spcAft>
              <a:buSzPts val="1800"/>
              <a:buFont typeface="Arial"/>
              <a:buNone/>
            </a:pPr>
            <a:r>
              <a:rPr lang="en-US"/>
              <a:t>6/9/21</a:t>
            </a:r>
            <a:endParaRPr/>
          </a:p>
          <a:p>
            <a:pPr indent="0" lvl="0" marL="0" rtl="0" algn="l">
              <a:spcBef>
                <a:spcPts val="1200"/>
              </a:spcBef>
              <a:spcAft>
                <a:spcPts val="0"/>
              </a:spcAft>
              <a:buSzPts val="1800"/>
              <a:buFont typeface="Arial"/>
              <a:buNone/>
            </a:pPr>
            <a:r>
              <a:t/>
            </a:r>
            <a:endParaRPr/>
          </a:p>
        </p:txBody>
      </p:sp>
      <p:sp>
        <p:nvSpPr>
          <p:cNvPr id="1398" name="Google Shape;1398;p23"/>
          <p:cNvSpPr txBox="1"/>
          <p:nvPr>
            <p:ph type="title"/>
          </p:nvPr>
        </p:nvSpPr>
        <p:spPr>
          <a:xfrm>
            <a:off x="440113" y="2082948"/>
            <a:ext cx="5525971" cy="369332"/>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lang="en-US"/>
              <a:t>Equity in Massachusetts Energy Efficiency Programs</a:t>
            </a:r>
            <a:endParaRPr/>
          </a:p>
        </p:txBody>
      </p:sp>
      <p:pic>
        <p:nvPicPr>
          <p:cNvPr id="1399" name="Google Shape;1399;p23"/>
          <p:cNvPicPr preferRelativeResize="0"/>
          <p:nvPr>
            <p:ph idx="3" type="pic"/>
          </p:nvPr>
        </p:nvPicPr>
        <p:blipFill rotWithShape="1">
          <a:blip r:embed="rId3">
            <a:alphaModFix/>
          </a:blip>
          <a:srcRect b="16352" l="7316" r="0" t="8282"/>
          <a:stretch/>
        </p:blipFill>
        <p:spPr>
          <a:xfrm>
            <a:off x="3003654" y="3530261"/>
            <a:ext cx="6140346" cy="3327739"/>
          </a:xfrm>
          <a:prstGeom prst="rect">
            <a:avLst/>
          </a:prstGeom>
          <a:solidFill>
            <a:schemeClr val="lt1"/>
          </a:solidFill>
          <a:ln>
            <a:noFill/>
          </a:ln>
        </p:spPr>
      </p:pic>
      <p:pic>
        <p:nvPicPr>
          <p:cNvPr id="1400" name="Google Shape;1400;p23"/>
          <p:cNvPicPr preferRelativeResize="0"/>
          <p:nvPr>
            <p:ph idx="4" type="pic"/>
          </p:nvPr>
        </p:nvPicPr>
        <p:blipFill rotWithShape="1">
          <a:blip r:embed="rId4">
            <a:alphaModFix/>
          </a:blip>
          <a:srcRect b="141" l="7398" r="25936" t="-141"/>
          <a:stretch/>
        </p:blipFill>
        <p:spPr>
          <a:xfrm>
            <a:off x="6438695" y="2452280"/>
            <a:ext cx="1947600" cy="1947600"/>
          </a:xfrm>
          <a:prstGeom prst="flowChartDecision">
            <a:avLst/>
          </a:prstGeom>
          <a:solidFill>
            <a:schemeClr val="lt1"/>
          </a:solidFill>
          <a:ln>
            <a:noFill/>
          </a:ln>
        </p:spPr>
      </p:pic>
      <p:pic>
        <p:nvPicPr>
          <p:cNvPr id="1401" name="Google Shape;1401;p23"/>
          <p:cNvPicPr preferRelativeResize="0"/>
          <p:nvPr>
            <p:ph idx="2" type="pic"/>
          </p:nvPr>
        </p:nvPicPr>
        <p:blipFill rotWithShape="1">
          <a:blip r:embed="rId5">
            <a:alphaModFix/>
          </a:blip>
          <a:srcRect b="0" l="10011" r="10010" t="0"/>
          <a:stretch/>
        </p:blipFill>
        <p:spPr>
          <a:xfrm>
            <a:off x="5156532" y="0"/>
            <a:ext cx="3987469" cy="3327400"/>
          </a:xfrm>
          <a:prstGeom prst="rect">
            <a:avLst/>
          </a:prstGeom>
          <a:solidFill>
            <a:schemeClr val="lt1"/>
          </a:solidFill>
          <a:ln>
            <a:noFill/>
          </a:ln>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5" name="Shape 1405"/>
        <p:cNvGrpSpPr/>
        <p:nvPr/>
      </p:nvGrpSpPr>
      <p:grpSpPr>
        <a:xfrm>
          <a:off x="0" y="0"/>
          <a:ext cx="0" cy="0"/>
          <a:chOff x="0" y="0"/>
          <a:chExt cx="0" cy="0"/>
        </a:xfrm>
      </p:grpSpPr>
      <p:sp>
        <p:nvSpPr>
          <p:cNvPr id="1406" name="Google Shape;1406;p24"/>
          <p:cNvSpPr txBox="1"/>
          <p:nvPr>
            <p:ph type="title"/>
          </p:nvPr>
        </p:nvSpPr>
        <p:spPr>
          <a:xfrm>
            <a:off x="431801" y="361387"/>
            <a:ext cx="8280400" cy="369332"/>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Overview</a:t>
            </a:r>
            <a:endParaRPr/>
          </a:p>
        </p:txBody>
      </p:sp>
      <p:graphicFrame>
        <p:nvGraphicFramePr>
          <p:cNvPr id="1407" name="Google Shape;1407;p24"/>
          <p:cNvGraphicFramePr/>
          <p:nvPr/>
        </p:nvGraphicFramePr>
        <p:xfrm>
          <a:off x="431801" y="1411288"/>
          <a:ext cx="3000000" cy="3000000"/>
        </p:xfrm>
        <a:graphic>
          <a:graphicData uri="http://schemas.openxmlformats.org/drawingml/2006/table">
            <a:tbl>
              <a:tblPr>
                <a:noFill/>
                <a:tableStyleId>{8BD5BF0C-D7CD-4E33-8EA1-E2DA665FCFBC}</a:tableStyleId>
              </a:tblPr>
              <a:tblGrid>
                <a:gridCol w="779525"/>
                <a:gridCol w="3892625"/>
                <a:gridCol w="763450"/>
              </a:tblGrid>
              <a:tr h="311150">
                <a:tc>
                  <a:txBody>
                    <a:bodyPr/>
                    <a:lstStyle/>
                    <a:p>
                      <a:pPr indent="0" lvl="1" marL="1588" marR="0" rtl="0" algn="l">
                        <a:lnSpc>
                          <a:spcPct val="100000"/>
                        </a:lnSpc>
                        <a:spcBef>
                          <a:spcPts val="0"/>
                        </a:spcBef>
                        <a:spcAft>
                          <a:spcPts val="0"/>
                        </a:spcAft>
                        <a:buClr>
                          <a:schemeClr val="accent1"/>
                        </a:buClr>
                        <a:buSzPts val="1350"/>
                        <a:buFont typeface="Noto Sans Symbols"/>
                        <a:buNone/>
                      </a:pPr>
                      <a:r>
                        <a:rPr b="1" i="0" lang="en-US" sz="1800" u="none" cap="none" strike="noStrike">
                          <a:solidFill>
                            <a:schemeClr val="accent1"/>
                          </a:solidFill>
                          <a:latin typeface="Arial"/>
                          <a:ea typeface="Arial"/>
                          <a:cs typeface="Arial"/>
                          <a:sym typeface="Arial"/>
                        </a:rPr>
                        <a:t>01</a:t>
                      </a:r>
                      <a:endParaRPr/>
                    </a:p>
                  </a:txBody>
                  <a:tcPr marT="72000" marB="72000" marR="72000" marL="720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tcPr>
                </a:tc>
                <a:tc>
                  <a:txBody>
                    <a:bodyPr/>
                    <a:lstStyle/>
                    <a:p>
                      <a:pPr indent="0" lvl="1" marL="0" marR="0" rtl="0" algn="l">
                        <a:lnSpc>
                          <a:spcPct val="100000"/>
                        </a:lnSpc>
                        <a:spcBef>
                          <a:spcPts val="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National Grid Sustainable Business Charter</a:t>
                      </a:r>
                      <a:endParaRPr/>
                    </a:p>
                  </a:txBody>
                  <a:tcPr marT="72000" marB="72000" marR="72000" marL="720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tcPr>
                </a:tc>
                <a:tc>
                  <a:txBody>
                    <a:bodyPr/>
                    <a:lstStyle/>
                    <a:p>
                      <a:pPr indent="0" lvl="1" marL="0" marR="0" rtl="0" algn="r">
                        <a:lnSpc>
                          <a:spcPct val="100000"/>
                        </a:lnSpc>
                        <a:spcBef>
                          <a:spcPts val="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03</a:t>
                      </a:r>
                      <a:endParaRPr/>
                    </a:p>
                  </a:txBody>
                  <a:tcPr marT="72000" marB="72000" marR="72000" marL="720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tcPr>
                </a:tc>
              </a:tr>
              <a:tr h="311150">
                <a:tc>
                  <a:txBody>
                    <a:bodyPr/>
                    <a:lstStyle/>
                    <a:p>
                      <a:pPr indent="0" lvl="1" marL="1588" marR="0" rtl="0" algn="l">
                        <a:lnSpc>
                          <a:spcPct val="100000"/>
                        </a:lnSpc>
                        <a:spcBef>
                          <a:spcPts val="0"/>
                        </a:spcBef>
                        <a:spcAft>
                          <a:spcPts val="0"/>
                        </a:spcAft>
                        <a:buClr>
                          <a:schemeClr val="accent1"/>
                        </a:buClr>
                        <a:buSzPts val="1350"/>
                        <a:buFont typeface="Noto Sans Symbols"/>
                        <a:buNone/>
                      </a:pPr>
                      <a:r>
                        <a:rPr b="1" i="0" lang="en-US" sz="1800" u="none" cap="none" strike="noStrike">
                          <a:solidFill>
                            <a:schemeClr val="accent1"/>
                          </a:solidFill>
                          <a:latin typeface="Arial"/>
                          <a:ea typeface="Arial"/>
                          <a:cs typeface="Arial"/>
                          <a:sym typeface="Arial"/>
                        </a:rPr>
                        <a:t>02</a:t>
                      </a:r>
                      <a:endParaRPr/>
                    </a:p>
                  </a:txBody>
                  <a:tcPr marT="72000" marB="72000" marR="72000" marL="720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tcPr>
                </a:tc>
                <a:tc>
                  <a:txBody>
                    <a:bodyPr/>
                    <a:lstStyle/>
                    <a:p>
                      <a:pPr indent="0" lvl="1" marL="0" marR="0" rtl="0" algn="l">
                        <a:lnSpc>
                          <a:spcPct val="100000"/>
                        </a:lnSpc>
                        <a:spcBef>
                          <a:spcPts val="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What Equity Means in MA EE programs</a:t>
                      </a:r>
                      <a:endParaRPr/>
                    </a:p>
                  </a:txBody>
                  <a:tcPr marT="72000" marB="72000" marR="72000" marL="720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tcPr>
                </a:tc>
                <a:tc>
                  <a:txBody>
                    <a:bodyPr/>
                    <a:lstStyle/>
                    <a:p>
                      <a:pPr indent="0" lvl="1" marL="0" marR="0" rtl="0" algn="r">
                        <a:lnSpc>
                          <a:spcPct val="100000"/>
                        </a:lnSpc>
                        <a:spcBef>
                          <a:spcPts val="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05</a:t>
                      </a:r>
                      <a:endParaRPr/>
                    </a:p>
                  </a:txBody>
                  <a:tcPr marT="72000" marB="72000" marR="72000" marL="720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tcPr>
                </a:tc>
              </a:tr>
              <a:tr h="311150">
                <a:tc>
                  <a:txBody>
                    <a:bodyPr/>
                    <a:lstStyle/>
                    <a:p>
                      <a:pPr indent="0" lvl="1" marL="1588" marR="0" rtl="0" algn="l">
                        <a:lnSpc>
                          <a:spcPct val="100000"/>
                        </a:lnSpc>
                        <a:spcBef>
                          <a:spcPts val="0"/>
                        </a:spcBef>
                        <a:spcAft>
                          <a:spcPts val="0"/>
                        </a:spcAft>
                        <a:buClr>
                          <a:schemeClr val="accent1"/>
                        </a:buClr>
                        <a:buSzPts val="1350"/>
                        <a:buFont typeface="Noto Sans Symbols"/>
                        <a:buNone/>
                      </a:pPr>
                      <a:r>
                        <a:rPr b="1" i="0" lang="en-US" sz="1800" u="none" cap="none" strike="noStrike">
                          <a:solidFill>
                            <a:schemeClr val="accent1"/>
                          </a:solidFill>
                          <a:latin typeface="Arial"/>
                          <a:ea typeface="Arial"/>
                          <a:cs typeface="Arial"/>
                          <a:sym typeface="Arial"/>
                        </a:rPr>
                        <a:t>03</a:t>
                      </a:r>
                      <a:endParaRPr/>
                    </a:p>
                  </a:txBody>
                  <a:tcPr marT="72000" marB="72000" marR="72000" marL="720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tcPr>
                </a:tc>
                <a:tc>
                  <a:txBody>
                    <a:bodyPr/>
                    <a:lstStyle/>
                    <a:p>
                      <a:pPr indent="0" lvl="1" marL="0" marR="0" rtl="0" algn="l">
                        <a:lnSpc>
                          <a:spcPct val="100000"/>
                        </a:lnSpc>
                        <a:spcBef>
                          <a:spcPts val="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Evaluation of Potential and Goal Setting</a:t>
                      </a:r>
                      <a:endParaRPr/>
                    </a:p>
                  </a:txBody>
                  <a:tcPr marT="72000" marB="72000" marR="72000" marL="720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tcPr>
                </a:tc>
                <a:tc>
                  <a:txBody>
                    <a:bodyPr/>
                    <a:lstStyle/>
                    <a:p>
                      <a:pPr indent="0" lvl="1" marL="0" marR="0" rtl="0" algn="r">
                        <a:lnSpc>
                          <a:spcPct val="100000"/>
                        </a:lnSpc>
                        <a:spcBef>
                          <a:spcPts val="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08</a:t>
                      </a:r>
                      <a:endParaRPr/>
                    </a:p>
                  </a:txBody>
                  <a:tcPr marT="72000" marB="72000" marR="72000" marL="720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tcPr>
                </a:tc>
              </a:tr>
              <a:tr h="311150">
                <a:tc>
                  <a:txBody>
                    <a:bodyPr/>
                    <a:lstStyle/>
                    <a:p>
                      <a:pPr indent="0" lvl="1" marL="1588" marR="0" rtl="0" algn="l">
                        <a:lnSpc>
                          <a:spcPct val="100000"/>
                        </a:lnSpc>
                        <a:spcBef>
                          <a:spcPts val="0"/>
                        </a:spcBef>
                        <a:spcAft>
                          <a:spcPts val="0"/>
                        </a:spcAft>
                        <a:buClr>
                          <a:schemeClr val="accent1"/>
                        </a:buClr>
                        <a:buSzPts val="1350"/>
                        <a:buFont typeface="Noto Sans Symbols"/>
                        <a:buNone/>
                      </a:pPr>
                      <a:r>
                        <a:rPr b="1" i="0" lang="en-US" sz="1800" u="none" cap="none" strike="noStrike">
                          <a:solidFill>
                            <a:schemeClr val="accent1"/>
                          </a:solidFill>
                          <a:latin typeface="Arial"/>
                          <a:ea typeface="Arial"/>
                          <a:cs typeface="Arial"/>
                          <a:sym typeface="Arial"/>
                        </a:rPr>
                        <a:t>04</a:t>
                      </a:r>
                      <a:endParaRPr/>
                    </a:p>
                  </a:txBody>
                  <a:tcPr marT="72000" marB="72000" marR="72000" marL="720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tcPr>
                </a:tc>
                <a:tc>
                  <a:txBody>
                    <a:bodyPr/>
                    <a:lstStyle/>
                    <a:p>
                      <a:pPr indent="0" lvl="1" marL="0" marR="0" rtl="0" algn="l">
                        <a:lnSpc>
                          <a:spcPct val="100000"/>
                        </a:lnSpc>
                        <a:spcBef>
                          <a:spcPts val="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Program Development</a:t>
                      </a:r>
                      <a:endParaRPr/>
                    </a:p>
                  </a:txBody>
                  <a:tcPr marT="72000" marB="72000" marR="72000" marL="720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tcPr>
                </a:tc>
                <a:tc>
                  <a:txBody>
                    <a:bodyPr/>
                    <a:lstStyle/>
                    <a:p>
                      <a:pPr indent="0" lvl="1" marL="0" marR="0" rtl="0" algn="r">
                        <a:lnSpc>
                          <a:spcPct val="100000"/>
                        </a:lnSpc>
                        <a:spcBef>
                          <a:spcPts val="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15</a:t>
                      </a:r>
                      <a:endParaRPr/>
                    </a:p>
                  </a:txBody>
                  <a:tcPr marT="72000" marB="72000" marR="72000" marL="720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tcPr>
                </a:tc>
              </a:tr>
              <a:tr h="311150">
                <a:tc>
                  <a:txBody>
                    <a:bodyPr/>
                    <a:lstStyle/>
                    <a:p>
                      <a:pPr indent="0" lvl="1" marL="1588" marR="0" rtl="0" algn="l">
                        <a:lnSpc>
                          <a:spcPct val="100000"/>
                        </a:lnSpc>
                        <a:spcBef>
                          <a:spcPts val="0"/>
                        </a:spcBef>
                        <a:spcAft>
                          <a:spcPts val="0"/>
                        </a:spcAft>
                        <a:buClr>
                          <a:schemeClr val="accent1"/>
                        </a:buClr>
                        <a:buSzPts val="1350"/>
                        <a:buFont typeface="Noto Sans Symbols"/>
                        <a:buNone/>
                      </a:pPr>
                      <a:r>
                        <a:rPr b="1" i="0" lang="en-US" sz="1800" u="none" cap="none" strike="noStrike">
                          <a:solidFill>
                            <a:schemeClr val="accent1"/>
                          </a:solidFill>
                          <a:latin typeface="Arial"/>
                          <a:ea typeface="Arial"/>
                          <a:cs typeface="Arial"/>
                          <a:sym typeface="Arial"/>
                        </a:rPr>
                        <a:t>05</a:t>
                      </a:r>
                      <a:endParaRPr/>
                    </a:p>
                  </a:txBody>
                  <a:tcPr marT="72000" marB="72000" marR="72000" marL="720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tcPr>
                </a:tc>
                <a:tc>
                  <a:txBody>
                    <a:bodyPr/>
                    <a:lstStyle/>
                    <a:p>
                      <a:pPr indent="0" lvl="1" marL="0" marR="0" rtl="0" algn="l">
                        <a:lnSpc>
                          <a:spcPct val="100000"/>
                        </a:lnSpc>
                        <a:spcBef>
                          <a:spcPts val="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Program Delivery and Evaluation</a:t>
                      </a:r>
                      <a:endParaRPr/>
                    </a:p>
                  </a:txBody>
                  <a:tcPr marT="72000" marB="72000" marR="72000" marL="720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tcPr>
                </a:tc>
                <a:tc>
                  <a:txBody>
                    <a:bodyPr/>
                    <a:lstStyle/>
                    <a:p>
                      <a:pPr indent="0" lvl="1" marL="0" marR="0" rtl="0" algn="r">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txBody>
                  <a:tcPr marT="72000" marB="72000" marR="72000" marL="720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1" name="Shape 1411"/>
        <p:cNvGrpSpPr/>
        <p:nvPr/>
      </p:nvGrpSpPr>
      <p:grpSpPr>
        <a:xfrm>
          <a:off x="0" y="0"/>
          <a:ext cx="0" cy="0"/>
          <a:chOff x="0" y="0"/>
          <a:chExt cx="0" cy="0"/>
        </a:xfrm>
      </p:grpSpPr>
      <p:sp>
        <p:nvSpPr>
          <p:cNvPr id="1412" name="Google Shape;1412;p25"/>
          <p:cNvSpPr txBox="1"/>
          <p:nvPr>
            <p:ph idx="1" type="body"/>
          </p:nvPr>
        </p:nvSpPr>
        <p:spPr>
          <a:xfrm>
            <a:off x="420000" y="3382039"/>
            <a:ext cx="2524125" cy="1477328"/>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3200"/>
              <a:buFont typeface="Arial"/>
              <a:buNone/>
            </a:pPr>
            <a:r>
              <a:rPr lang="en-US"/>
              <a:t>Sustainable Business Charter</a:t>
            </a:r>
            <a:endParaRPr/>
          </a:p>
        </p:txBody>
      </p:sp>
      <p:sp>
        <p:nvSpPr>
          <p:cNvPr id="1413" name="Google Shape;1413;p25"/>
          <p:cNvSpPr txBox="1"/>
          <p:nvPr>
            <p:ph idx="2" type="body"/>
          </p:nvPr>
        </p:nvSpPr>
        <p:spPr>
          <a:xfrm>
            <a:off x="366480" y="1497027"/>
            <a:ext cx="2598742" cy="1769715"/>
          </a:xfrm>
          <a:prstGeom prst="rect">
            <a:avLst/>
          </a:prstGeom>
          <a:noFill/>
          <a:ln>
            <a:noFill/>
          </a:ln>
        </p:spPr>
        <p:txBody>
          <a:bodyPr anchorCtr="0" anchor="b" bIns="0" lIns="0" spcFirstLastPara="1" rIns="0" wrap="square" tIns="0">
            <a:spAutoFit/>
          </a:bodyPr>
          <a:lstStyle/>
          <a:p>
            <a:pPr indent="0" lvl="0" marL="0" rtl="0" algn="l">
              <a:spcBef>
                <a:spcPts val="0"/>
              </a:spcBef>
              <a:spcAft>
                <a:spcPts val="0"/>
              </a:spcAft>
              <a:buSzPts val="11500"/>
              <a:buFont typeface="Arial"/>
              <a:buNone/>
            </a:pPr>
            <a:r>
              <a:rPr lang="en-US"/>
              <a:t>01</a:t>
            </a:r>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8" name="Shape 1418"/>
        <p:cNvGrpSpPr/>
        <p:nvPr/>
      </p:nvGrpSpPr>
      <p:grpSpPr>
        <a:xfrm>
          <a:off x="0" y="0"/>
          <a:ext cx="0" cy="0"/>
          <a:chOff x="0" y="0"/>
          <a:chExt cx="0" cy="0"/>
        </a:xfrm>
      </p:grpSpPr>
      <p:sp>
        <p:nvSpPr>
          <p:cNvPr id="1419" name="Google Shape;1419;p26"/>
          <p:cNvSpPr txBox="1"/>
          <p:nvPr>
            <p:ph type="title"/>
          </p:nvPr>
        </p:nvSpPr>
        <p:spPr>
          <a:xfrm>
            <a:off x="431801" y="361387"/>
            <a:ext cx="8280400" cy="369332"/>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National Grid’s Sustainable Business Charter</a:t>
            </a:r>
            <a:endParaRPr/>
          </a:p>
        </p:txBody>
      </p:sp>
      <p:sp>
        <p:nvSpPr>
          <p:cNvPr id="1420" name="Google Shape;1420;p26"/>
          <p:cNvSpPr txBox="1"/>
          <p:nvPr>
            <p:ph idx="1" type="body"/>
          </p:nvPr>
        </p:nvSpPr>
        <p:spPr>
          <a:xfrm>
            <a:off x="431801" y="1139257"/>
            <a:ext cx="7887740" cy="1538883"/>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800"/>
              <a:buFont typeface="Arial"/>
              <a:buNone/>
            </a:pPr>
            <a:r>
              <a:rPr i="1" lang="en-US"/>
              <a:t>We are committed to shaping a sustainable economy for all, in partnership with others in our industry and beyond. </a:t>
            </a:r>
            <a:endParaRPr/>
          </a:p>
          <a:p>
            <a:pPr indent="0" lvl="0" marL="0" rtl="0" algn="l">
              <a:spcBef>
                <a:spcPts val="1200"/>
              </a:spcBef>
              <a:spcAft>
                <a:spcPts val="0"/>
              </a:spcAft>
              <a:buSzPts val="1800"/>
              <a:buFont typeface="Arial"/>
              <a:buNone/>
            </a:pPr>
            <a:r>
              <a:t/>
            </a:r>
            <a:endParaRPr/>
          </a:p>
        </p:txBody>
      </p:sp>
      <p:pic>
        <p:nvPicPr>
          <p:cNvPr id="1421" name="Google Shape;1421;p26"/>
          <p:cNvPicPr preferRelativeResize="0"/>
          <p:nvPr/>
        </p:nvPicPr>
        <p:blipFill rotWithShape="1">
          <a:blip r:embed="rId3">
            <a:alphaModFix/>
          </a:blip>
          <a:srcRect b="0" l="0" r="0" t="2859"/>
          <a:stretch/>
        </p:blipFill>
        <p:spPr>
          <a:xfrm>
            <a:off x="431801" y="1729210"/>
            <a:ext cx="7368341" cy="4622843"/>
          </a:xfrm>
          <a:prstGeom prst="rect">
            <a:avLst/>
          </a:prstGeom>
          <a:noFill/>
          <a:ln>
            <a:noFill/>
          </a:ln>
        </p:spPr>
      </p:pic>
      <p:sp>
        <p:nvSpPr>
          <p:cNvPr id="1422" name="Google Shape;1422;p26"/>
          <p:cNvSpPr/>
          <p:nvPr/>
        </p:nvSpPr>
        <p:spPr>
          <a:xfrm>
            <a:off x="3088801" y="1715763"/>
            <a:ext cx="2397599" cy="4622843"/>
          </a:xfrm>
          <a:prstGeom prst="rect">
            <a:avLst/>
          </a:prstGeom>
          <a:noFill/>
          <a:ln cap="flat" cmpd="sng" w="762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55555A"/>
              </a:buClr>
              <a:buSzPts val="1800"/>
              <a:buFont typeface="Arial"/>
              <a:buNone/>
            </a:pPr>
            <a:r>
              <a:t/>
            </a:r>
            <a:endParaRPr b="1" i="0" sz="1800" u="none" cap="none" strike="noStrike">
              <a:solidFill>
                <a:srgbClr val="FFFFFF"/>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6" name="Shape 1426"/>
        <p:cNvGrpSpPr/>
        <p:nvPr/>
      </p:nvGrpSpPr>
      <p:grpSpPr>
        <a:xfrm>
          <a:off x="0" y="0"/>
          <a:ext cx="0" cy="0"/>
          <a:chOff x="0" y="0"/>
          <a:chExt cx="0" cy="0"/>
        </a:xfrm>
      </p:grpSpPr>
      <p:sp>
        <p:nvSpPr>
          <p:cNvPr id="1427" name="Google Shape;1427;p27"/>
          <p:cNvSpPr txBox="1"/>
          <p:nvPr>
            <p:ph idx="1" type="body"/>
          </p:nvPr>
        </p:nvSpPr>
        <p:spPr>
          <a:xfrm>
            <a:off x="420000" y="3382039"/>
            <a:ext cx="2598742" cy="196977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3200"/>
              <a:buFont typeface="Arial"/>
              <a:buNone/>
            </a:pPr>
            <a:r>
              <a:rPr lang="en-US"/>
              <a:t>What Equity Means in MA EE Programs</a:t>
            </a:r>
            <a:endParaRPr/>
          </a:p>
        </p:txBody>
      </p:sp>
      <p:sp>
        <p:nvSpPr>
          <p:cNvPr id="1428" name="Google Shape;1428;p27"/>
          <p:cNvSpPr txBox="1"/>
          <p:nvPr>
            <p:ph idx="2" type="body"/>
          </p:nvPr>
        </p:nvSpPr>
        <p:spPr>
          <a:xfrm>
            <a:off x="366480" y="1497027"/>
            <a:ext cx="2598742" cy="1769715"/>
          </a:xfrm>
          <a:prstGeom prst="rect">
            <a:avLst/>
          </a:prstGeom>
          <a:noFill/>
          <a:ln>
            <a:noFill/>
          </a:ln>
        </p:spPr>
        <p:txBody>
          <a:bodyPr anchorCtr="0" anchor="b" bIns="0" lIns="0" spcFirstLastPara="1" rIns="0" wrap="square" tIns="0">
            <a:spAutoFit/>
          </a:bodyPr>
          <a:lstStyle/>
          <a:p>
            <a:pPr indent="0" lvl="0" marL="0" rtl="0" algn="l">
              <a:spcBef>
                <a:spcPts val="0"/>
              </a:spcBef>
              <a:spcAft>
                <a:spcPts val="0"/>
              </a:spcAft>
              <a:buSzPts val="11500"/>
              <a:buFont typeface="Arial"/>
              <a:buNone/>
            </a:pPr>
            <a:r>
              <a:rPr lang="en-US"/>
              <a:t>02</a:t>
            </a:r>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3" name="Shape 1433"/>
        <p:cNvGrpSpPr/>
        <p:nvPr/>
      </p:nvGrpSpPr>
      <p:grpSpPr>
        <a:xfrm>
          <a:off x="0" y="0"/>
          <a:ext cx="0" cy="0"/>
          <a:chOff x="0" y="0"/>
          <a:chExt cx="0" cy="0"/>
        </a:xfrm>
      </p:grpSpPr>
      <p:sp>
        <p:nvSpPr>
          <p:cNvPr id="1434" name="Google Shape;1434;p28"/>
          <p:cNvSpPr txBox="1"/>
          <p:nvPr>
            <p:ph type="title"/>
          </p:nvPr>
        </p:nvSpPr>
        <p:spPr>
          <a:xfrm>
            <a:off x="431801" y="361387"/>
            <a:ext cx="8280400" cy="369332"/>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IDEA: What we’re talking about when we say “equity”</a:t>
            </a:r>
            <a:endParaRPr/>
          </a:p>
        </p:txBody>
      </p:sp>
      <p:sp>
        <p:nvSpPr>
          <p:cNvPr id="1435" name="Google Shape;1435;p28"/>
          <p:cNvSpPr/>
          <p:nvPr>
            <p:ph idx="2" type="chart"/>
          </p:nvPr>
        </p:nvSpPr>
        <p:spPr>
          <a:xfrm>
            <a:off x="432000" y="1411200"/>
            <a:ext cx="8280000" cy="4605251"/>
          </a:xfrm>
          <a:prstGeom prst="rect">
            <a:avLst/>
          </a:prstGeom>
          <a:noFill/>
          <a:ln>
            <a:noFill/>
          </a:ln>
        </p:spPr>
        <p:txBody>
          <a:bodyPr anchorCtr="0" anchor="t" bIns="0" lIns="0" spcFirstLastPara="1" rIns="0" wrap="square" tIns="0">
            <a:noAutofit/>
          </a:bodyPr>
          <a:lstStyle/>
          <a:p>
            <a:pPr indent="0" lvl="0" marL="0" rtl="0" algn="l">
              <a:spcBef>
                <a:spcPts val="0"/>
              </a:spcBef>
              <a:spcAft>
                <a:spcPts val="1200"/>
              </a:spcAft>
              <a:buNone/>
            </a:pPr>
            <a:r>
              <a:t/>
            </a:r>
            <a:endParaRPr/>
          </a:p>
        </p:txBody>
      </p:sp>
      <p:pic>
        <p:nvPicPr>
          <p:cNvPr descr="The Value of Inclusion, Diversity, Equity, and Access — Project Ascendance" id="1436" name="Google Shape;1436;p28"/>
          <p:cNvPicPr preferRelativeResize="0"/>
          <p:nvPr/>
        </p:nvPicPr>
        <p:blipFill rotWithShape="1">
          <a:blip r:embed="rId3">
            <a:alphaModFix/>
          </a:blip>
          <a:srcRect b="0" l="0" r="0" t="0"/>
          <a:stretch/>
        </p:blipFill>
        <p:spPr>
          <a:xfrm>
            <a:off x="457200" y="1687655"/>
            <a:ext cx="8229600" cy="3119018"/>
          </a:xfrm>
          <a:prstGeom prst="rect">
            <a:avLst/>
          </a:prstGeom>
          <a:noFill/>
          <a:ln>
            <a:noFill/>
          </a:ln>
        </p:spPr>
      </p:pic>
      <p:sp>
        <p:nvSpPr>
          <p:cNvPr id="1437" name="Google Shape;1437;p28"/>
          <p:cNvSpPr txBox="1"/>
          <p:nvPr/>
        </p:nvSpPr>
        <p:spPr>
          <a:xfrm>
            <a:off x="5717406" y="4889634"/>
            <a:ext cx="2969394" cy="114540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55555A"/>
              </a:buClr>
              <a:buSzPts val="1800"/>
              <a:buFont typeface="Arial"/>
              <a:buNone/>
            </a:pPr>
            <a:r>
              <a:rPr b="1" i="0" lang="en-US" sz="1800" u="none" cap="none" strike="noStrike">
                <a:solidFill>
                  <a:srgbClr val="00148C"/>
                </a:solidFill>
                <a:latin typeface="Arial"/>
                <a:ea typeface="Arial"/>
                <a:cs typeface="Arial"/>
                <a:sym typeface="Arial"/>
              </a:rPr>
              <a:t>-Project Ascendance </a:t>
            </a:r>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2" name="Shape 1442"/>
        <p:cNvGrpSpPr/>
        <p:nvPr/>
      </p:nvGrpSpPr>
      <p:grpSpPr>
        <a:xfrm>
          <a:off x="0" y="0"/>
          <a:ext cx="0" cy="0"/>
          <a:chOff x="0" y="0"/>
          <a:chExt cx="0" cy="0"/>
        </a:xfrm>
      </p:grpSpPr>
      <p:sp>
        <p:nvSpPr>
          <p:cNvPr id="1443" name="Google Shape;1443;p29"/>
          <p:cNvSpPr txBox="1"/>
          <p:nvPr>
            <p:ph idx="1" type="body"/>
          </p:nvPr>
        </p:nvSpPr>
        <p:spPr>
          <a:xfrm>
            <a:off x="432188" y="1411200"/>
            <a:ext cx="2592000" cy="3420000"/>
          </a:xfrm>
          <a:prstGeom prst="rect">
            <a:avLst/>
          </a:prstGeom>
          <a:solidFill>
            <a:srgbClr val="0073CD"/>
          </a:solidFill>
          <a:ln>
            <a:noFill/>
          </a:ln>
        </p:spPr>
        <p:txBody>
          <a:bodyPr anchorCtr="0" anchor="t" bIns="108000" lIns="144000" spcFirstLastPara="1" rIns="144000" wrap="square" tIns="108000">
            <a:noAutofit/>
          </a:bodyPr>
          <a:lstStyle/>
          <a:p>
            <a:pPr indent="0" lvl="0" marL="0" rtl="0" algn="l">
              <a:spcBef>
                <a:spcPts val="0"/>
              </a:spcBef>
              <a:spcAft>
                <a:spcPts val="0"/>
              </a:spcAft>
              <a:buSzPts val="1800"/>
              <a:buFont typeface="Arial"/>
              <a:buNone/>
            </a:pPr>
            <a:r>
              <a:rPr lang="en-US"/>
              <a:t>Achieving equitable access to energy efficiency programs necessitates an expansive definition and accounting for intersectionality. </a:t>
            </a:r>
            <a:endParaRPr/>
          </a:p>
        </p:txBody>
      </p:sp>
      <p:sp>
        <p:nvSpPr>
          <p:cNvPr id="1444" name="Google Shape;1444;p29"/>
          <p:cNvSpPr txBox="1"/>
          <p:nvPr>
            <p:ph type="title"/>
          </p:nvPr>
        </p:nvSpPr>
        <p:spPr>
          <a:xfrm>
            <a:off x="431801" y="361387"/>
            <a:ext cx="8280400" cy="369332"/>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Equity in MA EE Programs </a:t>
            </a:r>
            <a:endParaRPr/>
          </a:p>
        </p:txBody>
      </p:sp>
      <p:sp>
        <p:nvSpPr>
          <p:cNvPr id="1445" name="Google Shape;1445;p29"/>
          <p:cNvSpPr txBox="1"/>
          <p:nvPr>
            <p:ph idx="2" type="body"/>
          </p:nvPr>
        </p:nvSpPr>
        <p:spPr>
          <a:xfrm>
            <a:off x="3284312" y="1411200"/>
            <a:ext cx="5420336" cy="1384995"/>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800"/>
              <a:buFont typeface="Arial"/>
              <a:buNone/>
            </a:pPr>
            <a:r>
              <a:rPr lang="en-US"/>
              <a:t>Overarching across customer groups are workforce development and partnerships with municipalities and community based organizations (CBOs), especially in Environmental Justice neighborhoods. </a:t>
            </a:r>
            <a:endParaRPr/>
          </a:p>
        </p:txBody>
      </p:sp>
      <p:grpSp>
        <p:nvGrpSpPr>
          <p:cNvPr id="1446" name="Google Shape;1446;p29"/>
          <p:cNvGrpSpPr/>
          <p:nvPr/>
        </p:nvGrpSpPr>
        <p:grpSpPr>
          <a:xfrm>
            <a:off x="3608475" y="2791385"/>
            <a:ext cx="3667800" cy="3667801"/>
            <a:chOff x="999746" y="37426"/>
            <a:chExt cx="3667800" cy="3667801"/>
          </a:xfrm>
        </p:grpSpPr>
        <p:sp>
          <p:nvSpPr>
            <p:cNvPr id="1447" name="Google Shape;1447;p29"/>
            <p:cNvSpPr/>
            <p:nvPr/>
          </p:nvSpPr>
          <p:spPr>
            <a:xfrm>
              <a:off x="1860556" y="37426"/>
              <a:ext cx="1946180" cy="1946180"/>
            </a:xfrm>
            <a:prstGeom prst="ellipse">
              <a:avLst/>
            </a:prstGeom>
            <a:gradFill>
              <a:gsLst>
                <a:gs pos="0">
                  <a:srgbClr val="A5A5E4">
                    <a:alpha val="49803"/>
                  </a:srgbClr>
                </a:gs>
                <a:gs pos="35000">
                  <a:srgbClr val="C0C0EB">
                    <a:alpha val="49803"/>
                  </a:srgbClr>
                </a:gs>
                <a:gs pos="100000">
                  <a:srgbClr val="E6E6F8">
                    <a:alpha val="49803"/>
                  </a:srgbClr>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29"/>
            <p:cNvSpPr txBox="1"/>
            <p:nvPr/>
          </p:nvSpPr>
          <p:spPr>
            <a:xfrm>
              <a:off x="2085115" y="299412"/>
              <a:ext cx="1497061" cy="61753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300"/>
                <a:buFont typeface="Arial"/>
                <a:buNone/>
              </a:pPr>
              <a:r>
                <a:rPr lang="en-US" sz="1300">
                  <a:solidFill>
                    <a:schemeClr val="dk1"/>
                  </a:solidFill>
                  <a:latin typeface="Arial"/>
                  <a:ea typeface="Arial"/>
                  <a:cs typeface="Arial"/>
                  <a:sym typeface="Arial"/>
                </a:rPr>
                <a:t>Customers with low and moderate income</a:t>
              </a:r>
              <a:endParaRPr/>
            </a:p>
          </p:txBody>
        </p:sp>
        <p:sp>
          <p:nvSpPr>
            <p:cNvPr id="1449" name="Google Shape;1449;p29"/>
            <p:cNvSpPr/>
            <p:nvPr/>
          </p:nvSpPr>
          <p:spPr>
            <a:xfrm>
              <a:off x="2721366" y="898236"/>
              <a:ext cx="1946180" cy="1946180"/>
            </a:xfrm>
            <a:prstGeom prst="ellipse">
              <a:avLst/>
            </a:prstGeom>
            <a:gradFill>
              <a:gsLst>
                <a:gs pos="0">
                  <a:srgbClr val="A5A5E4">
                    <a:alpha val="49803"/>
                  </a:srgbClr>
                </a:gs>
                <a:gs pos="35000">
                  <a:srgbClr val="C0C0EB">
                    <a:alpha val="49803"/>
                  </a:srgbClr>
                </a:gs>
                <a:gs pos="100000">
                  <a:srgbClr val="E6E6F8">
                    <a:alpha val="49803"/>
                  </a:srgbClr>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29"/>
            <p:cNvSpPr txBox="1"/>
            <p:nvPr/>
          </p:nvSpPr>
          <p:spPr>
            <a:xfrm>
              <a:off x="3769310" y="1122796"/>
              <a:ext cx="748530" cy="1497061"/>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300"/>
                <a:buFont typeface="Arial"/>
                <a:buNone/>
              </a:pPr>
              <a:r>
                <a:rPr lang="en-US" sz="1300">
                  <a:solidFill>
                    <a:schemeClr val="dk1"/>
                  </a:solidFill>
                  <a:latin typeface="Arial"/>
                  <a:ea typeface="Arial"/>
                  <a:cs typeface="Arial"/>
                  <a:sym typeface="Arial"/>
                </a:rPr>
                <a:t>Renters and Landlords</a:t>
              </a:r>
              <a:endParaRPr/>
            </a:p>
          </p:txBody>
        </p:sp>
        <p:sp>
          <p:nvSpPr>
            <p:cNvPr id="1451" name="Google Shape;1451;p29"/>
            <p:cNvSpPr/>
            <p:nvPr/>
          </p:nvSpPr>
          <p:spPr>
            <a:xfrm>
              <a:off x="1860556" y="1759047"/>
              <a:ext cx="1946180" cy="1946180"/>
            </a:xfrm>
            <a:prstGeom prst="ellipse">
              <a:avLst/>
            </a:prstGeom>
            <a:gradFill>
              <a:gsLst>
                <a:gs pos="0">
                  <a:srgbClr val="A5A5E4">
                    <a:alpha val="49803"/>
                  </a:srgbClr>
                </a:gs>
                <a:gs pos="35000">
                  <a:srgbClr val="C0C0EB">
                    <a:alpha val="49803"/>
                  </a:srgbClr>
                </a:gs>
                <a:gs pos="100000">
                  <a:srgbClr val="E6E6F8">
                    <a:alpha val="49803"/>
                  </a:srgbClr>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29"/>
            <p:cNvSpPr txBox="1"/>
            <p:nvPr/>
          </p:nvSpPr>
          <p:spPr>
            <a:xfrm>
              <a:off x="2085115" y="2825703"/>
              <a:ext cx="1497061" cy="61753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300"/>
                <a:buFont typeface="Arial"/>
                <a:buNone/>
              </a:pPr>
              <a:r>
                <a:rPr lang="en-US" sz="1300">
                  <a:solidFill>
                    <a:schemeClr val="dk1"/>
                  </a:solidFill>
                  <a:latin typeface="Arial"/>
                  <a:ea typeface="Arial"/>
                  <a:cs typeface="Arial"/>
                  <a:sym typeface="Arial"/>
                </a:rPr>
                <a:t>Small and Micro-Sized businesses</a:t>
              </a:r>
              <a:endParaRPr/>
            </a:p>
          </p:txBody>
        </p:sp>
        <p:sp>
          <p:nvSpPr>
            <p:cNvPr id="1453" name="Google Shape;1453;p29"/>
            <p:cNvSpPr/>
            <p:nvPr/>
          </p:nvSpPr>
          <p:spPr>
            <a:xfrm>
              <a:off x="999746" y="898236"/>
              <a:ext cx="1946180" cy="1946180"/>
            </a:xfrm>
            <a:prstGeom prst="ellipse">
              <a:avLst/>
            </a:prstGeom>
            <a:gradFill>
              <a:gsLst>
                <a:gs pos="0">
                  <a:srgbClr val="A5A5E4">
                    <a:alpha val="49803"/>
                  </a:srgbClr>
                </a:gs>
                <a:gs pos="35000">
                  <a:srgbClr val="C0C0EB">
                    <a:alpha val="49803"/>
                  </a:srgbClr>
                </a:gs>
                <a:gs pos="100000">
                  <a:srgbClr val="E6E6F8">
                    <a:alpha val="49803"/>
                  </a:srgbClr>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29"/>
            <p:cNvSpPr txBox="1"/>
            <p:nvPr/>
          </p:nvSpPr>
          <p:spPr>
            <a:xfrm>
              <a:off x="1149452" y="1122796"/>
              <a:ext cx="748530" cy="1497061"/>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300"/>
                <a:buFont typeface="Arial"/>
                <a:buNone/>
              </a:pPr>
              <a:r>
                <a:t/>
              </a:r>
              <a:endParaRPr sz="1300">
                <a:solidFill>
                  <a:schemeClr val="dk1"/>
                </a:solidFill>
                <a:latin typeface="Arial"/>
                <a:ea typeface="Arial"/>
                <a:cs typeface="Arial"/>
                <a:sym typeface="Arial"/>
              </a:endParaRPr>
            </a:p>
          </p:txBody>
        </p:sp>
      </p:grpSp>
      <p:sp>
        <p:nvSpPr>
          <p:cNvPr id="1455" name="Google Shape;1455;p29"/>
          <p:cNvSpPr/>
          <p:nvPr/>
        </p:nvSpPr>
        <p:spPr>
          <a:xfrm>
            <a:off x="3726305" y="4244409"/>
            <a:ext cx="1039067" cy="6924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5555A"/>
              </a:buClr>
              <a:buSzPts val="1300"/>
              <a:buFont typeface="Arial"/>
              <a:buNone/>
            </a:pPr>
            <a:r>
              <a:rPr b="0" i="0" lang="en-US" sz="1300" u="none" cap="none" strike="noStrike">
                <a:solidFill>
                  <a:srgbClr val="55555A"/>
                </a:solidFill>
                <a:latin typeface="Arial"/>
                <a:ea typeface="Arial"/>
                <a:cs typeface="Arial"/>
                <a:sym typeface="Arial"/>
              </a:rPr>
              <a:t>English</a:t>
            </a:r>
            <a:endParaRPr/>
          </a:p>
          <a:p>
            <a:pPr indent="0" lvl="0" marL="0" marR="0" rtl="0" algn="ctr">
              <a:lnSpc>
                <a:spcPct val="100000"/>
              </a:lnSpc>
              <a:spcBef>
                <a:spcPts val="0"/>
              </a:spcBef>
              <a:spcAft>
                <a:spcPts val="0"/>
              </a:spcAft>
              <a:buClr>
                <a:srgbClr val="55555A"/>
              </a:buClr>
              <a:buSzPts val="1300"/>
              <a:buFont typeface="Arial"/>
              <a:buNone/>
            </a:pPr>
            <a:r>
              <a:rPr b="0" i="0" lang="en-US" sz="1300" u="none" cap="none" strike="noStrike">
                <a:solidFill>
                  <a:srgbClr val="55555A"/>
                </a:solidFill>
                <a:latin typeface="Arial"/>
                <a:ea typeface="Arial"/>
                <a:cs typeface="Arial"/>
                <a:sym typeface="Arial"/>
              </a:rPr>
              <a:t>Isolated </a:t>
            </a:r>
            <a:endParaRPr/>
          </a:p>
          <a:p>
            <a:pPr indent="0" lvl="0" marL="0" marR="0" rtl="0" algn="ctr">
              <a:lnSpc>
                <a:spcPct val="100000"/>
              </a:lnSpc>
              <a:spcBef>
                <a:spcPts val="0"/>
              </a:spcBef>
              <a:spcAft>
                <a:spcPts val="0"/>
              </a:spcAft>
              <a:buClr>
                <a:srgbClr val="55555A"/>
              </a:buClr>
              <a:buSzPts val="1300"/>
              <a:buFont typeface="Arial"/>
              <a:buNone/>
            </a:pPr>
            <a:r>
              <a:rPr b="0" i="0" lang="en-US" sz="1300" u="none" cap="none" strike="noStrike">
                <a:solidFill>
                  <a:srgbClr val="55555A"/>
                </a:solidFill>
                <a:latin typeface="Arial"/>
                <a:ea typeface="Arial"/>
                <a:cs typeface="Arial"/>
                <a:sym typeface="Arial"/>
              </a:rPr>
              <a:t>populations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6" name="Shape 1266"/>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9" name="Shape 1459"/>
        <p:cNvGrpSpPr/>
        <p:nvPr/>
      </p:nvGrpSpPr>
      <p:grpSpPr>
        <a:xfrm>
          <a:off x="0" y="0"/>
          <a:ext cx="0" cy="0"/>
          <a:chOff x="0" y="0"/>
          <a:chExt cx="0" cy="0"/>
        </a:xfrm>
      </p:grpSpPr>
      <p:sp>
        <p:nvSpPr>
          <p:cNvPr id="1460" name="Google Shape;1460;p30"/>
          <p:cNvSpPr txBox="1"/>
          <p:nvPr>
            <p:ph idx="1" type="body"/>
          </p:nvPr>
        </p:nvSpPr>
        <p:spPr>
          <a:xfrm>
            <a:off x="420000" y="3382039"/>
            <a:ext cx="2598742" cy="1477328"/>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3200"/>
              <a:buFont typeface="Arial"/>
              <a:buNone/>
            </a:pPr>
            <a:r>
              <a:rPr lang="en-US"/>
              <a:t>Evaluation of Potential and Goal Setting</a:t>
            </a:r>
            <a:endParaRPr/>
          </a:p>
        </p:txBody>
      </p:sp>
      <p:sp>
        <p:nvSpPr>
          <p:cNvPr id="1461" name="Google Shape;1461;p30"/>
          <p:cNvSpPr txBox="1"/>
          <p:nvPr>
            <p:ph idx="2" type="body"/>
          </p:nvPr>
        </p:nvSpPr>
        <p:spPr>
          <a:xfrm>
            <a:off x="366480" y="1497027"/>
            <a:ext cx="2598742" cy="1769715"/>
          </a:xfrm>
          <a:prstGeom prst="rect">
            <a:avLst/>
          </a:prstGeom>
          <a:noFill/>
          <a:ln>
            <a:noFill/>
          </a:ln>
        </p:spPr>
        <p:txBody>
          <a:bodyPr anchorCtr="0" anchor="b" bIns="0" lIns="0" spcFirstLastPara="1" rIns="0" wrap="square" tIns="0">
            <a:spAutoFit/>
          </a:bodyPr>
          <a:lstStyle/>
          <a:p>
            <a:pPr indent="0" lvl="0" marL="0" rtl="0" algn="l">
              <a:spcBef>
                <a:spcPts val="0"/>
              </a:spcBef>
              <a:spcAft>
                <a:spcPts val="0"/>
              </a:spcAft>
              <a:buSzPts val="11500"/>
              <a:buFont typeface="Arial"/>
              <a:buNone/>
            </a:pPr>
            <a:r>
              <a:rPr lang="en-US"/>
              <a:t>03</a:t>
            </a:r>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6" name="Shape 1466"/>
        <p:cNvGrpSpPr/>
        <p:nvPr/>
      </p:nvGrpSpPr>
      <p:grpSpPr>
        <a:xfrm>
          <a:off x="0" y="0"/>
          <a:ext cx="0" cy="0"/>
          <a:chOff x="0" y="0"/>
          <a:chExt cx="0" cy="0"/>
        </a:xfrm>
      </p:grpSpPr>
      <p:sp>
        <p:nvSpPr>
          <p:cNvPr id="1467" name="Google Shape;1467;p31"/>
          <p:cNvSpPr txBox="1"/>
          <p:nvPr>
            <p:ph type="title"/>
          </p:nvPr>
        </p:nvSpPr>
        <p:spPr>
          <a:xfrm>
            <a:off x="431801" y="361387"/>
            <a:ext cx="8280400" cy="369332"/>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Sample Resi Evaluations Informing Equity Work</a:t>
            </a:r>
            <a:endParaRPr/>
          </a:p>
        </p:txBody>
      </p:sp>
      <p:sp>
        <p:nvSpPr>
          <p:cNvPr id="1468" name="Google Shape;1468;p31"/>
          <p:cNvSpPr txBox="1"/>
          <p:nvPr>
            <p:ph idx="1" type="body"/>
          </p:nvPr>
        </p:nvSpPr>
        <p:spPr>
          <a:xfrm>
            <a:off x="6128513" y="1411200"/>
            <a:ext cx="2592000" cy="3420000"/>
          </a:xfrm>
          <a:prstGeom prst="rect">
            <a:avLst/>
          </a:prstGeom>
          <a:solidFill>
            <a:srgbClr val="0073CD"/>
          </a:solidFill>
          <a:ln>
            <a:noFill/>
          </a:ln>
        </p:spPr>
        <p:txBody>
          <a:bodyPr anchorCtr="0" anchor="t" bIns="108000" lIns="144000" spcFirstLastPara="1" rIns="144000" wrap="square" tIns="108000">
            <a:noAutofit/>
          </a:bodyPr>
          <a:lstStyle/>
          <a:p>
            <a:pPr indent="0" lvl="0" marL="0" rtl="0" algn="l">
              <a:spcBef>
                <a:spcPts val="0"/>
              </a:spcBef>
              <a:spcAft>
                <a:spcPts val="0"/>
              </a:spcAft>
              <a:buSzPts val="1700"/>
              <a:buFont typeface="Arial"/>
              <a:buNone/>
            </a:pPr>
            <a:r>
              <a:rPr lang="en-US" sz="1700"/>
              <a:t>Over 2013-2017, we found a 10% participation gap between renters and owners, 6% gap between LMI and higher income customers, and 2% gap between primarily English speaking and non English speaking customers.</a:t>
            </a:r>
            <a:endParaRPr/>
          </a:p>
        </p:txBody>
      </p:sp>
      <p:sp>
        <p:nvSpPr>
          <p:cNvPr id="1469" name="Google Shape;1469;p31"/>
          <p:cNvSpPr txBox="1"/>
          <p:nvPr>
            <p:ph idx="2" type="body"/>
          </p:nvPr>
        </p:nvSpPr>
        <p:spPr>
          <a:xfrm>
            <a:off x="3284313" y="1411200"/>
            <a:ext cx="2592000" cy="1877437"/>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800"/>
              <a:buFont typeface="Arial"/>
              <a:buNone/>
            </a:pPr>
            <a:r>
              <a:t/>
            </a:r>
            <a:endParaRPr/>
          </a:p>
        </p:txBody>
      </p:sp>
      <p:sp>
        <p:nvSpPr>
          <p:cNvPr id="1470" name="Google Shape;1470;p31"/>
          <p:cNvSpPr txBox="1"/>
          <p:nvPr>
            <p:ph idx="3" type="body"/>
          </p:nvPr>
        </p:nvSpPr>
        <p:spPr>
          <a:xfrm>
            <a:off x="432000" y="1411200"/>
            <a:ext cx="2592000" cy="1877437"/>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800"/>
              <a:buFont typeface="Arial"/>
              <a:buNone/>
            </a:pPr>
            <a:r>
              <a:t/>
            </a:r>
            <a:endParaRPr/>
          </a:p>
        </p:txBody>
      </p:sp>
      <p:pic>
        <p:nvPicPr>
          <p:cNvPr id="1471" name="Google Shape;1471;p31"/>
          <p:cNvPicPr preferRelativeResize="0"/>
          <p:nvPr/>
        </p:nvPicPr>
        <p:blipFill rotWithShape="1">
          <a:blip r:embed="rId3">
            <a:alphaModFix/>
          </a:blip>
          <a:srcRect b="0" l="0" r="0" t="0"/>
          <a:stretch/>
        </p:blipFill>
        <p:spPr>
          <a:xfrm>
            <a:off x="13224" y="1411200"/>
            <a:ext cx="6115289" cy="3928697"/>
          </a:xfrm>
          <a:prstGeom prst="rect">
            <a:avLst/>
          </a:prstGeom>
          <a:noFill/>
          <a:ln>
            <a:noFill/>
          </a:ln>
        </p:spPr>
      </p:pic>
      <p:sp>
        <p:nvSpPr>
          <p:cNvPr id="1472" name="Google Shape;1472;p31"/>
          <p:cNvSpPr txBox="1"/>
          <p:nvPr/>
        </p:nvSpPr>
        <p:spPr>
          <a:xfrm>
            <a:off x="431801" y="5354467"/>
            <a:ext cx="6990975" cy="18466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55555A"/>
              </a:buClr>
              <a:buSzPts val="1200"/>
              <a:buFont typeface="Arial"/>
              <a:buNone/>
            </a:pPr>
            <a:r>
              <a:rPr b="0" i="0" lang="en-US" sz="1200" u="none" cap="none" strike="noStrike">
                <a:solidFill>
                  <a:srgbClr val="55555A"/>
                </a:solidFill>
                <a:latin typeface="Arial"/>
                <a:ea typeface="Arial"/>
                <a:cs typeface="Arial"/>
                <a:sym typeface="Arial"/>
              </a:rPr>
              <a:t>MA Residential Nonparticipant Market Characterization and Barriers Study, 2/27/2020, p. 13-14</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7" name="Shape 1477"/>
        <p:cNvGrpSpPr/>
        <p:nvPr/>
      </p:nvGrpSpPr>
      <p:grpSpPr>
        <a:xfrm>
          <a:off x="0" y="0"/>
          <a:ext cx="0" cy="0"/>
          <a:chOff x="0" y="0"/>
          <a:chExt cx="0" cy="0"/>
        </a:xfrm>
      </p:grpSpPr>
      <p:sp>
        <p:nvSpPr>
          <p:cNvPr id="1478" name="Google Shape;1478;p32"/>
          <p:cNvSpPr txBox="1"/>
          <p:nvPr>
            <p:ph idx="1" type="body"/>
          </p:nvPr>
        </p:nvSpPr>
        <p:spPr>
          <a:xfrm>
            <a:off x="432188" y="1411200"/>
            <a:ext cx="2592000" cy="3420000"/>
          </a:xfrm>
          <a:prstGeom prst="rect">
            <a:avLst/>
          </a:prstGeom>
          <a:solidFill>
            <a:srgbClr val="0073CD"/>
          </a:solidFill>
          <a:ln>
            <a:noFill/>
          </a:ln>
        </p:spPr>
        <p:txBody>
          <a:bodyPr anchorCtr="0" anchor="t" bIns="108000" lIns="144000" spcFirstLastPara="1" rIns="144000" wrap="square" tIns="108000">
            <a:noAutofit/>
          </a:bodyPr>
          <a:lstStyle/>
          <a:p>
            <a:pPr indent="0" lvl="0" marL="0" rtl="0" algn="l">
              <a:spcBef>
                <a:spcPts val="0"/>
              </a:spcBef>
              <a:spcAft>
                <a:spcPts val="0"/>
              </a:spcAft>
              <a:buSzPts val="1800"/>
              <a:buFont typeface="Arial"/>
              <a:buNone/>
            </a:pPr>
            <a:r>
              <a:rPr lang="en-US"/>
              <a:t>Areas in red show lower than average residential participation among customers whose primary language is not English, green is average, and blue is above average participation. </a:t>
            </a:r>
            <a:endParaRPr/>
          </a:p>
        </p:txBody>
      </p:sp>
      <p:sp>
        <p:nvSpPr>
          <p:cNvPr id="1479" name="Google Shape;1479;p32"/>
          <p:cNvSpPr txBox="1"/>
          <p:nvPr>
            <p:ph type="title"/>
          </p:nvPr>
        </p:nvSpPr>
        <p:spPr>
          <a:xfrm>
            <a:off x="431801" y="361387"/>
            <a:ext cx="8280400" cy="369332"/>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Sample Resi Evaluations Informing Equity Work</a:t>
            </a:r>
            <a:endParaRPr/>
          </a:p>
        </p:txBody>
      </p:sp>
      <p:sp>
        <p:nvSpPr>
          <p:cNvPr id="1480" name="Google Shape;1480;p32"/>
          <p:cNvSpPr txBox="1"/>
          <p:nvPr>
            <p:ph idx="2" type="body"/>
          </p:nvPr>
        </p:nvSpPr>
        <p:spPr>
          <a:xfrm>
            <a:off x="3284313" y="1411200"/>
            <a:ext cx="2592000" cy="1877437"/>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800"/>
              <a:buFont typeface="Arial"/>
              <a:buNone/>
            </a:pPr>
            <a:r>
              <a:t/>
            </a:r>
            <a:endParaRPr/>
          </a:p>
        </p:txBody>
      </p:sp>
      <p:sp>
        <p:nvSpPr>
          <p:cNvPr id="1481" name="Google Shape;1481;p32"/>
          <p:cNvSpPr txBox="1"/>
          <p:nvPr>
            <p:ph idx="3" type="body"/>
          </p:nvPr>
        </p:nvSpPr>
        <p:spPr>
          <a:xfrm>
            <a:off x="6128513" y="1411200"/>
            <a:ext cx="2592000" cy="1877437"/>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800"/>
              <a:buFont typeface="Arial"/>
              <a:buNone/>
            </a:pPr>
            <a:r>
              <a:t/>
            </a:r>
            <a:endParaRPr/>
          </a:p>
        </p:txBody>
      </p:sp>
      <p:pic>
        <p:nvPicPr>
          <p:cNvPr id="1482" name="Google Shape;1482;p32"/>
          <p:cNvPicPr preferRelativeResize="0"/>
          <p:nvPr/>
        </p:nvPicPr>
        <p:blipFill rotWithShape="1">
          <a:blip r:embed="rId3">
            <a:alphaModFix/>
          </a:blip>
          <a:srcRect b="0" l="0" r="0" t="0"/>
          <a:stretch/>
        </p:blipFill>
        <p:spPr>
          <a:xfrm>
            <a:off x="3024188" y="1411200"/>
            <a:ext cx="6040754" cy="4684105"/>
          </a:xfrm>
          <a:prstGeom prst="rect">
            <a:avLst/>
          </a:prstGeom>
          <a:noFill/>
          <a:ln>
            <a:noFill/>
          </a:ln>
        </p:spPr>
      </p:pic>
      <p:sp>
        <p:nvSpPr>
          <p:cNvPr id="1483" name="Google Shape;1483;p32"/>
          <p:cNvSpPr txBox="1"/>
          <p:nvPr/>
        </p:nvSpPr>
        <p:spPr>
          <a:xfrm>
            <a:off x="3282935" y="6125381"/>
            <a:ext cx="5429266" cy="18466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55555A"/>
              </a:buClr>
              <a:buSzPts val="1200"/>
              <a:buFont typeface="Arial"/>
              <a:buNone/>
            </a:pPr>
            <a:r>
              <a:rPr b="0" i="0" lang="en-US" sz="1200" u="none" cap="none" strike="noStrike">
                <a:solidFill>
                  <a:srgbClr val="55555A"/>
                </a:solidFill>
                <a:latin typeface="Arial"/>
                <a:ea typeface="Arial"/>
                <a:cs typeface="Arial"/>
                <a:sym typeface="Arial"/>
              </a:rPr>
              <a:t>MA Residential Nonparticipant Customer Profile Study, 2/6/2020, p. 126</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8" name="Shape 1488"/>
        <p:cNvGrpSpPr/>
        <p:nvPr/>
      </p:nvGrpSpPr>
      <p:grpSpPr>
        <a:xfrm>
          <a:off x="0" y="0"/>
          <a:ext cx="0" cy="0"/>
          <a:chOff x="0" y="0"/>
          <a:chExt cx="0" cy="0"/>
        </a:xfrm>
      </p:grpSpPr>
      <p:sp>
        <p:nvSpPr>
          <p:cNvPr id="1489" name="Google Shape;1489;p33"/>
          <p:cNvSpPr txBox="1"/>
          <p:nvPr>
            <p:ph type="title"/>
          </p:nvPr>
        </p:nvSpPr>
        <p:spPr>
          <a:xfrm>
            <a:off x="431801" y="361387"/>
            <a:ext cx="8280400" cy="369332"/>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C&amp;I Non-Participant Study</a:t>
            </a:r>
            <a:endParaRPr/>
          </a:p>
        </p:txBody>
      </p:sp>
      <p:sp>
        <p:nvSpPr>
          <p:cNvPr id="1490" name="Google Shape;1490;p33"/>
          <p:cNvSpPr txBox="1"/>
          <p:nvPr>
            <p:ph idx="1" type="body"/>
          </p:nvPr>
        </p:nvSpPr>
        <p:spPr>
          <a:xfrm>
            <a:off x="6128513" y="1411200"/>
            <a:ext cx="2592000" cy="3420000"/>
          </a:xfrm>
          <a:prstGeom prst="rect">
            <a:avLst/>
          </a:prstGeom>
          <a:solidFill>
            <a:srgbClr val="0073CD"/>
          </a:solidFill>
          <a:ln>
            <a:noFill/>
          </a:ln>
        </p:spPr>
        <p:txBody>
          <a:bodyPr anchorCtr="0" anchor="t" bIns="108000" lIns="144000" spcFirstLastPara="1" rIns="144000" wrap="square" tIns="108000">
            <a:noAutofit/>
          </a:bodyPr>
          <a:lstStyle/>
          <a:p>
            <a:pPr indent="0" lvl="0" marL="0" rtl="0" algn="l">
              <a:spcBef>
                <a:spcPts val="0"/>
              </a:spcBef>
              <a:spcAft>
                <a:spcPts val="0"/>
              </a:spcAft>
              <a:buSzPts val="1800"/>
              <a:buFont typeface="Arial"/>
              <a:buNone/>
            </a:pPr>
            <a:r>
              <a:rPr lang="en-US"/>
              <a:t>Micro-businesses participate less than small and non-small businesses.</a:t>
            </a:r>
            <a:endParaRPr/>
          </a:p>
          <a:p>
            <a:pPr indent="0" lvl="0" marL="0" rtl="0" algn="l">
              <a:spcBef>
                <a:spcPts val="600"/>
              </a:spcBef>
              <a:spcAft>
                <a:spcPts val="0"/>
              </a:spcAft>
              <a:buSzPts val="1800"/>
              <a:buFont typeface="Arial"/>
              <a:buNone/>
            </a:pPr>
            <a:r>
              <a:rPr lang="en-US"/>
              <a:t>There’s variability in participation for micro-businesses across industries </a:t>
            </a:r>
            <a:endParaRPr/>
          </a:p>
          <a:p>
            <a:pPr indent="0" lvl="0" marL="0" rtl="0" algn="l">
              <a:spcBef>
                <a:spcPts val="600"/>
              </a:spcBef>
              <a:spcAft>
                <a:spcPts val="0"/>
              </a:spcAft>
              <a:buSzPts val="1800"/>
              <a:buFont typeface="Arial"/>
              <a:buNone/>
            </a:pPr>
            <a:r>
              <a:t/>
            </a:r>
            <a:endParaRPr/>
          </a:p>
        </p:txBody>
      </p:sp>
      <p:pic>
        <p:nvPicPr>
          <p:cNvPr id="1491" name="Google Shape;1491;p33"/>
          <p:cNvPicPr preferRelativeResize="0"/>
          <p:nvPr/>
        </p:nvPicPr>
        <p:blipFill rotWithShape="1">
          <a:blip r:embed="rId3">
            <a:alphaModFix/>
          </a:blip>
          <a:srcRect b="0" l="0" r="0" t="0"/>
          <a:stretch/>
        </p:blipFill>
        <p:spPr>
          <a:xfrm>
            <a:off x="431801" y="1411200"/>
            <a:ext cx="5589136" cy="4576611"/>
          </a:xfrm>
          <a:prstGeom prst="rect">
            <a:avLst/>
          </a:prstGeom>
          <a:noFill/>
          <a:ln>
            <a:noFill/>
          </a:ln>
        </p:spPr>
      </p:pic>
      <p:sp>
        <p:nvSpPr>
          <p:cNvPr id="1492" name="Google Shape;1492;p33"/>
          <p:cNvSpPr txBox="1"/>
          <p:nvPr/>
        </p:nvSpPr>
        <p:spPr>
          <a:xfrm>
            <a:off x="699247" y="5987811"/>
            <a:ext cx="4356847" cy="18466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55555A"/>
              </a:buClr>
              <a:buSzPts val="1200"/>
              <a:buFont typeface="Arial"/>
              <a:buNone/>
            </a:pPr>
            <a:r>
              <a:rPr b="0" i="0" lang="en-US" sz="1200" u="none" cap="none" strike="noStrike">
                <a:solidFill>
                  <a:srgbClr val="55555A"/>
                </a:solidFill>
                <a:latin typeface="Arial"/>
                <a:ea typeface="Arial"/>
                <a:cs typeface="Arial"/>
                <a:sym typeface="Arial"/>
              </a:rPr>
              <a:t>MA C&amp;I Nonparticipant Customer Profile Study, 4/15/2020, p. 23</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7" name="Shape 1497"/>
        <p:cNvGrpSpPr/>
        <p:nvPr/>
      </p:nvGrpSpPr>
      <p:grpSpPr>
        <a:xfrm>
          <a:off x="0" y="0"/>
          <a:ext cx="0" cy="0"/>
          <a:chOff x="0" y="0"/>
          <a:chExt cx="0" cy="0"/>
        </a:xfrm>
      </p:grpSpPr>
      <p:sp>
        <p:nvSpPr>
          <p:cNvPr id="1498" name="Google Shape;1498;p34"/>
          <p:cNvSpPr txBox="1"/>
          <p:nvPr>
            <p:ph idx="1" type="body"/>
          </p:nvPr>
        </p:nvSpPr>
        <p:spPr>
          <a:xfrm>
            <a:off x="431801" y="1224700"/>
            <a:ext cx="7286612" cy="553998"/>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800"/>
              <a:buFont typeface="Arial"/>
              <a:buNone/>
            </a:pPr>
            <a:r>
              <a:rPr lang="en-US"/>
              <a:t>Over half of employers have difficulty hiring and the workforce doesn’t reflect the diversity of our communities. </a:t>
            </a:r>
            <a:endParaRPr/>
          </a:p>
        </p:txBody>
      </p:sp>
      <p:sp>
        <p:nvSpPr>
          <p:cNvPr id="1499" name="Google Shape;1499;p34"/>
          <p:cNvSpPr txBox="1"/>
          <p:nvPr>
            <p:ph type="title"/>
          </p:nvPr>
        </p:nvSpPr>
        <p:spPr>
          <a:xfrm>
            <a:off x="431801" y="361387"/>
            <a:ext cx="8280400" cy="369332"/>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Additional research outside EM&amp;V framework</a:t>
            </a:r>
            <a:endParaRPr/>
          </a:p>
        </p:txBody>
      </p:sp>
      <p:pic>
        <p:nvPicPr>
          <p:cNvPr id="1500" name="Google Shape;1500;p34"/>
          <p:cNvPicPr preferRelativeResize="0"/>
          <p:nvPr/>
        </p:nvPicPr>
        <p:blipFill rotWithShape="1">
          <a:blip r:embed="rId3">
            <a:alphaModFix/>
          </a:blip>
          <a:srcRect b="0" l="23197" r="-3191" t="12475"/>
          <a:stretch/>
        </p:blipFill>
        <p:spPr>
          <a:xfrm>
            <a:off x="4572000" y="2010407"/>
            <a:ext cx="3449475" cy="2013851"/>
          </a:xfrm>
          <a:prstGeom prst="rect">
            <a:avLst/>
          </a:prstGeom>
          <a:noFill/>
          <a:ln>
            <a:noFill/>
          </a:ln>
        </p:spPr>
      </p:pic>
      <p:sp>
        <p:nvSpPr>
          <p:cNvPr id="1501" name="Google Shape;1501;p34"/>
          <p:cNvSpPr txBox="1"/>
          <p:nvPr/>
        </p:nvSpPr>
        <p:spPr>
          <a:xfrm>
            <a:off x="699247" y="6055046"/>
            <a:ext cx="4787153" cy="18466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55555A"/>
              </a:buClr>
              <a:buSzPts val="1200"/>
              <a:buFont typeface="Arial"/>
              <a:buNone/>
            </a:pPr>
            <a:r>
              <a:rPr b="0" i="0" lang="en-US" sz="1200" u="none" cap="none" strike="noStrike">
                <a:solidFill>
                  <a:srgbClr val="55555A"/>
                </a:solidFill>
                <a:latin typeface="Arial"/>
                <a:ea typeface="Arial"/>
                <a:cs typeface="Arial"/>
                <a:sym typeface="Arial"/>
              </a:rPr>
              <a:t>MA EE Workforce Development Needs Assessment, January 2020 </a:t>
            </a:r>
            <a:endParaRPr/>
          </a:p>
        </p:txBody>
      </p:sp>
      <p:pic>
        <p:nvPicPr>
          <p:cNvPr id="1502" name="Google Shape;1502;p34"/>
          <p:cNvPicPr preferRelativeResize="0"/>
          <p:nvPr/>
        </p:nvPicPr>
        <p:blipFill rotWithShape="1">
          <a:blip r:embed="rId4">
            <a:alphaModFix/>
          </a:blip>
          <a:srcRect b="0" l="0" r="0" t="10304"/>
          <a:stretch/>
        </p:blipFill>
        <p:spPr>
          <a:xfrm>
            <a:off x="263978" y="2045880"/>
            <a:ext cx="3834493" cy="1996695"/>
          </a:xfrm>
          <a:prstGeom prst="rect">
            <a:avLst/>
          </a:prstGeom>
          <a:noFill/>
          <a:ln>
            <a:noFill/>
          </a:ln>
        </p:spPr>
      </p:pic>
      <p:pic>
        <p:nvPicPr>
          <p:cNvPr id="1503" name="Google Shape;1503;p34"/>
          <p:cNvPicPr preferRelativeResize="0"/>
          <p:nvPr/>
        </p:nvPicPr>
        <p:blipFill rotWithShape="1">
          <a:blip r:embed="rId5">
            <a:alphaModFix/>
          </a:blip>
          <a:srcRect b="0" l="19007" r="0" t="16163"/>
          <a:stretch/>
        </p:blipFill>
        <p:spPr>
          <a:xfrm>
            <a:off x="699247" y="4102177"/>
            <a:ext cx="3200880" cy="1973448"/>
          </a:xfrm>
          <a:prstGeom prst="rect">
            <a:avLst/>
          </a:prstGeom>
          <a:noFill/>
          <a:ln>
            <a:noFill/>
          </a:ln>
        </p:spPr>
      </p:pic>
      <p:pic>
        <p:nvPicPr>
          <p:cNvPr id="1504" name="Google Shape;1504;p34"/>
          <p:cNvPicPr preferRelativeResize="0"/>
          <p:nvPr/>
        </p:nvPicPr>
        <p:blipFill rotWithShape="1">
          <a:blip r:embed="rId6">
            <a:alphaModFix/>
          </a:blip>
          <a:srcRect b="0" l="21734" r="0" t="14575"/>
          <a:stretch/>
        </p:blipFill>
        <p:spPr>
          <a:xfrm>
            <a:off x="4617660" y="4017105"/>
            <a:ext cx="3200880" cy="1938534"/>
          </a:xfrm>
          <a:prstGeom prst="rect">
            <a:avLst/>
          </a:prstGeom>
          <a:noFill/>
          <a:ln>
            <a:noFill/>
          </a:ln>
        </p:spPr>
      </p:pic>
      <p:sp>
        <p:nvSpPr>
          <p:cNvPr id="1505" name="Google Shape;1505;p34"/>
          <p:cNvSpPr txBox="1"/>
          <p:nvPr/>
        </p:nvSpPr>
        <p:spPr>
          <a:xfrm>
            <a:off x="3900127" y="3972150"/>
            <a:ext cx="4356847" cy="18466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55555A"/>
              </a:buClr>
              <a:buSzPts val="1200"/>
              <a:buFont typeface="Arial"/>
              <a:buNone/>
            </a:pPr>
            <a:r>
              <a:rPr b="1" i="0" lang="en-US" sz="1200" u="none" cap="none" strike="noStrike">
                <a:solidFill>
                  <a:srgbClr val="55555A"/>
                </a:solidFill>
                <a:latin typeface="Arial"/>
                <a:ea typeface="Arial"/>
                <a:cs typeface="Arial"/>
                <a:sym typeface="Arial"/>
              </a:rPr>
              <a:t>Overall Hiring Difficulty in the Last 12 Months</a:t>
            </a:r>
            <a:endParaRPr/>
          </a:p>
        </p:txBody>
      </p:sp>
      <p:sp>
        <p:nvSpPr>
          <p:cNvPr id="1506" name="Google Shape;1506;p34"/>
          <p:cNvSpPr txBox="1"/>
          <p:nvPr/>
        </p:nvSpPr>
        <p:spPr>
          <a:xfrm>
            <a:off x="3361765" y="1852470"/>
            <a:ext cx="4356847" cy="18466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55555A"/>
              </a:buClr>
              <a:buSzPts val="1200"/>
              <a:buFont typeface="Arial"/>
              <a:buNone/>
            </a:pPr>
            <a:r>
              <a:rPr b="1" i="0" lang="en-US" sz="1200" u="none" cap="none" strike="noStrike">
                <a:solidFill>
                  <a:srgbClr val="55555A"/>
                </a:solidFill>
                <a:latin typeface="Arial"/>
                <a:ea typeface="Arial"/>
                <a:cs typeface="Arial"/>
                <a:sym typeface="Arial"/>
              </a:rPr>
              <a:t>Gender</a:t>
            </a:r>
            <a:endParaRPr/>
          </a:p>
        </p:txBody>
      </p:sp>
      <p:sp>
        <p:nvSpPr>
          <p:cNvPr id="1507" name="Google Shape;1507;p34"/>
          <p:cNvSpPr txBox="1"/>
          <p:nvPr/>
        </p:nvSpPr>
        <p:spPr>
          <a:xfrm>
            <a:off x="-654423" y="1857648"/>
            <a:ext cx="4356847" cy="18466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55555A"/>
              </a:buClr>
              <a:buSzPts val="1200"/>
              <a:buFont typeface="Arial"/>
              <a:buNone/>
            </a:pPr>
            <a:r>
              <a:rPr b="1" i="0" lang="en-US" sz="1200" u="none" cap="none" strike="noStrike">
                <a:solidFill>
                  <a:srgbClr val="55555A"/>
                </a:solidFill>
                <a:latin typeface="Arial"/>
                <a:ea typeface="Arial"/>
                <a:cs typeface="Arial"/>
                <a:sym typeface="Arial"/>
              </a:rPr>
              <a:t>Race</a:t>
            </a:r>
            <a:endParaRPr/>
          </a:p>
        </p:txBody>
      </p:sp>
      <p:sp>
        <p:nvSpPr>
          <p:cNvPr id="1508" name="Google Shape;1508;p34"/>
          <p:cNvSpPr txBox="1"/>
          <p:nvPr/>
        </p:nvSpPr>
        <p:spPr>
          <a:xfrm>
            <a:off x="-576238" y="3970470"/>
            <a:ext cx="4356847" cy="18466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55555A"/>
              </a:buClr>
              <a:buSzPts val="1200"/>
              <a:buFont typeface="Arial"/>
              <a:buNone/>
            </a:pPr>
            <a:r>
              <a:rPr b="1" i="0" lang="en-US" sz="1200" u="none" cap="none" strike="noStrike">
                <a:solidFill>
                  <a:srgbClr val="55555A"/>
                </a:solidFill>
                <a:latin typeface="Arial"/>
                <a:ea typeface="Arial"/>
                <a:cs typeface="Arial"/>
                <a:sym typeface="Arial"/>
              </a:rPr>
              <a:t>Ethnicity</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3" name="Shape 1513"/>
        <p:cNvGrpSpPr/>
        <p:nvPr/>
      </p:nvGrpSpPr>
      <p:grpSpPr>
        <a:xfrm>
          <a:off x="0" y="0"/>
          <a:ext cx="0" cy="0"/>
          <a:chOff x="0" y="0"/>
          <a:chExt cx="0" cy="0"/>
        </a:xfrm>
      </p:grpSpPr>
      <p:sp>
        <p:nvSpPr>
          <p:cNvPr id="1514" name="Google Shape;1514;p35"/>
          <p:cNvSpPr txBox="1"/>
          <p:nvPr>
            <p:ph type="title"/>
          </p:nvPr>
        </p:nvSpPr>
        <p:spPr>
          <a:xfrm>
            <a:off x="431801" y="361387"/>
            <a:ext cx="8280400" cy="369332"/>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Additional research outside EM&amp;V framework</a:t>
            </a:r>
            <a:endParaRPr/>
          </a:p>
        </p:txBody>
      </p:sp>
      <p:sp>
        <p:nvSpPr>
          <p:cNvPr id="1515" name="Google Shape;1515;p35"/>
          <p:cNvSpPr txBox="1"/>
          <p:nvPr/>
        </p:nvSpPr>
        <p:spPr>
          <a:xfrm>
            <a:off x="3899647" y="5940372"/>
            <a:ext cx="5029201" cy="18466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55555A"/>
              </a:buClr>
              <a:buSzPts val="1200"/>
              <a:buFont typeface="Arial"/>
              <a:buNone/>
            </a:pPr>
            <a:r>
              <a:rPr b="0" i="0" lang="en-US" sz="1200" u="none" cap="none" strike="noStrike">
                <a:solidFill>
                  <a:srgbClr val="55555A"/>
                </a:solidFill>
                <a:latin typeface="Arial"/>
                <a:ea typeface="Arial"/>
                <a:cs typeface="Arial"/>
                <a:sym typeface="Arial"/>
              </a:rPr>
              <a:t>MA Non-English Speaker Benchmarking &amp; Customer Journey, 2019, p.13</a:t>
            </a:r>
            <a:endParaRPr/>
          </a:p>
        </p:txBody>
      </p:sp>
      <p:sp>
        <p:nvSpPr>
          <p:cNvPr id="1516" name="Google Shape;1516;p35"/>
          <p:cNvSpPr txBox="1"/>
          <p:nvPr>
            <p:ph idx="1" type="body"/>
          </p:nvPr>
        </p:nvSpPr>
        <p:spPr>
          <a:xfrm>
            <a:off x="431800" y="1411288"/>
            <a:ext cx="3960813" cy="1878012"/>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800"/>
              <a:buFont typeface="Arial"/>
              <a:buNone/>
            </a:pPr>
            <a:r>
              <a:rPr lang="en-US"/>
              <a:t>Language Customer Journey</a:t>
            </a:r>
            <a:endParaRPr/>
          </a:p>
        </p:txBody>
      </p:sp>
      <p:pic>
        <p:nvPicPr>
          <p:cNvPr descr="C:\Users\formia\AppData\Local\Microsoft\Windows\Temporary Internet Files\Content.MSO\7EF9B56B.tmp" id="1517" name="Google Shape;1517;p35"/>
          <p:cNvPicPr preferRelativeResize="0"/>
          <p:nvPr/>
        </p:nvPicPr>
        <p:blipFill rotWithShape="1">
          <a:blip r:embed="rId3">
            <a:alphaModFix/>
          </a:blip>
          <a:srcRect b="0" l="0" r="0" t="0"/>
          <a:stretch/>
        </p:blipFill>
        <p:spPr>
          <a:xfrm>
            <a:off x="430305" y="2137334"/>
            <a:ext cx="4356847" cy="1878012"/>
          </a:xfrm>
          <a:prstGeom prst="rect">
            <a:avLst/>
          </a:prstGeom>
          <a:noFill/>
          <a:ln>
            <a:noFill/>
          </a:ln>
        </p:spPr>
      </p:pic>
      <p:pic>
        <p:nvPicPr>
          <p:cNvPr id="1518" name="Google Shape;1518;p35"/>
          <p:cNvPicPr preferRelativeResize="0"/>
          <p:nvPr/>
        </p:nvPicPr>
        <p:blipFill rotWithShape="1">
          <a:blip r:embed="rId4">
            <a:alphaModFix/>
          </a:blip>
          <a:srcRect b="0" l="0" r="0" t="0"/>
          <a:stretch/>
        </p:blipFill>
        <p:spPr>
          <a:xfrm>
            <a:off x="4462931" y="3219261"/>
            <a:ext cx="4681069" cy="2678762"/>
          </a:xfrm>
          <a:prstGeom prst="rect">
            <a:avLst/>
          </a:prstGeom>
          <a:noFill/>
          <a:ln>
            <a:noFill/>
          </a:ln>
        </p:spPr>
      </p:pic>
      <p:sp>
        <p:nvSpPr>
          <p:cNvPr id="1519" name="Google Shape;1519;p35"/>
          <p:cNvSpPr txBox="1"/>
          <p:nvPr/>
        </p:nvSpPr>
        <p:spPr>
          <a:xfrm>
            <a:off x="233782" y="4466309"/>
            <a:ext cx="4158831" cy="83099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55555A"/>
              </a:buClr>
              <a:buSzPts val="1800"/>
              <a:buFont typeface="Arial"/>
              <a:buNone/>
            </a:pPr>
            <a:r>
              <a:rPr b="1" i="0" lang="en-US" sz="1800" u="none" cap="none" strike="noStrike">
                <a:solidFill>
                  <a:srgbClr val="00148C"/>
                </a:solidFill>
                <a:latin typeface="Arial"/>
                <a:ea typeface="Arial"/>
                <a:cs typeface="Arial"/>
                <a:sym typeface="Arial"/>
              </a:rPr>
              <a:t>74.5% of MA residents with a non-English native language speak Spanish, Portuguese, or Mandarin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3" name="Shape 1523"/>
        <p:cNvGrpSpPr/>
        <p:nvPr/>
      </p:nvGrpSpPr>
      <p:grpSpPr>
        <a:xfrm>
          <a:off x="0" y="0"/>
          <a:ext cx="0" cy="0"/>
          <a:chOff x="0" y="0"/>
          <a:chExt cx="0" cy="0"/>
        </a:xfrm>
      </p:grpSpPr>
      <p:sp>
        <p:nvSpPr>
          <p:cNvPr id="1524" name="Google Shape;1524;p36"/>
          <p:cNvSpPr txBox="1"/>
          <p:nvPr>
            <p:ph idx="1" type="body"/>
          </p:nvPr>
        </p:nvSpPr>
        <p:spPr>
          <a:xfrm>
            <a:off x="420000" y="3382039"/>
            <a:ext cx="2598742" cy="984885"/>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3200"/>
              <a:buFont typeface="Arial"/>
              <a:buNone/>
            </a:pPr>
            <a:r>
              <a:rPr lang="en-US"/>
              <a:t>Program Development</a:t>
            </a:r>
            <a:endParaRPr/>
          </a:p>
        </p:txBody>
      </p:sp>
      <p:sp>
        <p:nvSpPr>
          <p:cNvPr id="1525" name="Google Shape;1525;p36"/>
          <p:cNvSpPr txBox="1"/>
          <p:nvPr>
            <p:ph idx="2" type="body"/>
          </p:nvPr>
        </p:nvSpPr>
        <p:spPr>
          <a:xfrm>
            <a:off x="366480" y="1497027"/>
            <a:ext cx="2598742" cy="1769715"/>
          </a:xfrm>
          <a:prstGeom prst="rect">
            <a:avLst/>
          </a:prstGeom>
          <a:noFill/>
          <a:ln>
            <a:noFill/>
          </a:ln>
        </p:spPr>
        <p:txBody>
          <a:bodyPr anchorCtr="0" anchor="b" bIns="0" lIns="0" spcFirstLastPara="1" rIns="0" wrap="square" tIns="0">
            <a:spAutoFit/>
          </a:bodyPr>
          <a:lstStyle/>
          <a:p>
            <a:pPr indent="0" lvl="0" marL="0" rtl="0" algn="l">
              <a:spcBef>
                <a:spcPts val="0"/>
              </a:spcBef>
              <a:spcAft>
                <a:spcPts val="0"/>
              </a:spcAft>
              <a:buSzPts val="11500"/>
              <a:buFont typeface="Arial"/>
              <a:buNone/>
            </a:pPr>
            <a:r>
              <a:rPr lang="en-US"/>
              <a:t>04</a:t>
            </a:r>
            <a:endParaRP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0" name="Shape 1530"/>
        <p:cNvGrpSpPr/>
        <p:nvPr/>
      </p:nvGrpSpPr>
      <p:grpSpPr>
        <a:xfrm>
          <a:off x="0" y="0"/>
          <a:ext cx="0" cy="0"/>
          <a:chOff x="0" y="0"/>
          <a:chExt cx="0" cy="0"/>
        </a:xfrm>
      </p:grpSpPr>
      <p:sp>
        <p:nvSpPr>
          <p:cNvPr id="1531" name="Google Shape;1531;p37"/>
          <p:cNvSpPr txBox="1"/>
          <p:nvPr>
            <p:ph idx="1" type="body"/>
          </p:nvPr>
        </p:nvSpPr>
        <p:spPr>
          <a:xfrm>
            <a:off x="432188" y="1411200"/>
            <a:ext cx="2592000" cy="3900388"/>
          </a:xfrm>
          <a:prstGeom prst="rect">
            <a:avLst/>
          </a:prstGeom>
          <a:solidFill>
            <a:srgbClr val="0073CD"/>
          </a:solidFill>
          <a:ln>
            <a:noFill/>
          </a:ln>
        </p:spPr>
        <p:txBody>
          <a:bodyPr anchorCtr="0" anchor="t" bIns="108000" lIns="144000" spcFirstLastPara="1" rIns="144000" wrap="square" tIns="108000">
            <a:noAutofit/>
          </a:bodyPr>
          <a:lstStyle/>
          <a:p>
            <a:pPr indent="0" lvl="0" marL="0" rtl="0" algn="l">
              <a:spcBef>
                <a:spcPts val="0"/>
              </a:spcBef>
              <a:spcAft>
                <a:spcPts val="0"/>
              </a:spcAft>
              <a:buSzPts val="1600"/>
              <a:buFont typeface="Arial"/>
              <a:buNone/>
            </a:pPr>
            <a:r>
              <a:rPr lang="en-US" sz="1600"/>
              <a:t>Members include:</a:t>
            </a:r>
            <a:endParaRPr/>
          </a:p>
          <a:p>
            <a:pPr indent="-285750" lvl="0" marL="285750" rtl="0" algn="l">
              <a:spcBef>
                <a:spcPts val="600"/>
              </a:spcBef>
              <a:spcAft>
                <a:spcPts val="0"/>
              </a:spcAft>
              <a:buClr>
                <a:schemeClr val="lt1"/>
              </a:buClr>
              <a:buSzPts val="1600"/>
              <a:buFont typeface="Arial"/>
              <a:buChar char="•"/>
            </a:pPr>
            <a:r>
              <a:rPr lang="en-US" sz="1600"/>
              <a:t>DOER</a:t>
            </a:r>
            <a:endParaRPr/>
          </a:p>
          <a:p>
            <a:pPr indent="-285750" lvl="0" marL="285750" rtl="0" algn="l">
              <a:spcBef>
                <a:spcPts val="600"/>
              </a:spcBef>
              <a:spcAft>
                <a:spcPts val="0"/>
              </a:spcAft>
              <a:buClr>
                <a:schemeClr val="lt1"/>
              </a:buClr>
              <a:buSzPts val="1600"/>
              <a:buFont typeface="Arial"/>
              <a:buChar char="•"/>
            </a:pPr>
            <a:r>
              <a:rPr lang="en-US" sz="1600"/>
              <a:t>5 voting councilors</a:t>
            </a:r>
            <a:endParaRPr/>
          </a:p>
          <a:p>
            <a:pPr indent="-285750" lvl="0" marL="285750" rtl="0" algn="l">
              <a:spcBef>
                <a:spcPts val="600"/>
              </a:spcBef>
              <a:spcAft>
                <a:spcPts val="0"/>
              </a:spcAft>
              <a:buClr>
                <a:schemeClr val="lt1"/>
              </a:buClr>
              <a:buSzPts val="1600"/>
              <a:buFont typeface="Arial"/>
              <a:buChar char="•"/>
            </a:pPr>
            <a:r>
              <a:rPr lang="en-US" sz="1600"/>
              <a:t>4 PA reps</a:t>
            </a:r>
            <a:endParaRPr/>
          </a:p>
          <a:p>
            <a:pPr indent="-285750" lvl="0" marL="285750" rtl="0" algn="l">
              <a:spcBef>
                <a:spcPts val="600"/>
              </a:spcBef>
              <a:spcAft>
                <a:spcPts val="0"/>
              </a:spcAft>
              <a:buClr>
                <a:schemeClr val="lt1"/>
              </a:buClr>
              <a:buSzPts val="1600"/>
              <a:buFont typeface="Arial"/>
              <a:buChar char="•"/>
            </a:pPr>
            <a:r>
              <a:rPr lang="en-US" sz="1600"/>
              <a:t>Council consultants</a:t>
            </a:r>
            <a:endParaRPr/>
          </a:p>
          <a:p>
            <a:pPr indent="-285750" lvl="0" marL="285750" rtl="0" algn="l">
              <a:spcBef>
                <a:spcPts val="600"/>
              </a:spcBef>
              <a:spcAft>
                <a:spcPts val="0"/>
              </a:spcAft>
              <a:buClr>
                <a:schemeClr val="lt1"/>
              </a:buClr>
              <a:buSzPts val="1600"/>
              <a:buFont typeface="Arial"/>
              <a:buChar char="•"/>
            </a:pPr>
            <a:r>
              <a:rPr lang="en-US" sz="1600"/>
              <a:t>2 reps from Low Income Energy Affordability Network (LEAN)</a:t>
            </a:r>
            <a:endParaRPr/>
          </a:p>
          <a:p>
            <a:pPr indent="-285750" lvl="0" marL="285750" rtl="0" algn="l">
              <a:spcBef>
                <a:spcPts val="600"/>
              </a:spcBef>
              <a:spcAft>
                <a:spcPts val="0"/>
              </a:spcAft>
              <a:buClr>
                <a:schemeClr val="lt1"/>
              </a:buClr>
              <a:buSzPts val="1600"/>
              <a:buFont typeface="Arial"/>
              <a:buChar char="•"/>
            </a:pPr>
            <a:r>
              <a:rPr lang="en-US" sz="1600"/>
              <a:t>Green Justice Coalition</a:t>
            </a:r>
            <a:endParaRPr/>
          </a:p>
          <a:p>
            <a:pPr indent="0" lvl="0" marL="0" rtl="0" algn="l">
              <a:spcBef>
                <a:spcPts val="600"/>
              </a:spcBef>
              <a:spcAft>
                <a:spcPts val="0"/>
              </a:spcAft>
              <a:buSzPts val="1600"/>
              <a:buFont typeface="Arial"/>
              <a:buNone/>
            </a:pPr>
            <a:r>
              <a:rPr lang="en-US" sz="1600"/>
              <a:t>Engaged ~30+ additional stakeholders</a:t>
            </a:r>
            <a:endParaRPr/>
          </a:p>
        </p:txBody>
      </p:sp>
      <p:sp>
        <p:nvSpPr>
          <p:cNvPr id="1532" name="Google Shape;1532;p37"/>
          <p:cNvSpPr txBox="1"/>
          <p:nvPr>
            <p:ph type="title"/>
          </p:nvPr>
        </p:nvSpPr>
        <p:spPr>
          <a:xfrm>
            <a:off x="431801" y="361387"/>
            <a:ext cx="8280400" cy="369332"/>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Three Year Planning: Equity Working Group </a:t>
            </a:r>
            <a:endParaRPr/>
          </a:p>
        </p:txBody>
      </p:sp>
      <p:sp>
        <p:nvSpPr>
          <p:cNvPr id="1533" name="Google Shape;1533;p37"/>
          <p:cNvSpPr txBox="1"/>
          <p:nvPr>
            <p:ph idx="2" type="body"/>
          </p:nvPr>
        </p:nvSpPr>
        <p:spPr>
          <a:xfrm>
            <a:off x="3284312" y="1411200"/>
            <a:ext cx="4607151" cy="3477875"/>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800"/>
              <a:buFont typeface="Arial"/>
              <a:buNone/>
            </a:pPr>
            <a:r>
              <a:rPr i="1" lang="en-US">
                <a:latin typeface="Arial"/>
                <a:ea typeface="Arial"/>
                <a:cs typeface="Arial"/>
                <a:sym typeface="Arial"/>
              </a:rPr>
              <a:t>"The overarching objective of the Equity Working Group is to identify and recommend priority actions, plans, and partnerships, to increase participation among these customer groups to inform the 2022- 2024 Three-Year Energy Efficiency Plan. The Working Group is hereby authorized to establish goals, priorities, and deliverables once it is established." </a:t>
            </a:r>
            <a:endParaRPr/>
          </a:p>
          <a:p>
            <a:pPr indent="0" lvl="0" marL="0" rtl="0" algn="l">
              <a:spcBef>
                <a:spcPts val="1200"/>
              </a:spcBef>
              <a:spcAft>
                <a:spcPts val="0"/>
              </a:spcAft>
              <a:buSzPts val="1800"/>
              <a:buFont typeface="Arial"/>
              <a:buNone/>
            </a:pPr>
            <a:r>
              <a:rPr i="1" lang="en-US">
                <a:latin typeface="Arial"/>
                <a:ea typeface="Arial"/>
                <a:cs typeface="Arial"/>
                <a:sym typeface="Arial"/>
              </a:rPr>
              <a:t>-</a:t>
            </a:r>
            <a:r>
              <a:rPr lang="en-US">
                <a:latin typeface="Arial"/>
                <a:ea typeface="Arial"/>
                <a:cs typeface="Arial"/>
                <a:sym typeface="Arial"/>
              </a:rPr>
              <a:t>Energy Efficiency Advisory Council, May 2020</a:t>
            </a:r>
            <a:endParaRPr i="1"/>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7" name="Shape 1537"/>
        <p:cNvGrpSpPr/>
        <p:nvPr/>
      </p:nvGrpSpPr>
      <p:grpSpPr>
        <a:xfrm>
          <a:off x="0" y="0"/>
          <a:ext cx="0" cy="0"/>
          <a:chOff x="0" y="0"/>
          <a:chExt cx="0" cy="0"/>
        </a:xfrm>
      </p:grpSpPr>
      <p:sp>
        <p:nvSpPr>
          <p:cNvPr id="1538" name="Google Shape;1538;p38"/>
          <p:cNvSpPr txBox="1"/>
          <p:nvPr>
            <p:ph idx="1" type="body"/>
          </p:nvPr>
        </p:nvSpPr>
        <p:spPr>
          <a:xfrm>
            <a:off x="420000" y="3382039"/>
            <a:ext cx="2598742" cy="1477328"/>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3200"/>
              <a:buFont typeface="Arial"/>
              <a:buNone/>
            </a:pPr>
            <a:r>
              <a:rPr lang="en-US"/>
              <a:t>Program Delivery and Evaluation</a:t>
            </a:r>
            <a:endParaRPr/>
          </a:p>
        </p:txBody>
      </p:sp>
      <p:sp>
        <p:nvSpPr>
          <p:cNvPr id="1539" name="Google Shape;1539;p38"/>
          <p:cNvSpPr txBox="1"/>
          <p:nvPr>
            <p:ph idx="2" type="body"/>
          </p:nvPr>
        </p:nvSpPr>
        <p:spPr>
          <a:xfrm>
            <a:off x="366480" y="1497027"/>
            <a:ext cx="2598742" cy="1769715"/>
          </a:xfrm>
          <a:prstGeom prst="rect">
            <a:avLst/>
          </a:prstGeom>
          <a:noFill/>
          <a:ln>
            <a:noFill/>
          </a:ln>
        </p:spPr>
        <p:txBody>
          <a:bodyPr anchorCtr="0" anchor="b" bIns="0" lIns="0" spcFirstLastPara="1" rIns="0" wrap="square" tIns="0">
            <a:spAutoFit/>
          </a:bodyPr>
          <a:lstStyle/>
          <a:p>
            <a:pPr indent="0" lvl="0" marL="0" rtl="0" algn="l">
              <a:spcBef>
                <a:spcPts val="0"/>
              </a:spcBef>
              <a:spcAft>
                <a:spcPts val="0"/>
              </a:spcAft>
              <a:buSzPts val="11500"/>
              <a:buFont typeface="Arial"/>
              <a:buNone/>
            </a:pPr>
            <a:r>
              <a:rPr lang="en-US"/>
              <a:t>04</a:t>
            </a:r>
            <a:endParaRP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3" name="Shape 1543"/>
        <p:cNvGrpSpPr/>
        <p:nvPr/>
      </p:nvGrpSpPr>
      <p:grpSpPr>
        <a:xfrm>
          <a:off x="0" y="0"/>
          <a:ext cx="0" cy="0"/>
          <a:chOff x="0" y="0"/>
          <a:chExt cx="0" cy="0"/>
        </a:xfrm>
      </p:grpSpPr>
      <p:sp>
        <p:nvSpPr>
          <p:cNvPr id="1544" name="Google Shape;1544;p39"/>
          <p:cNvSpPr txBox="1"/>
          <p:nvPr>
            <p:ph idx="1" type="body"/>
          </p:nvPr>
        </p:nvSpPr>
        <p:spPr>
          <a:xfrm>
            <a:off x="432000" y="1411200"/>
            <a:ext cx="6170506" cy="4370427"/>
          </a:xfrm>
          <a:prstGeom prst="rect">
            <a:avLst/>
          </a:prstGeom>
          <a:noFill/>
          <a:ln>
            <a:noFill/>
          </a:ln>
        </p:spPr>
        <p:txBody>
          <a:bodyPr anchorCtr="0" anchor="t" bIns="0" lIns="0" spcFirstLastPara="1" rIns="0" wrap="square" tIns="0">
            <a:spAutoFit/>
          </a:bodyPr>
          <a:lstStyle/>
          <a:p>
            <a:pPr indent="0" lvl="1" marL="0" rtl="0" algn="l">
              <a:spcBef>
                <a:spcPts val="0"/>
              </a:spcBef>
              <a:spcAft>
                <a:spcPts val="0"/>
              </a:spcAft>
              <a:buSzPts val="1600"/>
              <a:buFont typeface="Arial"/>
              <a:buNone/>
            </a:pPr>
            <a:r>
              <a:rPr lang="en-US"/>
              <a:t>Program covers all cost effective energy efficiency upgrades at no cost to customer for all residential customers at or below 60% of state median income. For multifamily buildings, all units are served where 50% or more units are income eligible. MA Green Communities Act of 2008 requires 10% of all electric and 20% of all gas spend go to income eligible programs. </a:t>
            </a:r>
            <a:endParaRPr/>
          </a:p>
          <a:p>
            <a:pPr indent="-285750" lvl="1" marL="285750" rtl="0" algn="l">
              <a:spcBef>
                <a:spcPts val="1200"/>
              </a:spcBef>
              <a:spcAft>
                <a:spcPts val="0"/>
              </a:spcAft>
              <a:buClr>
                <a:srgbClr val="FADC00"/>
              </a:buClr>
              <a:buSzPts val="1600"/>
              <a:buFont typeface="Arial"/>
              <a:buChar char="•"/>
            </a:pPr>
            <a:r>
              <a:rPr lang="en-US"/>
              <a:t>Heating systems, including fuel switching from oil/propane/electric resistance to air source heat pumps</a:t>
            </a:r>
            <a:endParaRPr/>
          </a:p>
          <a:p>
            <a:pPr indent="-285750" lvl="1" marL="285750" rtl="0" algn="l">
              <a:spcBef>
                <a:spcPts val="1200"/>
              </a:spcBef>
              <a:spcAft>
                <a:spcPts val="0"/>
              </a:spcAft>
              <a:buClr>
                <a:srgbClr val="FADC00"/>
              </a:buClr>
              <a:buSzPts val="1600"/>
              <a:buFont typeface="Arial"/>
              <a:buChar char="•"/>
            </a:pPr>
            <a:r>
              <a:rPr lang="en-US"/>
              <a:t>Appliances</a:t>
            </a:r>
            <a:endParaRPr/>
          </a:p>
          <a:p>
            <a:pPr indent="-285750" lvl="1" marL="285750" rtl="0" algn="l">
              <a:spcBef>
                <a:spcPts val="1200"/>
              </a:spcBef>
              <a:spcAft>
                <a:spcPts val="0"/>
              </a:spcAft>
              <a:buClr>
                <a:srgbClr val="FADC00"/>
              </a:buClr>
              <a:buSzPts val="1600"/>
              <a:buFont typeface="Arial"/>
              <a:buChar char="•"/>
            </a:pPr>
            <a:r>
              <a:rPr lang="en-US"/>
              <a:t>Insulation and air sealing </a:t>
            </a:r>
            <a:endParaRPr/>
          </a:p>
          <a:p>
            <a:pPr indent="-285750" lvl="1" marL="285750" rtl="0" algn="l">
              <a:spcBef>
                <a:spcPts val="1200"/>
              </a:spcBef>
              <a:spcAft>
                <a:spcPts val="0"/>
              </a:spcAft>
              <a:buClr>
                <a:srgbClr val="FADC00"/>
              </a:buClr>
              <a:buSzPts val="1600"/>
              <a:buFont typeface="Arial"/>
              <a:buChar char="•"/>
            </a:pPr>
            <a:r>
              <a:rPr lang="en-US"/>
              <a:t>Instant savings measures, such as aerators, smart strips, lighting</a:t>
            </a:r>
            <a:endParaRPr/>
          </a:p>
          <a:p>
            <a:pPr indent="-285750" lvl="1" marL="285750" rtl="0" algn="l">
              <a:spcBef>
                <a:spcPts val="1200"/>
              </a:spcBef>
              <a:spcAft>
                <a:spcPts val="0"/>
              </a:spcAft>
              <a:buClr>
                <a:srgbClr val="FADC00"/>
              </a:buClr>
              <a:buSzPts val="1600"/>
              <a:buFont typeface="Arial"/>
              <a:buChar char="•"/>
            </a:pPr>
            <a:r>
              <a:rPr lang="en-US"/>
              <a:t>Mitigation of barriers to home weatherization</a:t>
            </a:r>
            <a:endParaRPr/>
          </a:p>
          <a:p>
            <a:pPr indent="0" lvl="1" marL="0" rtl="0" algn="l">
              <a:spcBef>
                <a:spcPts val="1200"/>
              </a:spcBef>
              <a:spcAft>
                <a:spcPts val="0"/>
              </a:spcAft>
              <a:buSzPts val="1600"/>
              <a:buFont typeface="Arial"/>
              <a:buNone/>
            </a:pPr>
            <a:r>
              <a:rPr lang="en-US"/>
              <a:t>Program is implemented through local Community Action Program Agencies. </a:t>
            </a:r>
            <a:endParaRPr/>
          </a:p>
        </p:txBody>
      </p:sp>
      <p:sp>
        <p:nvSpPr>
          <p:cNvPr id="1545" name="Google Shape;1545;p39"/>
          <p:cNvSpPr txBox="1"/>
          <p:nvPr>
            <p:ph type="title"/>
          </p:nvPr>
        </p:nvSpPr>
        <p:spPr>
          <a:xfrm>
            <a:off x="431800" y="361387"/>
            <a:ext cx="6453093" cy="369332"/>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Existing IDEA-Related Efforts: Low Income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0" name="Shape 1270"/>
        <p:cNvGrpSpPr/>
        <p:nvPr/>
      </p:nvGrpSpPr>
      <p:grpSpPr>
        <a:xfrm>
          <a:off x="0" y="0"/>
          <a:ext cx="0" cy="0"/>
          <a:chOff x="0" y="0"/>
          <a:chExt cx="0" cy="0"/>
        </a:xfrm>
      </p:grpSpPr>
      <p:sp>
        <p:nvSpPr>
          <p:cNvPr id="1271" name="Google Shape;1271;p4"/>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p>
            <a:pPr indent="0" lvl="0" marL="0" rtl="0" algn="ctr">
              <a:lnSpc>
                <a:spcPct val="86000"/>
              </a:lnSpc>
              <a:spcBef>
                <a:spcPts val="0"/>
              </a:spcBef>
              <a:spcAft>
                <a:spcPts val="0"/>
              </a:spcAft>
              <a:buClr>
                <a:schemeClr val="dk2"/>
              </a:buClr>
              <a:buSzPts val="3200"/>
              <a:buFont typeface="Calibri"/>
              <a:buNone/>
            </a:pPr>
            <a:r>
              <a:rPr lang="en-US"/>
              <a:t>Purpose</a:t>
            </a:r>
            <a:endParaRPr/>
          </a:p>
        </p:txBody>
      </p:sp>
      <p:sp>
        <p:nvSpPr>
          <p:cNvPr id="1272" name="Google Shape;1272;p4"/>
          <p:cNvSpPr txBox="1"/>
          <p:nvPr>
            <p:ph idx="1" type="body"/>
          </p:nvPr>
        </p:nvSpPr>
        <p:spPr>
          <a:xfrm>
            <a:off x="685800" y="1219201"/>
            <a:ext cx="7772400" cy="4627563"/>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SzPts val="2000"/>
              <a:buNone/>
            </a:pPr>
            <a:r>
              <a:t/>
            </a:r>
            <a:endParaRPr/>
          </a:p>
          <a:p>
            <a:pPr indent="0" lvl="0" marL="0" rtl="0" algn="l">
              <a:spcBef>
                <a:spcPts val="900"/>
              </a:spcBef>
              <a:spcAft>
                <a:spcPts val="0"/>
              </a:spcAft>
              <a:buSzPts val="2000"/>
              <a:buNone/>
            </a:pPr>
            <a:r>
              <a:t/>
            </a:r>
            <a:endParaRPr/>
          </a:p>
          <a:p>
            <a:pPr indent="0" lvl="0" marL="0" rtl="0" algn="l">
              <a:spcBef>
                <a:spcPts val="900"/>
              </a:spcBef>
              <a:spcAft>
                <a:spcPts val="0"/>
              </a:spcAft>
              <a:buSzPts val="2000"/>
              <a:buNone/>
            </a:pPr>
            <a:r>
              <a:t/>
            </a:r>
            <a:endParaRPr/>
          </a:p>
          <a:p>
            <a:pPr indent="0" lvl="0" marL="0" rtl="0" algn="ctr">
              <a:spcBef>
                <a:spcPts val="900"/>
              </a:spcBef>
              <a:spcAft>
                <a:spcPts val="0"/>
              </a:spcAft>
              <a:buSzPts val="2400"/>
              <a:buNone/>
            </a:pPr>
            <a:r>
              <a:rPr lang="en-US" sz="2400"/>
              <a:t>To gather input on the characteristics and considerations essential to designing and delivering energy efficiency programs equitably.</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9" name="Shape 1549"/>
        <p:cNvGrpSpPr/>
        <p:nvPr/>
      </p:nvGrpSpPr>
      <p:grpSpPr>
        <a:xfrm>
          <a:off x="0" y="0"/>
          <a:ext cx="0" cy="0"/>
          <a:chOff x="0" y="0"/>
          <a:chExt cx="0" cy="0"/>
        </a:xfrm>
      </p:grpSpPr>
      <p:sp>
        <p:nvSpPr>
          <p:cNvPr id="1550" name="Google Shape;1550;p40"/>
          <p:cNvSpPr txBox="1"/>
          <p:nvPr>
            <p:ph type="title"/>
          </p:nvPr>
        </p:nvSpPr>
        <p:spPr>
          <a:xfrm>
            <a:off x="431800" y="361387"/>
            <a:ext cx="7085105" cy="369332"/>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Existing IDEA-Related Efforts: Moderate Income</a:t>
            </a:r>
            <a:endParaRPr/>
          </a:p>
        </p:txBody>
      </p:sp>
      <p:sp>
        <p:nvSpPr>
          <p:cNvPr id="1551" name="Google Shape;1551;p40"/>
          <p:cNvSpPr txBox="1"/>
          <p:nvPr/>
        </p:nvSpPr>
        <p:spPr>
          <a:xfrm>
            <a:off x="136071" y="1244795"/>
            <a:ext cx="4038600" cy="475615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55555A"/>
              </a:buClr>
              <a:buSzPts val="1800"/>
              <a:buFont typeface="Arial"/>
              <a:buNone/>
            </a:pPr>
            <a:r>
              <a:rPr b="1" i="0" lang="en-US" sz="1800" u="none" cap="none" strike="noStrike">
                <a:solidFill>
                  <a:srgbClr val="00148C"/>
                </a:solidFill>
                <a:latin typeface="Arial"/>
                <a:ea typeface="Arial"/>
                <a:cs typeface="Arial"/>
                <a:sym typeface="Arial"/>
              </a:rPr>
              <a:t>Barriers</a:t>
            </a:r>
            <a:endParaRPr/>
          </a:p>
          <a:p>
            <a:pPr indent="-342900" lvl="0" marL="342900" marR="0" rtl="0" algn="l">
              <a:lnSpc>
                <a:spcPct val="100000"/>
              </a:lnSpc>
              <a:spcBef>
                <a:spcPts val="1200"/>
              </a:spcBef>
              <a:spcAft>
                <a:spcPts val="0"/>
              </a:spcAft>
              <a:buClr>
                <a:srgbClr val="FADC00"/>
              </a:buClr>
              <a:buSzPts val="1800"/>
              <a:buFont typeface="Arial"/>
              <a:buChar char="•"/>
            </a:pPr>
            <a:r>
              <a:rPr b="0" i="0" lang="en-US" sz="1800" u="none" cap="none" strike="noStrike">
                <a:solidFill>
                  <a:srgbClr val="55555A"/>
                </a:solidFill>
                <a:latin typeface="Arial"/>
                <a:ea typeface="Arial"/>
                <a:cs typeface="Arial"/>
                <a:sym typeface="Arial"/>
              </a:rPr>
              <a:t>Income</a:t>
            </a:r>
            <a:endParaRPr/>
          </a:p>
          <a:p>
            <a:pPr indent="-342900" lvl="0" marL="342900" marR="0" rtl="0" algn="l">
              <a:lnSpc>
                <a:spcPct val="100000"/>
              </a:lnSpc>
              <a:spcBef>
                <a:spcPts val="1200"/>
              </a:spcBef>
              <a:spcAft>
                <a:spcPts val="0"/>
              </a:spcAft>
              <a:buClr>
                <a:srgbClr val="FADC00"/>
              </a:buClr>
              <a:buSzPts val="1800"/>
              <a:buFont typeface="Arial"/>
              <a:buChar char="•"/>
            </a:pPr>
            <a:r>
              <a:rPr b="0" i="0" lang="en-US" sz="1800" u="none" cap="none" strike="noStrike">
                <a:solidFill>
                  <a:srgbClr val="55555A"/>
                </a:solidFill>
                <a:latin typeface="Arial"/>
                <a:ea typeface="Arial"/>
                <a:cs typeface="Arial"/>
                <a:sym typeface="Arial"/>
              </a:rPr>
              <a:t>Prioritization/time</a:t>
            </a:r>
            <a:endParaRPr/>
          </a:p>
          <a:p>
            <a:pPr indent="-342900" lvl="0" marL="342900" marR="0" rtl="0" algn="l">
              <a:lnSpc>
                <a:spcPct val="100000"/>
              </a:lnSpc>
              <a:spcBef>
                <a:spcPts val="1200"/>
              </a:spcBef>
              <a:spcAft>
                <a:spcPts val="0"/>
              </a:spcAft>
              <a:buClr>
                <a:srgbClr val="FADC00"/>
              </a:buClr>
              <a:buSzPts val="1800"/>
              <a:buFont typeface="Arial"/>
              <a:buChar char="•"/>
            </a:pPr>
            <a:r>
              <a:rPr b="0" i="0" lang="en-US" sz="1800" u="none" cap="none" strike="noStrike">
                <a:solidFill>
                  <a:srgbClr val="55555A"/>
                </a:solidFill>
                <a:latin typeface="Arial"/>
                <a:ea typeface="Arial"/>
                <a:cs typeface="Arial"/>
                <a:sym typeface="Arial"/>
              </a:rPr>
              <a:t>Trust</a:t>
            </a:r>
            <a:endParaRPr/>
          </a:p>
          <a:p>
            <a:pPr indent="-342900" lvl="0" marL="342900" marR="0" rtl="0" algn="l">
              <a:lnSpc>
                <a:spcPct val="100000"/>
              </a:lnSpc>
              <a:spcBef>
                <a:spcPts val="1200"/>
              </a:spcBef>
              <a:spcAft>
                <a:spcPts val="0"/>
              </a:spcAft>
              <a:buClr>
                <a:srgbClr val="FADC00"/>
              </a:buClr>
              <a:buSzPts val="1800"/>
              <a:buFont typeface="Arial"/>
              <a:buChar char="•"/>
            </a:pPr>
            <a:r>
              <a:rPr b="0" i="0" lang="en-US" sz="1800" u="none" cap="none" strike="noStrike">
                <a:solidFill>
                  <a:srgbClr val="55555A"/>
                </a:solidFill>
                <a:latin typeface="Arial"/>
                <a:ea typeface="Arial"/>
                <a:cs typeface="Arial"/>
                <a:sym typeface="Arial"/>
              </a:rPr>
              <a:t>Pre-wx barriers</a:t>
            </a:r>
            <a:endParaRPr/>
          </a:p>
        </p:txBody>
      </p:sp>
      <p:sp>
        <p:nvSpPr>
          <p:cNvPr id="1552" name="Google Shape;1552;p40"/>
          <p:cNvSpPr txBox="1"/>
          <p:nvPr/>
        </p:nvSpPr>
        <p:spPr>
          <a:xfrm>
            <a:off x="5105400" y="1240962"/>
            <a:ext cx="4038600" cy="5115388"/>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FFB45A"/>
              </a:buClr>
              <a:buSzPts val="1980"/>
              <a:buFont typeface="Noto Sans Symbols"/>
              <a:buNone/>
            </a:pPr>
            <a:r>
              <a:rPr b="1" i="0" lang="en-US" sz="1800" u="none" cap="none" strike="noStrike">
                <a:solidFill>
                  <a:srgbClr val="00148C"/>
                </a:solidFill>
                <a:latin typeface="Arial"/>
                <a:ea typeface="Arial"/>
                <a:cs typeface="Arial"/>
                <a:sym typeface="Arial"/>
              </a:rPr>
              <a:t>Tactics/Strategies</a:t>
            </a:r>
            <a:endParaRPr/>
          </a:p>
          <a:p>
            <a:pPr indent="-342900" lvl="0" marL="342900" marR="0" rtl="0" algn="l">
              <a:lnSpc>
                <a:spcPct val="100000"/>
              </a:lnSpc>
              <a:spcBef>
                <a:spcPts val="960"/>
              </a:spcBef>
              <a:spcAft>
                <a:spcPts val="0"/>
              </a:spcAft>
              <a:buClr>
                <a:srgbClr val="FFB45A"/>
              </a:buClr>
              <a:buSzPts val="1980"/>
              <a:buFont typeface="Arial"/>
              <a:buChar char="•"/>
            </a:pPr>
            <a:r>
              <a:rPr b="0" i="0" lang="en-US" sz="1800" u="none" cap="none" strike="noStrike">
                <a:solidFill>
                  <a:srgbClr val="55555A"/>
                </a:solidFill>
                <a:latin typeface="Arial"/>
                <a:ea typeface="Arial"/>
                <a:cs typeface="Arial"/>
                <a:sym typeface="Arial"/>
              </a:rPr>
              <a:t>100% Wx incentive</a:t>
            </a:r>
            <a:endParaRPr/>
          </a:p>
          <a:p>
            <a:pPr indent="-342900" lvl="0" marL="342900" marR="0" rtl="0" algn="l">
              <a:lnSpc>
                <a:spcPct val="100000"/>
              </a:lnSpc>
              <a:spcBef>
                <a:spcPts val="960"/>
              </a:spcBef>
              <a:spcAft>
                <a:spcPts val="0"/>
              </a:spcAft>
              <a:buClr>
                <a:srgbClr val="FFB45A"/>
              </a:buClr>
              <a:buSzPts val="1980"/>
              <a:buFont typeface="Arial"/>
              <a:buChar char="•"/>
            </a:pPr>
            <a:r>
              <a:rPr b="0" i="0" lang="en-US" sz="1800" u="none" cap="none" strike="noStrike">
                <a:solidFill>
                  <a:srgbClr val="55555A"/>
                </a:solidFill>
                <a:latin typeface="Arial"/>
                <a:ea typeface="Arial"/>
                <a:cs typeface="Arial"/>
                <a:sym typeface="Arial"/>
              </a:rPr>
              <a:t>0% financing (HEAT loan)</a:t>
            </a:r>
            <a:endParaRPr/>
          </a:p>
          <a:p>
            <a:pPr indent="-342900" lvl="0" marL="342900" marR="0" rtl="0" algn="l">
              <a:lnSpc>
                <a:spcPct val="100000"/>
              </a:lnSpc>
              <a:spcBef>
                <a:spcPts val="960"/>
              </a:spcBef>
              <a:spcAft>
                <a:spcPts val="0"/>
              </a:spcAft>
              <a:buClr>
                <a:srgbClr val="FFB45A"/>
              </a:buClr>
              <a:buSzPts val="1980"/>
              <a:buFont typeface="Arial"/>
              <a:buChar char="•"/>
            </a:pPr>
            <a:r>
              <a:rPr b="0" i="0" lang="en-US" sz="1800" u="none" cap="none" strike="noStrike">
                <a:solidFill>
                  <a:srgbClr val="55555A"/>
                </a:solidFill>
                <a:latin typeface="Arial"/>
                <a:ea typeface="Arial"/>
                <a:cs typeface="Arial"/>
                <a:sym typeface="Arial"/>
              </a:rPr>
              <a:t>Good Neighbor Energy Fund</a:t>
            </a:r>
            <a:endParaRPr/>
          </a:p>
          <a:p>
            <a:pPr indent="-342900" lvl="0" marL="342900" marR="0" rtl="0" algn="l">
              <a:lnSpc>
                <a:spcPct val="100000"/>
              </a:lnSpc>
              <a:spcBef>
                <a:spcPts val="960"/>
              </a:spcBef>
              <a:spcAft>
                <a:spcPts val="0"/>
              </a:spcAft>
              <a:buClr>
                <a:srgbClr val="FFB45A"/>
              </a:buClr>
              <a:buSzPts val="1980"/>
              <a:buFont typeface="Arial"/>
              <a:buChar char="•"/>
            </a:pPr>
            <a:r>
              <a:rPr b="0" i="0" lang="en-US" sz="1800" u="none" cap="none" strike="noStrike">
                <a:solidFill>
                  <a:srgbClr val="55555A"/>
                </a:solidFill>
                <a:latin typeface="Arial"/>
                <a:ea typeface="Arial"/>
                <a:cs typeface="Arial"/>
                <a:sym typeface="Arial"/>
              </a:rPr>
              <a:t>VHEAs/process improvements</a:t>
            </a:r>
            <a:endParaRPr/>
          </a:p>
          <a:p>
            <a:pPr indent="-342900" lvl="0" marL="342900" marR="0" rtl="0" algn="l">
              <a:lnSpc>
                <a:spcPct val="100000"/>
              </a:lnSpc>
              <a:spcBef>
                <a:spcPts val="960"/>
              </a:spcBef>
              <a:spcAft>
                <a:spcPts val="0"/>
              </a:spcAft>
              <a:buClr>
                <a:srgbClr val="FFB45A"/>
              </a:buClr>
              <a:buSzPts val="1980"/>
              <a:buFont typeface="Arial"/>
              <a:buChar char="•"/>
            </a:pPr>
            <a:r>
              <a:rPr b="0" i="0" lang="en-US" sz="1800" u="none" cap="none" strike="noStrike">
                <a:solidFill>
                  <a:srgbClr val="55555A"/>
                </a:solidFill>
                <a:latin typeface="Arial"/>
                <a:ea typeface="Arial"/>
                <a:cs typeface="Arial"/>
                <a:sym typeface="Arial"/>
              </a:rPr>
              <a:t>Partnership strategy and community-based marketing</a:t>
            </a:r>
            <a:endParaRPr/>
          </a:p>
          <a:p>
            <a:pPr indent="-342900" lvl="0" marL="342900" marR="0" rtl="0" algn="l">
              <a:lnSpc>
                <a:spcPct val="100000"/>
              </a:lnSpc>
              <a:spcBef>
                <a:spcPts val="960"/>
              </a:spcBef>
              <a:spcAft>
                <a:spcPts val="0"/>
              </a:spcAft>
              <a:buClr>
                <a:srgbClr val="FFB45A"/>
              </a:buClr>
              <a:buSzPts val="1980"/>
              <a:buFont typeface="Arial"/>
              <a:buChar char="•"/>
            </a:pPr>
            <a:r>
              <a:rPr b="0" i="0" lang="en-US" sz="1800" u="none" cap="none" strike="noStrike">
                <a:solidFill>
                  <a:srgbClr val="55555A"/>
                </a:solidFill>
                <a:latin typeface="Arial"/>
                <a:ea typeface="Arial"/>
                <a:cs typeface="Arial"/>
                <a:sym typeface="Arial"/>
              </a:rPr>
              <a:t>Pre-wx barrier incentives</a:t>
            </a:r>
            <a:endParaRPr/>
          </a:p>
          <a:p>
            <a:pPr indent="-342900" lvl="0" marL="342900" marR="0" rtl="0" algn="l">
              <a:lnSpc>
                <a:spcPct val="100000"/>
              </a:lnSpc>
              <a:spcBef>
                <a:spcPts val="960"/>
              </a:spcBef>
              <a:spcAft>
                <a:spcPts val="0"/>
              </a:spcAft>
              <a:buClr>
                <a:srgbClr val="FFB45A"/>
              </a:buClr>
              <a:buSzPts val="1980"/>
              <a:buFont typeface="Arial"/>
              <a:buChar char="•"/>
            </a:pPr>
            <a:r>
              <a:rPr b="0" i="0" lang="en-US" sz="1800" u="none" cap="none" strike="noStrike">
                <a:solidFill>
                  <a:srgbClr val="55555A"/>
                </a:solidFill>
                <a:latin typeface="Arial"/>
                <a:ea typeface="Arial"/>
                <a:cs typeface="Arial"/>
                <a:sym typeface="Arial"/>
              </a:rPr>
              <a:t>DOER barrier grant</a:t>
            </a:r>
            <a:endParaRPr/>
          </a:p>
          <a:p>
            <a:pPr indent="-147320" lvl="0" marL="342900" marR="0" rtl="0" algn="l">
              <a:lnSpc>
                <a:spcPct val="100000"/>
              </a:lnSpc>
              <a:spcBef>
                <a:spcPts val="1160"/>
              </a:spcBef>
              <a:spcAft>
                <a:spcPts val="0"/>
              </a:spcAft>
              <a:buClr>
                <a:srgbClr val="FFB45A"/>
              </a:buClr>
              <a:buSzPts val="3080"/>
              <a:buFont typeface="Noto Sans Symbols"/>
              <a:buNone/>
            </a:pPr>
            <a:r>
              <a:t/>
            </a:r>
            <a:endParaRPr b="1" i="0" sz="2800" u="none" cap="none" strike="noStrike">
              <a:solidFill>
                <a:srgbClr val="3F3F43"/>
              </a:solidFill>
              <a:latin typeface="Arial"/>
              <a:ea typeface="Arial"/>
              <a:cs typeface="Arial"/>
              <a:sym typeface="Arial"/>
            </a:endParaRPr>
          </a:p>
        </p:txBody>
      </p:sp>
      <p:cxnSp>
        <p:nvCxnSpPr>
          <p:cNvPr id="1553" name="Google Shape;1553;p40"/>
          <p:cNvCxnSpPr/>
          <p:nvPr/>
        </p:nvCxnSpPr>
        <p:spPr>
          <a:xfrm flipH="1" rot="10800000">
            <a:off x="1761565" y="1828801"/>
            <a:ext cx="3218649" cy="121023"/>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1554" name="Google Shape;1554;p40"/>
          <p:cNvCxnSpPr/>
          <p:nvPr/>
        </p:nvCxnSpPr>
        <p:spPr>
          <a:xfrm>
            <a:off x="1653988" y="1949824"/>
            <a:ext cx="3451412" cy="270862"/>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1555" name="Google Shape;1555;p40"/>
          <p:cNvCxnSpPr/>
          <p:nvPr/>
        </p:nvCxnSpPr>
        <p:spPr>
          <a:xfrm>
            <a:off x="1653988" y="1949824"/>
            <a:ext cx="3451412" cy="646419"/>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1556" name="Google Shape;1556;p40"/>
          <p:cNvCxnSpPr/>
          <p:nvPr/>
        </p:nvCxnSpPr>
        <p:spPr>
          <a:xfrm>
            <a:off x="2474259" y="2383972"/>
            <a:ext cx="2631000" cy="663900"/>
          </a:xfrm>
          <a:prstGeom prst="curvedConnector3">
            <a:avLst>
              <a:gd fmla="val 47448" name="adj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1557" name="Google Shape;1557;p40"/>
          <p:cNvCxnSpPr/>
          <p:nvPr/>
        </p:nvCxnSpPr>
        <p:spPr>
          <a:xfrm>
            <a:off x="2272553" y="3178469"/>
            <a:ext cx="2832847" cy="1308060"/>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1558" name="Google Shape;1558;p40"/>
          <p:cNvCxnSpPr/>
          <p:nvPr/>
        </p:nvCxnSpPr>
        <p:spPr>
          <a:xfrm>
            <a:off x="1452282" y="2746285"/>
            <a:ext cx="3653118" cy="736812"/>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1559" name="Google Shape;1559;p40"/>
          <p:cNvCxnSpPr/>
          <p:nvPr/>
        </p:nvCxnSpPr>
        <p:spPr>
          <a:xfrm flipH="1" rot="10800000">
            <a:off x="2272553" y="2383972"/>
            <a:ext cx="2832847" cy="805799"/>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1560" name="Google Shape;1560;p40"/>
          <p:cNvCxnSpPr/>
          <p:nvPr/>
        </p:nvCxnSpPr>
        <p:spPr>
          <a:xfrm>
            <a:off x="2272553" y="3217988"/>
            <a:ext cx="2832847" cy="932985"/>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4" name="Shape 1564"/>
        <p:cNvGrpSpPr/>
        <p:nvPr/>
      </p:nvGrpSpPr>
      <p:grpSpPr>
        <a:xfrm>
          <a:off x="0" y="0"/>
          <a:ext cx="0" cy="0"/>
          <a:chOff x="0" y="0"/>
          <a:chExt cx="0" cy="0"/>
        </a:xfrm>
      </p:grpSpPr>
      <p:sp>
        <p:nvSpPr>
          <p:cNvPr id="1565" name="Google Shape;1565;p41"/>
          <p:cNvSpPr txBox="1"/>
          <p:nvPr>
            <p:ph type="title"/>
          </p:nvPr>
        </p:nvSpPr>
        <p:spPr>
          <a:xfrm>
            <a:off x="431800" y="361387"/>
            <a:ext cx="8107082" cy="369332"/>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Existing IDEA-Related Efforts: Renters/Landlords</a:t>
            </a:r>
            <a:endParaRPr/>
          </a:p>
        </p:txBody>
      </p:sp>
      <p:sp>
        <p:nvSpPr>
          <p:cNvPr id="1566" name="Google Shape;1566;p41"/>
          <p:cNvSpPr txBox="1"/>
          <p:nvPr/>
        </p:nvSpPr>
        <p:spPr>
          <a:xfrm>
            <a:off x="152400" y="1244010"/>
            <a:ext cx="4038600" cy="475615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55555A"/>
              </a:buClr>
              <a:buSzPts val="1800"/>
              <a:buFont typeface="Arial"/>
              <a:buNone/>
            </a:pPr>
            <a:r>
              <a:rPr b="1" i="0" lang="en-US" sz="1800" u="none" cap="none" strike="noStrike">
                <a:solidFill>
                  <a:srgbClr val="00148C"/>
                </a:solidFill>
                <a:latin typeface="Arial"/>
                <a:ea typeface="Arial"/>
                <a:cs typeface="Arial"/>
                <a:sym typeface="Arial"/>
              </a:rPr>
              <a:t>Barriers</a:t>
            </a:r>
            <a:endParaRPr/>
          </a:p>
          <a:p>
            <a:pPr indent="-285750" lvl="0" marL="285750" marR="0" rtl="0" algn="l">
              <a:lnSpc>
                <a:spcPct val="100000"/>
              </a:lnSpc>
              <a:spcBef>
                <a:spcPts val="1200"/>
              </a:spcBef>
              <a:spcAft>
                <a:spcPts val="0"/>
              </a:spcAft>
              <a:buClr>
                <a:srgbClr val="FADC00"/>
              </a:buClr>
              <a:buSzPts val="1800"/>
              <a:buFont typeface="Arial"/>
              <a:buChar char="•"/>
            </a:pPr>
            <a:r>
              <a:rPr b="0" i="0" lang="en-US" sz="1800" u="none" cap="none" strike="noStrike">
                <a:solidFill>
                  <a:srgbClr val="55555A"/>
                </a:solidFill>
                <a:latin typeface="Arial"/>
                <a:ea typeface="Arial"/>
                <a:cs typeface="Arial"/>
                <a:sym typeface="Arial"/>
              </a:rPr>
              <a:t>Split incentive</a:t>
            </a:r>
            <a:endParaRPr/>
          </a:p>
          <a:p>
            <a:pPr indent="-285750" lvl="0" marL="285750" marR="0" rtl="0" algn="l">
              <a:lnSpc>
                <a:spcPct val="100000"/>
              </a:lnSpc>
              <a:spcBef>
                <a:spcPts val="1200"/>
              </a:spcBef>
              <a:spcAft>
                <a:spcPts val="0"/>
              </a:spcAft>
              <a:buClr>
                <a:srgbClr val="FADC00"/>
              </a:buClr>
              <a:buSzPts val="1800"/>
              <a:buFont typeface="Arial"/>
              <a:buChar char="•"/>
            </a:pPr>
            <a:r>
              <a:rPr b="0" i="0" lang="en-US" sz="1800" u="none" cap="none" strike="noStrike">
                <a:solidFill>
                  <a:srgbClr val="55555A"/>
                </a:solidFill>
                <a:latin typeface="Arial"/>
                <a:ea typeface="Arial"/>
                <a:cs typeface="Arial"/>
                <a:sym typeface="Arial"/>
              </a:rPr>
              <a:t>Awareness (tenant and landlord)</a:t>
            </a:r>
            <a:endParaRPr/>
          </a:p>
          <a:p>
            <a:pPr indent="-285750" lvl="0" marL="285750" marR="0" rtl="0" algn="l">
              <a:lnSpc>
                <a:spcPct val="100000"/>
              </a:lnSpc>
              <a:spcBef>
                <a:spcPts val="1200"/>
              </a:spcBef>
              <a:spcAft>
                <a:spcPts val="0"/>
              </a:spcAft>
              <a:buClr>
                <a:srgbClr val="FADC00"/>
              </a:buClr>
              <a:buSzPts val="1800"/>
              <a:buFont typeface="Arial"/>
              <a:buChar char="•"/>
            </a:pPr>
            <a:r>
              <a:rPr b="0" i="0" lang="en-US" sz="1800" u="none" cap="none" strike="noStrike">
                <a:solidFill>
                  <a:srgbClr val="55555A"/>
                </a:solidFill>
                <a:latin typeface="Arial"/>
                <a:ea typeface="Arial"/>
                <a:cs typeface="Arial"/>
                <a:sym typeface="Arial"/>
              </a:rPr>
              <a:t>Prioritization/time</a:t>
            </a:r>
            <a:endParaRPr/>
          </a:p>
          <a:p>
            <a:pPr indent="-285750" lvl="0" marL="285750" marR="0" rtl="0" algn="l">
              <a:lnSpc>
                <a:spcPct val="100000"/>
              </a:lnSpc>
              <a:spcBef>
                <a:spcPts val="1200"/>
              </a:spcBef>
              <a:spcAft>
                <a:spcPts val="0"/>
              </a:spcAft>
              <a:buClr>
                <a:srgbClr val="FADC00"/>
              </a:buClr>
              <a:buSzPts val="1800"/>
              <a:buFont typeface="Arial"/>
              <a:buChar char="•"/>
            </a:pPr>
            <a:r>
              <a:rPr b="0" i="0" lang="en-US" sz="1800" u="none" cap="none" strike="noStrike">
                <a:solidFill>
                  <a:srgbClr val="55555A"/>
                </a:solidFill>
                <a:latin typeface="Arial"/>
                <a:ea typeface="Arial"/>
                <a:cs typeface="Arial"/>
                <a:sym typeface="Arial"/>
              </a:rPr>
              <a:t>Trust</a:t>
            </a:r>
            <a:endParaRPr/>
          </a:p>
          <a:p>
            <a:pPr indent="-285750" lvl="0" marL="285750" marR="0" rtl="0" algn="l">
              <a:lnSpc>
                <a:spcPct val="100000"/>
              </a:lnSpc>
              <a:spcBef>
                <a:spcPts val="1200"/>
              </a:spcBef>
              <a:spcAft>
                <a:spcPts val="0"/>
              </a:spcAft>
              <a:buClr>
                <a:srgbClr val="FADC00"/>
              </a:buClr>
              <a:buSzPts val="1800"/>
              <a:buFont typeface="Arial"/>
              <a:buChar char="•"/>
            </a:pPr>
            <a:r>
              <a:rPr b="0" i="0" lang="en-US" sz="1800" u="none" cap="none" strike="noStrike">
                <a:solidFill>
                  <a:srgbClr val="55555A"/>
                </a:solidFill>
                <a:latin typeface="Arial"/>
                <a:ea typeface="Arial"/>
                <a:cs typeface="Arial"/>
                <a:sym typeface="Arial"/>
              </a:rPr>
              <a:t>Limited tenure of renters</a:t>
            </a:r>
            <a:endParaRPr/>
          </a:p>
          <a:p>
            <a:pPr indent="-285750" lvl="0" marL="285750" marR="0" rtl="0" algn="l">
              <a:lnSpc>
                <a:spcPct val="100000"/>
              </a:lnSpc>
              <a:spcBef>
                <a:spcPts val="1200"/>
              </a:spcBef>
              <a:spcAft>
                <a:spcPts val="0"/>
              </a:spcAft>
              <a:buClr>
                <a:srgbClr val="FADC00"/>
              </a:buClr>
              <a:buSzPts val="1800"/>
              <a:buFont typeface="Arial"/>
              <a:buChar char="•"/>
            </a:pPr>
            <a:r>
              <a:rPr b="0" i="0" lang="en-US" sz="1800" u="none" cap="none" strike="noStrike">
                <a:solidFill>
                  <a:srgbClr val="55555A"/>
                </a:solidFill>
                <a:latin typeface="Arial"/>
                <a:ea typeface="Arial"/>
                <a:cs typeface="Arial"/>
                <a:sym typeface="Arial"/>
              </a:rPr>
              <a:t>Decision-making authority of tenant</a:t>
            </a:r>
            <a:endParaRPr/>
          </a:p>
          <a:p>
            <a:pPr indent="-285750" lvl="0" marL="285750" marR="0" rtl="0" algn="l">
              <a:lnSpc>
                <a:spcPct val="100000"/>
              </a:lnSpc>
              <a:spcBef>
                <a:spcPts val="1200"/>
              </a:spcBef>
              <a:spcAft>
                <a:spcPts val="0"/>
              </a:spcAft>
              <a:buClr>
                <a:srgbClr val="FADC00"/>
              </a:buClr>
              <a:buSzPts val="1800"/>
              <a:buFont typeface="Arial"/>
              <a:buChar char="•"/>
            </a:pPr>
            <a:r>
              <a:rPr b="0" i="0" lang="en-US" sz="1800" u="none" cap="none" strike="noStrike">
                <a:solidFill>
                  <a:srgbClr val="55555A"/>
                </a:solidFill>
                <a:latin typeface="Arial"/>
                <a:ea typeface="Arial"/>
                <a:cs typeface="Arial"/>
                <a:sym typeface="Arial"/>
              </a:rPr>
              <a:t>Pre-wx barriers/absentee owner</a:t>
            </a:r>
            <a:endParaRPr/>
          </a:p>
          <a:p>
            <a:pPr indent="-171450" lvl="0" marL="285750" marR="0" rtl="0" algn="l">
              <a:lnSpc>
                <a:spcPct val="100000"/>
              </a:lnSpc>
              <a:spcBef>
                <a:spcPts val="1200"/>
              </a:spcBef>
              <a:spcAft>
                <a:spcPts val="0"/>
              </a:spcAft>
              <a:buClr>
                <a:srgbClr val="FADC00"/>
              </a:buClr>
              <a:buSzPts val="1800"/>
              <a:buFont typeface="Arial"/>
              <a:buNone/>
            </a:pPr>
            <a:r>
              <a:t/>
            </a:r>
            <a:endParaRPr b="0" i="0" sz="1800" u="none" cap="none" strike="noStrike">
              <a:solidFill>
                <a:srgbClr val="55555A"/>
              </a:solidFill>
              <a:latin typeface="Arial"/>
              <a:ea typeface="Arial"/>
              <a:cs typeface="Arial"/>
              <a:sym typeface="Arial"/>
            </a:endParaRPr>
          </a:p>
          <a:p>
            <a:pPr indent="0" lvl="0" marL="0" marR="0" rtl="0" algn="l">
              <a:lnSpc>
                <a:spcPct val="100000"/>
              </a:lnSpc>
              <a:spcBef>
                <a:spcPts val="1200"/>
              </a:spcBef>
              <a:spcAft>
                <a:spcPts val="0"/>
              </a:spcAft>
              <a:buClr>
                <a:srgbClr val="55555A"/>
              </a:buClr>
              <a:buSzPts val="1800"/>
              <a:buFont typeface="Arial"/>
              <a:buNone/>
            </a:pPr>
            <a:r>
              <a:t/>
            </a:r>
            <a:endParaRPr b="1" i="0" sz="1800" u="none" cap="none" strike="noStrike">
              <a:solidFill>
                <a:srgbClr val="00148C"/>
              </a:solidFill>
              <a:latin typeface="Arial"/>
              <a:ea typeface="Arial"/>
              <a:cs typeface="Arial"/>
              <a:sym typeface="Arial"/>
            </a:endParaRPr>
          </a:p>
        </p:txBody>
      </p:sp>
      <p:sp>
        <p:nvSpPr>
          <p:cNvPr id="1567" name="Google Shape;1567;p41"/>
          <p:cNvSpPr txBox="1"/>
          <p:nvPr/>
        </p:nvSpPr>
        <p:spPr>
          <a:xfrm>
            <a:off x="5105400" y="1240962"/>
            <a:ext cx="4038600" cy="475615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55555A"/>
              </a:buClr>
              <a:buSzPts val="1800"/>
              <a:buFont typeface="Arial"/>
              <a:buNone/>
            </a:pPr>
            <a:r>
              <a:rPr b="1" i="0" lang="en-US" sz="1800" u="none" cap="none" strike="noStrike">
                <a:solidFill>
                  <a:srgbClr val="00148C"/>
                </a:solidFill>
                <a:latin typeface="Arial"/>
                <a:ea typeface="Arial"/>
                <a:cs typeface="Arial"/>
                <a:sym typeface="Arial"/>
              </a:rPr>
              <a:t>Tactics/Strategies</a:t>
            </a:r>
            <a:endParaRPr/>
          </a:p>
          <a:p>
            <a:pPr indent="-285750" lvl="0" marL="285750" marR="0" rtl="0" algn="l">
              <a:lnSpc>
                <a:spcPct val="100000"/>
              </a:lnSpc>
              <a:spcBef>
                <a:spcPts val="1200"/>
              </a:spcBef>
              <a:spcAft>
                <a:spcPts val="0"/>
              </a:spcAft>
              <a:buClr>
                <a:srgbClr val="FFC000"/>
              </a:buClr>
              <a:buSzPts val="1800"/>
              <a:buFont typeface="Arial"/>
              <a:buChar char="•"/>
            </a:pPr>
            <a:r>
              <a:rPr b="0" i="0" lang="en-US" sz="1800" u="none" cap="none" strike="noStrike">
                <a:solidFill>
                  <a:srgbClr val="55555A"/>
                </a:solidFill>
                <a:latin typeface="Arial"/>
                <a:ea typeface="Arial"/>
                <a:cs typeface="Arial"/>
                <a:sym typeface="Arial"/>
              </a:rPr>
              <a:t>100% weatherization incentive</a:t>
            </a:r>
            <a:endParaRPr/>
          </a:p>
          <a:p>
            <a:pPr indent="-285750" lvl="0" marL="285750" marR="0" rtl="0" algn="l">
              <a:lnSpc>
                <a:spcPct val="100000"/>
              </a:lnSpc>
              <a:spcBef>
                <a:spcPts val="1200"/>
              </a:spcBef>
              <a:spcAft>
                <a:spcPts val="0"/>
              </a:spcAft>
              <a:buClr>
                <a:srgbClr val="FFC000"/>
              </a:buClr>
              <a:buSzPts val="1800"/>
              <a:buFont typeface="Arial"/>
              <a:buChar char="•"/>
            </a:pPr>
            <a:r>
              <a:rPr b="0" i="0" lang="en-US" sz="1800" u="none" cap="none" strike="noStrike">
                <a:solidFill>
                  <a:srgbClr val="55555A"/>
                </a:solidFill>
                <a:latin typeface="Arial"/>
                <a:ea typeface="Arial"/>
                <a:cs typeface="Arial"/>
                <a:sym typeface="Arial"/>
              </a:rPr>
              <a:t>0% financing (HEAT loan)</a:t>
            </a:r>
            <a:endParaRPr/>
          </a:p>
          <a:p>
            <a:pPr indent="-285750" lvl="0" marL="285750" marR="0" rtl="0" algn="l">
              <a:lnSpc>
                <a:spcPct val="100000"/>
              </a:lnSpc>
              <a:spcBef>
                <a:spcPts val="1200"/>
              </a:spcBef>
              <a:spcAft>
                <a:spcPts val="0"/>
              </a:spcAft>
              <a:buClr>
                <a:srgbClr val="FFC000"/>
              </a:buClr>
              <a:buSzPts val="1800"/>
              <a:buFont typeface="Arial"/>
              <a:buChar char="•"/>
            </a:pPr>
            <a:r>
              <a:rPr b="0" i="0" lang="en-US" sz="1800" u="none" cap="none" strike="noStrike">
                <a:solidFill>
                  <a:srgbClr val="55555A"/>
                </a:solidFill>
                <a:latin typeface="Arial"/>
                <a:ea typeface="Arial"/>
                <a:cs typeface="Arial"/>
                <a:sym typeface="Arial"/>
              </a:rPr>
              <a:t>Engagement w/ landlord groups</a:t>
            </a:r>
            <a:endParaRPr/>
          </a:p>
          <a:p>
            <a:pPr indent="-285750" lvl="0" marL="285750" marR="0" rtl="0" algn="l">
              <a:lnSpc>
                <a:spcPct val="100000"/>
              </a:lnSpc>
              <a:spcBef>
                <a:spcPts val="1200"/>
              </a:spcBef>
              <a:spcAft>
                <a:spcPts val="0"/>
              </a:spcAft>
              <a:buClr>
                <a:srgbClr val="FFC000"/>
              </a:buClr>
              <a:buSzPts val="1800"/>
              <a:buFont typeface="Arial"/>
              <a:buChar char="•"/>
            </a:pPr>
            <a:r>
              <a:rPr b="0" i="0" lang="en-US" sz="1800" u="none" cap="none" strike="noStrike">
                <a:solidFill>
                  <a:srgbClr val="55555A"/>
                </a:solidFill>
                <a:latin typeface="Arial"/>
                <a:ea typeface="Arial"/>
                <a:cs typeface="Arial"/>
                <a:sym typeface="Arial"/>
              </a:rPr>
              <a:t>Partnership strategy and community-based marketing</a:t>
            </a:r>
            <a:endParaRPr/>
          </a:p>
          <a:p>
            <a:pPr indent="-285750" lvl="0" marL="285750" marR="0" rtl="0" algn="l">
              <a:lnSpc>
                <a:spcPct val="100000"/>
              </a:lnSpc>
              <a:spcBef>
                <a:spcPts val="1200"/>
              </a:spcBef>
              <a:spcAft>
                <a:spcPts val="0"/>
              </a:spcAft>
              <a:buClr>
                <a:srgbClr val="FFC000"/>
              </a:buClr>
              <a:buSzPts val="1800"/>
              <a:buFont typeface="Arial"/>
              <a:buChar char="•"/>
            </a:pPr>
            <a:r>
              <a:rPr b="0" i="0" lang="en-US" sz="1800" u="none" cap="none" strike="noStrike">
                <a:solidFill>
                  <a:srgbClr val="55555A"/>
                </a:solidFill>
                <a:latin typeface="Arial"/>
                <a:ea typeface="Arial"/>
                <a:cs typeface="Arial"/>
                <a:sym typeface="Arial"/>
              </a:rPr>
              <a:t>VHEAs/process improvements</a:t>
            </a:r>
            <a:endParaRPr/>
          </a:p>
          <a:p>
            <a:pPr indent="-285750" lvl="0" marL="285750" marR="0" rtl="0" algn="l">
              <a:lnSpc>
                <a:spcPct val="100000"/>
              </a:lnSpc>
              <a:spcBef>
                <a:spcPts val="1200"/>
              </a:spcBef>
              <a:spcAft>
                <a:spcPts val="0"/>
              </a:spcAft>
              <a:buClr>
                <a:srgbClr val="FFC000"/>
              </a:buClr>
              <a:buSzPts val="1800"/>
              <a:buFont typeface="Arial"/>
              <a:buChar char="•"/>
            </a:pPr>
            <a:r>
              <a:rPr b="0" i="0" lang="en-US" sz="1800" u="none" cap="none" strike="noStrike">
                <a:solidFill>
                  <a:srgbClr val="55555A"/>
                </a:solidFill>
                <a:latin typeface="Arial"/>
                <a:ea typeface="Arial"/>
                <a:cs typeface="Arial"/>
                <a:sym typeface="Arial"/>
              </a:rPr>
              <a:t>Energy saving packages</a:t>
            </a:r>
            <a:endParaRPr/>
          </a:p>
          <a:p>
            <a:pPr indent="-285750" lvl="0" marL="285750" marR="0" rtl="0" algn="l">
              <a:lnSpc>
                <a:spcPct val="100000"/>
              </a:lnSpc>
              <a:spcBef>
                <a:spcPts val="1200"/>
              </a:spcBef>
              <a:spcAft>
                <a:spcPts val="0"/>
              </a:spcAft>
              <a:buClr>
                <a:srgbClr val="FFC000"/>
              </a:buClr>
              <a:buSzPts val="1800"/>
              <a:buFont typeface="Arial"/>
              <a:buChar char="•"/>
            </a:pPr>
            <a:r>
              <a:rPr b="0" i="0" lang="en-US" sz="1800" u="none" cap="none" strike="noStrike">
                <a:solidFill>
                  <a:srgbClr val="55555A"/>
                </a:solidFill>
                <a:latin typeface="Arial"/>
                <a:ea typeface="Arial"/>
                <a:cs typeface="Arial"/>
                <a:sym typeface="Arial"/>
              </a:rPr>
              <a:t>Pre-weatherization barrier incentives</a:t>
            </a:r>
            <a:endParaRPr/>
          </a:p>
          <a:p>
            <a:pPr indent="-171450" lvl="0" marL="285750" marR="0" rtl="0" algn="l">
              <a:lnSpc>
                <a:spcPct val="100000"/>
              </a:lnSpc>
              <a:spcBef>
                <a:spcPts val="1200"/>
              </a:spcBef>
              <a:spcAft>
                <a:spcPts val="0"/>
              </a:spcAft>
              <a:buClr>
                <a:srgbClr val="FFC000"/>
              </a:buClr>
              <a:buSzPts val="1800"/>
              <a:buFont typeface="Arial"/>
              <a:buNone/>
            </a:pPr>
            <a:r>
              <a:t/>
            </a:r>
            <a:endParaRPr b="0" i="0" sz="1800" u="none" cap="none" strike="noStrike">
              <a:solidFill>
                <a:srgbClr val="55555A"/>
              </a:solidFill>
              <a:latin typeface="Arial"/>
              <a:ea typeface="Arial"/>
              <a:cs typeface="Arial"/>
              <a:sym typeface="Arial"/>
            </a:endParaRPr>
          </a:p>
        </p:txBody>
      </p:sp>
      <p:cxnSp>
        <p:nvCxnSpPr>
          <p:cNvPr id="1568" name="Google Shape;1568;p41"/>
          <p:cNvCxnSpPr/>
          <p:nvPr/>
        </p:nvCxnSpPr>
        <p:spPr>
          <a:xfrm>
            <a:off x="2164976" y="1842247"/>
            <a:ext cx="2787900" cy="12600"/>
          </a:xfrm>
          <a:prstGeom prst="curvedConnector3">
            <a:avLst>
              <a:gd fmla="val 50000" name="adj1"/>
            </a:avLst>
          </a:prstGeom>
          <a:noFill/>
          <a:ln cap="flat" cmpd="sng" w="25400">
            <a:solidFill>
              <a:srgbClr val="00148C"/>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1569" name="Google Shape;1569;p41"/>
          <p:cNvCxnSpPr/>
          <p:nvPr/>
        </p:nvCxnSpPr>
        <p:spPr>
          <a:xfrm>
            <a:off x="2178424" y="1869141"/>
            <a:ext cx="2922000" cy="457200"/>
          </a:xfrm>
          <a:prstGeom prst="curvedConnector3">
            <a:avLst>
              <a:gd fmla="val 50001" name="adj1"/>
            </a:avLst>
          </a:prstGeom>
          <a:noFill/>
          <a:ln cap="flat" cmpd="sng" w="25400">
            <a:solidFill>
              <a:srgbClr val="00148C"/>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1570" name="Google Shape;1570;p41"/>
          <p:cNvCxnSpPr/>
          <p:nvPr/>
        </p:nvCxnSpPr>
        <p:spPr>
          <a:xfrm>
            <a:off x="3913094" y="2326341"/>
            <a:ext cx="1187400" cy="430200"/>
          </a:xfrm>
          <a:prstGeom prst="curvedConnector3">
            <a:avLst>
              <a:gd fmla="val 50000" name="adj1"/>
            </a:avLst>
          </a:prstGeom>
          <a:noFill/>
          <a:ln cap="flat" cmpd="sng" w="25400">
            <a:solidFill>
              <a:srgbClr val="00148C"/>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1571" name="Google Shape;1571;p41"/>
          <p:cNvCxnSpPr/>
          <p:nvPr/>
        </p:nvCxnSpPr>
        <p:spPr>
          <a:xfrm>
            <a:off x="3913094" y="2326341"/>
            <a:ext cx="1236600" cy="854100"/>
          </a:xfrm>
          <a:prstGeom prst="curvedConnector3">
            <a:avLst>
              <a:gd fmla="val 38036" name="adj1"/>
            </a:avLst>
          </a:prstGeom>
          <a:noFill/>
          <a:ln cap="flat" cmpd="sng" w="25400">
            <a:solidFill>
              <a:srgbClr val="00148C"/>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1572" name="Google Shape;1572;p41"/>
          <p:cNvCxnSpPr/>
          <p:nvPr/>
        </p:nvCxnSpPr>
        <p:spPr>
          <a:xfrm>
            <a:off x="3434103" y="4076448"/>
            <a:ext cx="1693707" cy="239662"/>
          </a:xfrm>
          <a:prstGeom prst="straightConnector1">
            <a:avLst/>
          </a:prstGeom>
          <a:noFill/>
          <a:ln cap="flat" cmpd="sng" w="25400">
            <a:solidFill>
              <a:srgbClr val="00148C"/>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1573" name="Google Shape;1573;p41"/>
          <p:cNvCxnSpPr/>
          <p:nvPr/>
        </p:nvCxnSpPr>
        <p:spPr>
          <a:xfrm>
            <a:off x="2474570" y="2768502"/>
            <a:ext cx="2625900" cy="1073400"/>
          </a:xfrm>
          <a:prstGeom prst="curvedConnector3">
            <a:avLst>
              <a:gd fmla="val 50000" name="adj1"/>
            </a:avLst>
          </a:prstGeom>
          <a:noFill/>
          <a:ln cap="flat" cmpd="sng" w="25400">
            <a:solidFill>
              <a:srgbClr val="00148C"/>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1574" name="Google Shape;1574;p41"/>
          <p:cNvCxnSpPr/>
          <p:nvPr/>
        </p:nvCxnSpPr>
        <p:spPr>
          <a:xfrm>
            <a:off x="2043953" y="3152486"/>
            <a:ext cx="3105691" cy="146859"/>
          </a:xfrm>
          <a:prstGeom prst="straightConnector1">
            <a:avLst/>
          </a:prstGeom>
          <a:noFill/>
          <a:ln cap="flat" cmpd="sng" w="25400">
            <a:solidFill>
              <a:srgbClr val="00148C"/>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1575" name="Google Shape;1575;p41"/>
          <p:cNvCxnSpPr/>
          <p:nvPr/>
        </p:nvCxnSpPr>
        <p:spPr>
          <a:xfrm>
            <a:off x="3913094" y="4720410"/>
            <a:ext cx="1281613" cy="13534"/>
          </a:xfrm>
          <a:prstGeom prst="straightConnector1">
            <a:avLst/>
          </a:prstGeom>
          <a:noFill/>
          <a:ln cap="flat" cmpd="sng" w="25400">
            <a:solidFill>
              <a:srgbClr val="00148C"/>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1576" name="Google Shape;1576;p41"/>
          <p:cNvCxnSpPr/>
          <p:nvPr/>
        </p:nvCxnSpPr>
        <p:spPr>
          <a:xfrm>
            <a:off x="3128566" y="3558655"/>
            <a:ext cx="1999200" cy="676200"/>
          </a:xfrm>
          <a:prstGeom prst="curvedConnector3">
            <a:avLst>
              <a:gd fmla="val 50001" name="adj1"/>
            </a:avLst>
          </a:prstGeom>
          <a:noFill/>
          <a:ln cap="flat" cmpd="sng" w="25400">
            <a:solidFill>
              <a:srgbClr val="00148C"/>
            </a:solidFill>
            <a:prstDash val="solid"/>
            <a:round/>
            <a:headEnd len="sm" w="sm" type="none"/>
            <a:tailEnd len="med" w="med" type="triangle"/>
          </a:ln>
          <a:effectLst>
            <a:outerShdw blurRad="40000" rotWithShape="0" dir="5400000" dist="20000">
              <a:srgbClr val="000000">
                <a:alpha val="37647"/>
              </a:srgbClr>
            </a:outerShdw>
          </a:effectLst>
        </p:spPr>
      </p:cxn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0" name="Shape 1580"/>
        <p:cNvGrpSpPr/>
        <p:nvPr/>
      </p:nvGrpSpPr>
      <p:grpSpPr>
        <a:xfrm>
          <a:off x="0" y="0"/>
          <a:ext cx="0" cy="0"/>
          <a:chOff x="0" y="0"/>
          <a:chExt cx="0" cy="0"/>
        </a:xfrm>
      </p:grpSpPr>
      <p:sp>
        <p:nvSpPr>
          <p:cNvPr id="1581" name="Google Shape;1581;p42"/>
          <p:cNvSpPr txBox="1"/>
          <p:nvPr>
            <p:ph type="title"/>
          </p:nvPr>
        </p:nvSpPr>
        <p:spPr>
          <a:xfrm>
            <a:off x="431801" y="361387"/>
            <a:ext cx="7932270" cy="369332"/>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Existing IDEA-Related Efforts: Language Access </a:t>
            </a:r>
            <a:endParaRPr/>
          </a:p>
        </p:txBody>
      </p:sp>
      <p:sp>
        <p:nvSpPr>
          <p:cNvPr id="1582" name="Google Shape;1582;p42"/>
          <p:cNvSpPr txBox="1"/>
          <p:nvPr/>
        </p:nvSpPr>
        <p:spPr>
          <a:xfrm>
            <a:off x="152400" y="1244010"/>
            <a:ext cx="2623457" cy="475615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55555A"/>
              </a:buClr>
              <a:buSzPts val="1800"/>
              <a:buFont typeface="Arial"/>
              <a:buNone/>
            </a:pPr>
            <a:r>
              <a:rPr b="1" i="0" lang="en-US" sz="1800" u="none" cap="none" strike="noStrike">
                <a:solidFill>
                  <a:srgbClr val="00148C"/>
                </a:solidFill>
                <a:latin typeface="Arial"/>
                <a:ea typeface="Arial"/>
                <a:cs typeface="Arial"/>
                <a:sym typeface="Arial"/>
              </a:rPr>
              <a:t>Barriers</a:t>
            </a:r>
            <a:endParaRPr/>
          </a:p>
          <a:p>
            <a:pPr indent="-285750" lvl="0" marL="285750" marR="0" rtl="0" algn="l">
              <a:lnSpc>
                <a:spcPct val="100000"/>
              </a:lnSpc>
              <a:spcBef>
                <a:spcPts val="1200"/>
              </a:spcBef>
              <a:spcAft>
                <a:spcPts val="0"/>
              </a:spcAft>
              <a:buClr>
                <a:srgbClr val="FFC000"/>
              </a:buClr>
              <a:buSzPts val="1800"/>
              <a:buFont typeface="Arial"/>
              <a:buChar char="•"/>
            </a:pPr>
            <a:r>
              <a:rPr b="0" i="0" lang="en-US" sz="1800" u="none" cap="none" strike="noStrike">
                <a:solidFill>
                  <a:srgbClr val="55555A"/>
                </a:solidFill>
                <a:latin typeface="Arial"/>
                <a:ea typeface="Arial"/>
                <a:cs typeface="Arial"/>
                <a:sym typeface="Arial"/>
              </a:rPr>
              <a:t>Language</a:t>
            </a:r>
            <a:endParaRPr/>
          </a:p>
          <a:p>
            <a:pPr indent="0" lvl="0" marL="0" marR="0" rtl="0" algn="l">
              <a:lnSpc>
                <a:spcPct val="100000"/>
              </a:lnSpc>
              <a:spcBef>
                <a:spcPts val="1200"/>
              </a:spcBef>
              <a:spcAft>
                <a:spcPts val="0"/>
              </a:spcAft>
              <a:buClr>
                <a:srgbClr val="FFC000"/>
              </a:buClr>
              <a:buSzPts val="1800"/>
              <a:buFont typeface="Arial"/>
              <a:buNone/>
            </a:pPr>
            <a:r>
              <a:t/>
            </a:r>
            <a:endParaRPr b="0" i="0" sz="1800" u="none" cap="none" strike="noStrike">
              <a:solidFill>
                <a:srgbClr val="55555A"/>
              </a:solidFill>
              <a:latin typeface="Arial"/>
              <a:ea typeface="Arial"/>
              <a:cs typeface="Arial"/>
              <a:sym typeface="Arial"/>
            </a:endParaRPr>
          </a:p>
          <a:p>
            <a:pPr indent="-285750" lvl="0" marL="285750" marR="0" rtl="0" algn="l">
              <a:lnSpc>
                <a:spcPct val="100000"/>
              </a:lnSpc>
              <a:spcBef>
                <a:spcPts val="1200"/>
              </a:spcBef>
              <a:spcAft>
                <a:spcPts val="0"/>
              </a:spcAft>
              <a:buClr>
                <a:srgbClr val="FFC000"/>
              </a:buClr>
              <a:buSzPts val="1800"/>
              <a:buFont typeface="Arial"/>
              <a:buChar char="•"/>
            </a:pPr>
            <a:r>
              <a:rPr b="0" i="0" lang="en-US" sz="1800" u="none" cap="none" strike="noStrike">
                <a:solidFill>
                  <a:srgbClr val="55555A"/>
                </a:solidFill>
                <a:latin typeface="Arial"/>
                <a:ea typeface="Arial"/>
                <a:cs typeface="Arial"/>
                <a:sym typeface="Arial"/>
              </a:rPr>
              <a:t>Awareness</a:t>
            </a:r>
            <a:endParaRPr/>
          </a:p>
          <a:p>
            <a:pPr indent="0" lvl="0" marL="0" marR="0" rtl="0" algn="l">
              <a:lnSpc>
                <a:spcPct val="100000"/>
              </a:lnSpc>
              <a:spcBef>
                <a:spcPts val="1200"/>
              </a:spcBef>
              <a:spcAft>
                <a:spcPts val="0"/>
              </a:spcAft>
              <a:buClr>
                <a:srgbClr val="FFC000"/>
              </a:buClr>
              <a:buSzPts val="1800"/>
              <a:buFont typeface="Arial"/>
              <a:buNone/>
            </a:pPr>
            <a:r>
              <a:t/>
            </a:r>
            <a:endParaRPr b="0" i="0" sz="1800" u="none" cap="none" strike="noStrike">
              <a:solidFill>
                <a:srgbClr val="55555A"/>
              </a:solidFill>
              <a:latin typeface="Arial"/>
              <a:ea typeface="Arial"/>
              <a:cs typeface="Arial"/>
              <a:sym typeface="Arial"/>
            </a:endParaRPr>
          </a:p>
          <a:p>
            <a:pPr indent="-285750" lvl="0" marL="285750" marR="0" rtl="0" algn="l">
              <a:lnSpc>
                <a:spcPct val="100000"/>
              </a:lnSpc>
              <a:spcBef>
                <a:spcPts val="1200"/>
              </a:spcBef>
              <a:spcAft>
                <a:spcPts val="0"/>
              </a:spcAft>
              <a:buClr>
                <a:srgbClr val="FFC000"/>
              </a:buClr>
              <a:buSzPts val="1800"/>
              <a:buFont typeface="Arial"/>
              <a:buChar char="•"/>
            </a:pPr>
            <a:r>
              <a:rPr b="0" i="0" lang="en-US" sz="1800" u="none" cap="none" strike="noStrike">
                <a:solidFill>
                  <a:srgbClr val="55555A"/>
                </a:solidFill>
                <a:latin typeface="Arial"/>
                <a:ea typeface="Arial"/>
                <a:cs typeface="Arial"/>
                <a:sym typeface="Arial"/>
              </a:rPr>
              <a:t>Trust</a:t>
            </a:r>
            <a:endParaRPr/>
          </a:p>
          <a:p>
            <a:pPr indent="0" lvl="0" marL="0" marR="0" rtl="0" algn="l">
              <a:lnSpc>
                <a:spcPct val="100000"/>
              </a:lnSpc>
              <a:spcBef>
                <a:spcPts val="1200"/>
              </a:spcBef>
              <a:spcAft>
                <a:spcPts val="0"/>
              </a:spcAft>
              <a:buClr>
                <a:srgbClr val="FFC000"/>
              </a:buClr>
              <a:buSzPts val="1800"/>
              <a:buFont typeface="Arial"/>
              <a:buNone/>
            </a:pPr>
            <a:r>
              <a:t/>
            </a:r>
            <a:endParaRPr b="0" i="0" sz="1800" u="none" cap="none" strike="noStrike">
              <a:solidFill>
                <a:srgbClr val="55555A"/>
              </a:solidFill>
              <a:latin typeface="Arial"/>
              <a:ea typeface="Arial"/>
              <a:cs typeface="Arial"/>
              <a:sym typeface="Arial"/>
            </a:endParaRPr>
          </a:p>
          <a:p>
            <a:pPr indent="-285750" lvl="0" marL="285750" marR="0" rtl="0" algn="l">
              <a:lnSpc>
                <a:spcPct val="100000"/>
              </a:lnSpc>
              <a:spcBef>
                <a:spcPts val="1200"/>
              </a:spcBef>
              <a:spcAft>
                <a:spcPts val="0"/>
              </a:spcAft>
              <a:buClr>
                <a:srgbClr val="FFC000"/>
              </a:buClr>
              <a:buSzPts val="1800"/>
              <a:buFont typeface="Arial"/>
              <a:buChar char="•"/>
            </a:pPr>
            <a:r>
              <a:rPr b="0" i="0" lang="en-US" sz="1800" u="none" cap="none" strike="noStrike">
                <a:solidFill>
                  <a:srgbClr val="55555A"/>
                </a:solidFill>
                <a:latin typeface="Arial"/>
                <a:ea typeface="Arial"/>
                <a:cs typeface="Arial"/>
                <a:sym typeface="Arial"/>
              </a:rPr>
              <a:t>Prioritization/time</a:t>
            </a:r>
            <a:endParaRPr/>
          </a:p>
        </p:txBody>
      </p:sp>
      <p:sp>
        <p:nvSpPr>
          <p:cNvPr id="1583" name="Google Shape;1583;p42"/>
          <p:cNvSpPr txBox="1"/>
          <p:nvPr/>
        </p:nvSpPr>
        <p:spPr>
          <a:xfrm>
            <a:off x="4718957" y="1240961"/>
            <a:ext cx="4425043" cy="5257809"/>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55555A"/>
              </a:buClr>
              <a:buSzPts val="1800"/>
              <a:buFont typeface="Arial"/>
              <a:buNone/>
            </a:pPr>
            <a:r>
              <a:rPr b="1" i="0" lang="en-US" sz="1800" u="none" cap="none" strike="noStrike">
                <a:solidFill>
                  <a:srgbClr val="00148C"/>
                </a:solidFill>
                <a:latin typeface="Arial"/>
                <a:ea typeface="Arial"/>
                <a:cs typeface="Arial"/>
                <a:sym typeface="Arial"/>
              </a:rPr>
              <a:t>Tactics/Strategies</a:t>
            </a:r>
            <a:endParaRPr/>
          </a:p>
          <a:p>
            <a:pPr indent="-285750" lvl="0" marL="285750" marR="0" rtl="0" algn="l">
              <a:lnSpc>
                <a:spcPct val="100000"/>
              </a:lnSpc>
              <a:spcBef>
                <a:spcPts val="1200"/>
              </a:spcBef>
              <a:spcAft>
                <a:spcPts val="0"/>
              </a:spcAft>
              <a:buClr>
                <a:srgbClr val="FADC00"/>
              </a:buClr>
              <a:buSzPts val="1800"/>
              <a:buFont typeface="Arial"/>
              <a:buChar char="•"/>
            </a:pPr>
            <a:r>
              <a:rPr b="0" i="0" lang="en-US" sz="1800" u="none" cap="none" strike="noStrike">
                <a:solidFill>
                  <a:srgbClr val="55555A"/>
                </a:solidFill>
                <a:latin typeface="Arial"/>
                <a:ea typeface="Arial"/>
                <a:cs typeface="Arial"/>
                <a:sym typeface="Arial"/>
              </a:rPr>
              <a:t>Marketing materials in 12; customer hotline in 4 languages</a:t>
            </a:r>
            <a:endParaRPr/>
          </a:p>
          <a:p>
            <a:pPr indent="-285750" lvl="0" marL="285750" marR="0" rtl="0" algn="l">
              <a:lnSpc>
                <a:spcPct val="100000"/>
              </a:lnSpc>
              <a:spcBef>
                <a:spcPts val="1200"/>
              </a:spcBef>
              <a:spcAft>
                <a:spcPts val="0"/>
              </a:spcAft>
              <a:buClr>
                <a:srgbClr val="FADC00"/>
              </a:buClr>
              <a:buSzPts val="1800"/>
              <a:buFont typeface="Arial"/>
              <a:buChar char="•"/>
            </a:pPr>
            <a:r>
              <a:rPr b="0" i="0" lang="en-US" sz="1800" u="none" cap="none" strike="noStrike">
                <a:solidFill>
                  <a:srgbClr val="55555A"/>
                </a:solidFill>
                <a:latin typeface="Arial"/>
                <a:ea typeface="Arial"/>
                <a:cs typeface="Arial"/>
                <a:sym typeface="Arial"/>
              </a:rPr>
              <a:t>Website human translated-&gt;not Google</a:t>
            </a:r>
            <a:endParaRPr/>
          </a:p>
          <a:p>
            <a:pPr indent="-285750" lvl="0" marL="285750" marR="0" rtl="0" algn="l">
              <a:lnSpc>
                <a:spcPct val="100000"/>
              </a:lnSpc>
              <a:spcBef>
                <a:spcPts val="1200"/>
              </a:spcBef>
              <a:spcAft>
                <a:spcPts val="0"/>
              </a:spcAft>
              <a:buClr>
                <a:srgbClr val="FADC00"/>
              </a:buClr>
              <a:buSzPts val="1800"/>
              <a:buFont typeface="Arial"/>
              <a:buChar char="•"/>
            </a:pPr>
            <a:r>
              <a:rPr b="0" i="0" lang="en-US" sz="1800" u="none" cap="none" strike="noStrike">
                <a:solidFill>
                  <a:srgbClr val="55555A"/>
                </a:solidFill>
                <a:latin typeface="Arial"/>
                <a:ea typeface="Arial"/>
                <a:cs typeface="Arial"/>
                <a:sym typeface="Arial"/>
              </a:rPr>
              <a:t>Transcreation and original pieces with multicultural marketing firms</a:t>
            </a:r>
            <a:endParaRPr/>
          </a:p>
          <a:p>
            <a:pPr indent="-285750" lvl="0" marL="285750" marR="0" rtl="0" algn="l">
              <a:lnSpc>
                <a:spcPct val="100000"/>
              </a:lnSpc>
              <a:spcBef>
                <a:spcPts val="1200"/>
              </a:spcBef>
              <a:spcAft>
                <a:spcPts val="0"/>
              </a:spcAft>
              <a:buClr>
                <a:srgbClr val="FADC00"/>
              </a:buClr>
              <a:buSzPts val="1800"/>
              <a:buFont typeface="Arial"/>
              <a:buChar char="•"/>
            </a:pPr>
            <a:r>
              <a:rPr b="0" i="0" lang="en-US" sz="1800" u="none" cap="none" strike="noStrike">
                <a:solidFill>
                  <a:srgbClr val="55555A"/>
                </a:solidFill>
                <a:latin typeface="Arial"/>
                <a:ea typeface="Arial"/>
                <a:cs typeface="Arial"/>
                <a:sym typeface="Arial"/>
              </a:rPr>
              <a:t>Multilingual energy specialists</a:t>
            </a:r>
            <a:endParaRPr/>
          </a:p>
          <a:p>
            <a:pPr indent="-285750" lvl="0" marL="285750" marR="0" rtl="0" algn="l">
              <a:lnSpc>
                <a:spcPct val="100000"/>
              </a:lnSpc>
              <a:spcBef>
                <a:spcPts val="1200"/>
              </a:spcBef>
              <a:spcAft>
                <a:spcPts val="0"/>
              </a:spcAft>
              <a:buClr>
                <a:srgbClr val="FADC00"/>
              </a:buClr>
              <a:buSzPts val="1800"/>
              <a:buFont typeface="Arial"/>
              <a:buChar char="•"/>
            </a:pPr>
            <a:r>
              <a:rPr b="0" i="0" lang="en-US" sz="1800" u="none" cap="none" strike="noStrike">
                <a:solidFill>
                  <a:srgbClr val="55555A"/>
                </a:solidFill>
                <a:latin typeface="Arial"/>
                <a:ea typeface="Arial"/>
                <a:cs typeface="Arial"/>
                <a:sym typeface="Arial"/>
              </a:rPr>
              <a:t>Engagement w/ multilingual CBOs</a:t>
            </a:r>
            <a:endParaRPr/>
          </a:p>
          <a:p>
            <a:pPr indent="-285750" lvl="0" marL="285750" marR="0" rtl="0" algn="l">
              <a:lnSpc>
                <a:spcPct val="100000"/>
              </a:lnSpc>
              <a:spcBef>
                <a:spcPts val="1200"/>
              </a:spcBef>
              <a:spcAft>
                <a:spcPts val="0"/>
              </a:spcAft>
              <a:buClr>
                <a:srgbClr val="FADC00"/>
              </a:buClr>
              <a:buSzPts val="1800"/>
              <a:buFont typeface="Arial"/>
              <a:buChar char="•"/>
            </a:pPr>
            <a:r>
              <a:rPr b="0" i="0" lang="en-US" sz="1800" u="none" cap="none" strike="noStrike">
                <a:solidFill>
                  <a:srgbClr val="55555A"/>
                </a:solidFill>
                <a:latin typeface="Arial"/>
                <a:ea typeface="Arial"/>
                <a:cs typeface="Arial"/>
                <a:sym typeface="Arial"/>
              </a:rPr>
              <a:t>Partnership strategy and community-based marketing</a:t>
            </a:r>
            <a:endParaRPr/>
          </a:p>
          <a:p>
            <a:pPr indent="-285750" lvl="0" marL="285750" marR="0" rtl="0" algn="l">
              <a:lnSpc>
                <a:spcPct val="100000"/>
              </a:lnSpc>
              <a:spcBef>
                <a:spcPts val="1200"/>
              </a:spcBef>
              <a:spcAft>
                <a:spcPts val="0"/>
              </a:spcAft>
              <a:buClr>
                <a:srgbClr val="FADC00"/>
              </a:buClr>
              <a:buSzPts val="1800"/>
              <a:buFont typeface="Arial"/>
              <a:buChar char="•"/>
            </a:pPr>
            <a:r>
              <a:rPr b="0" i="0" lang="en-US" sz="1800" u="none" cap="none" strike="noStrike">
                <a:solidFill>
                  <a:srgbClr val="55555A"/>
                </a:solidFill>
                <a:latin typeface="Arial"/>
                <a:ea typeface="Arial"/>
                <a:cs typeface="Arial"/>
                <a:sym typeface="Arial"/>
              </a:rPr>
              <a:t>VHEAs (in Spanish+Portuguese)/process improvements</a:t>
            </a:r>
            <a:endParaRPr/>
          </a:p>
        </p:txBody>
      </p:sp>
      <p:cxnSp>
        <p:nvCxnSpPr>
          <p:cNvPr id="1584" name="Google Shape;1584;p42"/>
          <p:cNvCxnSpPr/>
          <p:nvPr/>
        </p:nvCxnSpPr>
        <p:spPr>
          <a:xfrm>
            <a:off x="1796143" y="1873601"/>
            <a:ext cx="2775857" cy="36843"/>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1585" name="Google Shape;1585;p42"/>
          <p:cNvCxnSpPr/>
          <p:nvPr/>
        </p:nvCxnSpPr>
        <p:spPr>
          <a:xfrm>
            <a:off x="1804307" y="1898414"/>
            <a:ext cx="2767693" cy="583529"/>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1586" name="Google Shape;1586;p42"/>
          <p:cNvCxnSpPr/>
          <p:nvPr/>
        </p:nvCxnSpPr>
        <p:spPr>
          <a:xfrm>
            <a:off x="1804307" y="1898414"/>
            <a:ext cx="2898322" cy="1356999"/>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1587" name="Google Shape;1587;p42"/>
          <p:cNvCxnSpPr>
            <a:endCxn id="1583" idx="1"/>
          </p:cNvCxnSpPr>
          <p:nvPr/>
        </p:nvCxnSpPr>
        <p:spPr>
          <a:xfrm>
            <a:off x="1804157" y="1898266"/>
            <a:ext cx="2914800" cy="1971600"/>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1588" name="Google Shape;1588;p42"/>
          <p:cNvCxnSpPr/>
          <p:nvPr/>
        </p:nvCxnSpPr>
        <p:spPr>
          <a:xfrm flipH="1" rot="10800000">
            <a:off x="1804307" y="2122715"/>
            <a:ext cx="2784021" cy="662365"/>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1589" name="Google Shape;1589;p42"/>
          <p:cNvCxnSpPr/>
          <p:nvPr/>
        </p:nvCxnSpPr>
        <p:spPr>
          <a:xfrm flipH="1" rot="10800000">
            <a:off x="1343024" y="3479714"/>
            <a:ext cx="3392261" cy="162655"/>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1590" name="Google Shape;1590;p42"/>
          <p:cNvCxnSpPr/>
          <p:nvPr/>
        </p:nvCxnSpPr>
        <p:spPr>
          <a:xfrm>
            <a:off x="1343858" y="3642369"/>
            <a:ext cx="3244470" cy="276488"/>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1591" name="Google Shape;1591;p42"/>
          <p:cNvCxnSpPr/>
          <p:nvPr/>
        </p:nvCxnSpPr>
        <p:spPr>
          <a:xfrm>
            <a:off x="2465615" y="4535282"/>
            <a:ext cx="2269670" cy="1010461"/>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1592" name="Google Shape;1592;p42"/>
          <p:cNvCxnSpPr/>
          <p:nvPr/>
        </p:nvCxnSpPr>
        <p:spPr>
          <a:xfrm>
            <a:off x="1804307" y="2785080"/>
            <a:ext cx="3004455" cy="1966534"/>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1593" name="Google Shape;1593;p42"/>
          <p:cNvCxnSpPr/>
          <p:nvPr/>
        </p:nvCxnSpPr>
        <p:spPr>
          <a:xfrm>
            <a:off x="1343858" y="3649638"/>
            <a:ext cx="3358771" cy="1267467"/>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7" name="Shape 1597"/>
        <p:cNvGrpSpPr/>
        <p:nvPr/>
      </p:nvGrpSpPr>
      <p:grpSpPr>
        <a:xfrm>
          <a:off x="0" y="0"/>
          <a:ext cx="0" cy="0"/>
          <a:chOff x="0" y="0"/>
          <a:chExt cx="0" cy="0"/>
        </a:xfrm>
      </p:grpSpPr>
      <p:sp>
        <p:nvSpPr>
          <p:cNvPr id="1598" name="Google Shape;1598;p43"/>
          <p:cNvSpPr txBox="1"/>
          <p:nvPr>
            <p:ph idx="1" type="body"/>
          </p:nvPr>
        </p:nvSpPr>
        <p:spPr>
          <a:xfrm>
            <a:off x="432000" y="1411200"/>
            <a:ext cx="8154788" cy="2123658"/>
          </a:xfrm>
          <a:prstGeom prst="rect">
            <a:avLst/>
          </a:prstGeom>
          <a:noFill/>
          <a:ln>
            <a:noFill/>
          </a:ln>
        </p:spPr>
        <p:txBody>
          <a:bodyPr anchorCtr="0" anchor="t" bIns="0" lIns="0" spcFirstLastPara="1" rIns="0" wrap="square" tIns="0">
            <a:spAutoFit/>
          </a:bodyPr>
          <a:lstStyle/>
          <a:p>
            <a:pPr indent="-285750" lvl="1" marL="285750" rtl="0" algn="l">
              <a:spcBef>
                <a:spcPts val="0"/>
              </a:spcBef>
              <a:spcAft>
                <a:spcPts val="0"/>
              </a:spcAft>
              <a:buClr>
                <a:srgbClr val="FFC000"/>
              </a:buClr>
              <a:buSzPts val="1800"/>
              <a:buFont typeface="Arial"/>
              <a:buChar char="•"/>
            </a:pPr>
            <a:r>
              <a:rPr lang="en-US" sz="1800"/>
              <a:t>Enhanced incentives during the pandemic, up to 100% incentive for all cost effective upgrades</a:t>
            </a:r>
            <a:endParaRPr/>
          </a:p>
          <a:p>
            <a:pPr indent="-285750" lvl="1" marL="285750" rtl="0" algn="l">
              <a:spcBef>
                <a:spcPts val="1200"/>
              </a:spcBef>
              <a:spcAft>
                <a:spcPts val="0"/>
              </a:spcAft>
              <a:buClr>
                <a:srgbClr val="FFC000"/>
              </a:buClr>
              <a:buSzPts val="1800"/>
              <a:buFont typeface="Arial"/>
              <a:buChar char="•"/>
            </a:pPr>
            <a:r>
              <a:rPr lang="en-US" sz="1800"/>
              <a:t>Main Streets outreach campaigns targeted in Environmental Justice communities</a:t>
            </a:r>
            <a:endParaRPr/>
          </a:p>
          <a:p>
            <a:pPr indent="-285750" lvl="1" marL="285750" rtl="0" algn="l">
              <a:spcBef>
                <a:spcPts val="1200"/>
              </a:spcBef>
              <a:spcAft>
                <a:spcPts val="0"/>
              </a:spcAft>
              <a:buClr>
                <a:srgbClr val="FFC000"/>
              </a:buClr>
              <a:buSzPts val="1800"/>
              <a:buFont typeface="Arial"/>
              <a:buChar char="•"/>
            </a:pPr>
            <a:r>
              <a:rPr lang="en-US" sz="1800"/>
              <a:t>Materials available in several languages </a:t>
            </a:r>
            <a:endParaRPr/>
          </a:p>
          <a:p>
            <a:pPr indent="0" lvl="0" marL="0" rtl="0" algn="l">
              <a:spcBef>
                <a:spcPts val="1200"/>
              </a:spcBef>
              <a:spcAft>
                <a:spcPts val="0"/>
              </a:spcAft>
              <a:buSzPts val="1800"/>
              <a:buFont typeface="Arial"/>
              <a:buNone/>
            </a:pPr>
            <a:r>
              <a:t/>
            </a:r>
            <a:endParaRPr/>
          </a:p>
        </p:txBody>
      </p:sp>
      <p:sp>
        <p:nvSpPr>
          <p:cNvPr id="1599" name="Google Shape;1599;p43"/>
          <p:cNvSpPr txBox="1"/>
          <p:nvPr>
            <p:ph type="title"/>
          </p:nvPr>
        </p:nvSpPr>
        <p:spPr>
          <a:xfrm>
            <a:off x="431801" y="361387"/>
            <a:ext cx="7459662" cy="369332"/>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Existing IDEA-Related Efforts: Small Business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3" name="Shape 1603"/>
        <p:cNvGrpSpPr/>
        <p:nvPr/>
      </p:nvGrpSpPr>
      <p:grpSpPr>
        <a:xfrm>
          <a:off x="0" y="0"/>
          <a:ext cx="0" cy="0"/>
          <a:chOff x="0" y="0"/>
          <a:chExt cx="0" cy="0"/>
        </a:xfrm>
      </p:grpSpPr>
      <p:sp>
        <p:nvSpPr>
          <p:cNvPr id="1604" name="Google Shape;1604;p44"/>
          <p:cNvSpPr txBox="1"/>
          <p:nvPr>
            <p:ph idx="1" type="body"/>
          </p:nvPr>
        </p:nvSpPr>
        <p:spPr>
          <a:xfrm>
            <a:off x="432000" y="1411200"/>
            <a:ext cx="8154788" cy="5109091"/>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800"/>
              <a:buFont typeface="Arial"/>
              <a:buNone/>
            </a:pPr>
            <a:r>
              <a:rPr lang="en-US"/>
              <a:t>Municipal and Community Partnerships</a:t>
            </a:r>
            <a:endParaRPr/>
          </a:p>
          <a:p>
            <a:pPr indent="0" lvl="1" marL="0" rtl="0" algn="l">
              <a:spcBef>
                <a:spcPts val="1200"/>
              </a:spcBef>
              <a:spcAft>
                <a:spcPts val="0"/>
              </a:spcAft>
              <a:buSzPts val="1600"/>
              <a:buFont typeface="Arial"/>
              <a:buNone/>
            </a:pPr>
            <a:r>
              <a:rPr lang="en-US"/>
              <a:t>Working with 9 municipalities on localized outreach strategies to increase participation among priority customer groups, with an emphasis on Environmental Justice neighborhoods and those with low historic participation in EE programs. </a:t>
            </a:r>
            <a:endParaRPr/>
          </a:p>
          <a:p>
            <a:pPr indent="0" lvl="0" marL="0" rtl="0" algn="l">
              <a:spcBef>
                <a:spcPts val="1200"/>
              </a:spcBef>
              <a:spcAft>
                <a:spcPts val="0"/>
              </a:spcAft>
              <a:buSzPts val="1800"/>
              <a:buFont typeface="Arial"/>
              <a:buNone/>
            </a:pPr>
            <a:r>
              <a:rPr lang="en-US"/>
              <a:t>Workforce Development </a:t>
            </a:r>
            <a:endParaRPr/>
          </a:p>
          <a:p>
            <a:pPr indent="-285750" lvl="1" marL="285750" rtl="0" algn="l">
              <a:spcBef>
                <a:spcPts val="1200"/>
              </a:spcBef>
              <a:spcAft>
                <a:spcPts val="0"/>
              </a:spcAft>
              <a:buClr>
                <a:srgbClr val="FADC00"/>
              </a:buClr>
              <a:buSzPts val="1600"/>
              <a:buFont typeface="Arial"/>
              <a:buChar char="•"/>
            </a:pPr>
            <a:r>
              <a:rPr lang="en-US"/>
              <a:t>Clean Energy Pathways Internship program: place based approach in key Environmental Justice communities for young people to enter high growth entry level jobs </a:t>
            </a:r>
            <a:endParaRPr/>
          </a:p>
          <a:p>
            <a:pPr indent="-285750" lvl="1" marL="285750" rtl="0" algn="l">
              <a:spcBef>
                <a:spcPts val="600"/>
              </a:spcBef>
              <a:spcAft>
                <a:spcPts val="0"/>
              </a:spcAft>
              <a:buClr>
                <a:srgbClr val="FADC00"/>
              </a:buClr>
              <a:buSzPts val="1600"/>
              <a:buFont typeface="Arial"/>
              <a:buChar char="•"/>
            </a:pPr>
            <a:r>
              <a:rPr lang="en-US"/>
              <a:t>Upskilling support for employees of existing vendors</a:t>
            </a:r>
            <a:endParaRPr/>
          </a:p>
          <a:p>
            <a:pPr indent="-285750" lvl="1" marL="285750" rtl="0" algn="l">
              <a:spcBef>
                <a:spcPts val="600"/>
              </a:spcBef>
              <a:spcAft>
                <a:spcPts val="0"/>
              </a:spcAft>
              <a:buClr>
                <a:srgbClr val="FADC00"/>
              </a:buClr>
              <a:buSzPts val="1600"/>
              <a:buFont typeface="Arial"/>
              <a:buChar char="•"/>
            </a:pPr>
            <a:r>
              <a:rPr lang="en-US"/>
              <a:t>Supplier diversity  </a:t>
            </a:r>
            <a:endParaRPr/>
          </a:p>
          <a:p>
            <a:pPr indent="-285750" lvl="1" marL="285750" rtl="0" algn="l">
              <a:spcBef>
                <a:spcPts val="600"/>
              </a:spcBef>
              <a:spcAft>
                <a:spcPts val="0"/>
              </a:spcAft>
              <a:buClr>
                <a:srgbClr val="FADC00"/>
              </a:buClr>
              <a:buSzPts val="1600"/>
              <a:buFont typeface="Arial"/>
              <a:buChar char="•"/>
            </a:pPr>
            <a:r>
              <a:rPr lang="en-US"/>
              <a:t>Codes &amp; Standards training for municipal code enforcement staff</a:t>
            </a:r>
            <a:endParaRPr/>
          </a:p>
          <a:p>
            <a:pPr indent="-285750" lvl="1" marL="285750" rtl="0" algn="l">
              <a:spcBef>
                <a:spcPts val="600"/>
              </a:spcBef>
              <a:spcAft>
                <a:spcPts val="0"/>
              </a:spcAft>
              <a:buClr>
                <a:srgbClr val="FADC00"/>
              </a:buClr>
              <a:buSzPts val="1600"/>
              <a:buFont typeface="Arial"/>
              <a:buChar char="•"/>
            </a:pPr>
            <a:r>
              <a:rPr lang="en-US"/>
              <a:t>Building Operator Certification</a:t>
            </a:r>
            <a:endParaRPr/>
          </a:p>
          <a:p>
            <a:pPr indent="-285750" lvl="1" marL="285750" rtl="0" algn="l">
              <a:spcBef>
                <a:spcPts val="600"/>
              </a:spcBef>
              <a:spcAft>
                <a:spcPts val="0"/>
              </a:spcAft>
              <a:buClr>
                <a:srgbClr val="FADC00"/>
              </a:buClr>
              <a:buSzPts val="1600"/>
              <a:buFont typeface="Arial"/>
              <a:buChar char="•"/>
            </a:pPr>
            <a:r>
              <a:rPr lang="en-US"/>
              <a:t>Coordination and support for Green Jobs Academy</a:t>
            </a:r>
            <a:endParaRPr/>
          </a:p>
          <a:p>
            <a:pPr indent="-285750" lvl="1" marL="285750" rtl="0" algn="l">
              <a:spcBef>
                <a:spcPts val="600"/>
              </a:spcBef>
              <a:spcAft>
                <a:spcPts val="0"/>
              </a:spcAft>
              <a:buClr>
                <a:srgbClr val="FADC00"/>
              </a:buClr>
              <a:buSzPts val="1600"/>
              <a:buFont typeface="Arial"/>
              <a:buChar char="•"/>
            </a:pPr>
            <a:r>
              <a:rPr lang="en-US"/>
              <a:t>Roxbury Community College Center for Smart Building Technology</a:t>
            </a:r>
            <a:endParaRPr/>
          </a:p>
          <a:p>
            <a:pPr indent="-285750" lvl="1" marL="285750" rtl="0" algn="l">
              <a:spcBef>
                <a:spcPts val="600"/>
              </a:spcBef>
              <a:spcAft>
                <a:spcPts val="0"/>
              </a:spcAft>
              <a:buClr>
                <a:srgbClr val="FADC00"/>
              </a:buClr>
              <a:buSzPts val="1600"/>
              <a:buFont typeface="Arial"/>
              <a:buChar char="•"/>
            </a:pPr>
            <a:r>
              <a:rPr lang="en-US"/>
              <a:t>Emerald Cities Boston Contractor Academy </a:t>
            </a:r>
            <a:endParaRPr/>
          </a:p>
          <a:p>
            <a:pPr indent="0" lvl="0" marL="0" rtl="0" algn="l">
              <a:spcBef>
                <a:spcPts val="600"/>
              </a:spcBef>
              <a:spcAft>
                <a:spcPts val="0"/>
              </a:spcAft>
              <a:buSzPts val="1800"/>
              <a:buFont typeface="Arial"/>
              <a:buNone/>
            </a:pPr>
            <a:r>
              <a:t/>
            </a:r>
            <a:endParaRPr/>
          </a:p>
        </p:txBody>
      </p:sp>
      <p:sp>
        <p:nvSpPr>
          <p:cNvPr id="1605" name="Google Shape;1605;p44"/>
          <p:cNvSpPr txBox="1"/>
          <p:nvPr>
            <p:ph type="title"/>
          </p:nvPr>
        </p:nvSpPr>
        <p:spPr>
          <a:xfrm>
            <a:off x="431800" y="361387"/>
            <a:ext cx="6479987" cy="369332"/>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Existing IDEA-Related Efforts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9" name="Shape 1609"/>
        <p:cNvGrpSpPr/>
        <p:nvPr/>
      </p:nvGrpSpPr>
      <p:grpSpPr>
        <a:xfrm>
          <a:off x="0" y="0"/>
          <a:ext cx="0" cy="0"/>
          <a:chOff x="0" y="0"/>
          <a:chExt cx="0" cy="0"/>
        </a:xfrm>
      </p:grpSpPr>
      <p:sp>
        <p:nvSpPr>
          <p:cNvPr id="1610" name="Google Shape;1610;p45"/>
          <p:cNvSpPr txBox="1"/>
          <p:nvPr>
            <p:ph type="title"/>
          </p:nvPr>
        </p:nvSpPr>
        <p:spPr>
          <a:xfrm>
            <a:off x="431801" y="361387"/>
            <a:ext cx="5435400" cy="369332"/>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Data Access for Communities </a:t>
            </a:r>
            <a:endParaRPr/>
          </a:p>
        </p:txBody>
      </p:sp>
      <p:pic>
        <p:nvPicPr>
          <p:cNvPr id="1611" name="Google Shape;1611;p45"/>
          <p:cNvPicPr preferRelativeResize="0"/>
          <p:nvPr/>
        </p:nvPicPr>
        <p:blipFill rotWithShape="1">
          <a:blip r:embed="rId3">
            <a:alphaModFix/>
          </a:blip>
          <a:srcRect b="0" l="0" r="0" t="5824"/>
          <a:stretch/>
        </p:blipFill>
        <p:spPr>
          <a:xfrm>
            <a:off x="197873" y="3606719"/>
            <a:ext cx="8458298" cy="1511478"/>
          </a:xfrm>
          <a:prstGeom prst="rect">
            <a:avLst/>
          </a:prstGeom>
          <a:noFill/>
          <a:ln>
            <a:noFill/>
          </a:ln>
        </p:spPr>
      </p:pic>
      <p:pic>
        <p:nvPicPr>
          <p:cNvPr id="1612" name="Google Shape;1612;p45"/>
          <p:cNvPicPr preferRelativeResize="0"/>
          <p:nvPr/>
        </p:nvPicPr>
        <p:blipFill rotWithShape="1">
          <a:blip r:embed="rId4">
            <a:alphaModFix/>
          </a:blip>
          <a:srcRect b="0" l="0" r="0" t="0"/>
          <a:stretch/>
        </p:blipFill>
        <p:spPr>
          <a:xfrm>
            <a:off x="4427022" y="1135687"/>
            <a:ext cx="4690084" cy="2471032"/>
          </a:xfrm>
          <a:prstGeom prst="rect">
            <a:avLst/>
          </a:prstGeom>
          <a:noFill/>
          <a:ln>
            <a:noFill/>
          </a:ln>
        </p:spPr>
      </p:pic>
      <p:pic>
        <p:nvPicPr>
          <p:cNvPr id="1613" name="Google Shape;1613;p45"/>
          <p:cNvPicPr preferRelativeResize="0"/>
          <p:nvPr/>
        </p:nvPicPr>
        <p:blipFill rotWithShape="1">
          <a:blip r:embed="rId5">
            <a:alphaModFix/>
          </a:blip>
          <a:srcRect b="0" l="0" r="0" t="0"/>
          <a:stretch/>
        </p:blipFill>
        <p:spPr>
          <a:xfrm>
            <a:off x="26894" y="1091500"/>
            <a:ext cx="4309999" cy="2515219"/>
          </a:xfrm>
          <a:prstGeom prst="rect">
            <a:avLst/>
          </a:prstGeom>
          <a:noFill/>
          <a:ln>
            <a:noFill/>
          </a:ln>
        </p:spPr>
      </p:pic>
      <p:sp>
        <p:nvSpPr>
          <p:cNvPr id="1614" name="Google Shape;1614;p45"/>
          <p:cNvSpPr txBox="1"/>
          <p:nvPr/>
        </p:nvSpPr>
        <p:spPr>
          <a:xfrm>
            <a:off x="0" y="5191572"/>
            <a:ext cx="9143999" cy="907941"/>
          </a:xfrm>
          <a:prstGeom prst="rect">
            <a:avLst/>
          </a:prstGeom>
          <a:solidFill>
            <a:schemeClr val="accent1"/>
          </a:solid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55555A"/>
              </a:buClr>
              <a:buSzPts val="1800"/>
              <a:buFont typeface="Arial"/>
              <a:buNone/>
            </a:pPr>
            <a:r>
              <a:rPr b="1" i="0" lang="en-US" sz="1800" u="none" cap="none" strike="noStrike">
                <a:solidFill>
                  <a:srgbClr val="FFFFFF"/>
                </a:solidFill>
                <a:latin typeface="Arial"/>
                <a:ea typeface="Arial"/>
                <a:cs typeface="Arial"/>
                <a:sym typeface="Arial"/>
              </a:rPr>
              <a:t>Data available on </a:t>
            </a:r>
            <a:r>
              <a:rPr b="1" i="0" lang="en-US" sz="1800" u="sng" cap="none" strike="noStrike">
                <a:solidFill>
                  <a:srgbClr val="FFFFFF"/>
                </a:solidFill>
                <a:latin typeface="Arial"/>
                <a:ea typeface="Arial"/>
                <a:cs typeface="Arial"/>
                <a:sym typeface="Arial"/>
              </a:rPr>
              <a:t>MassSaveData.com</a:t>
            </a:r>
            <a:r>
              <a:rPr b="1" i="0" lang="en-US" sz="1800" u="none" cap="none" strike="noStrike">
                <a:solidFill>
                  <a:srgbClr val="FFFFFF"/>
                </a:solidFill>
                <a:latin typeface="Arial"/>
                <a:ea typeface="Arial"/>
                <a:cs typeface="Arial"/>
                <a:sym typeface="Arial"/>
              </a:rPr>
              <a:t> </a:t>
            </a:r>
            <a:endParaRPr/>
          </a:p>
          <a:p>
            <a:pPr indent="0" lvl="0" marL="0" marR="0" rtl="0" algn="ctr">
              <a:lnSpc>
                <a:spcPct val="100000"/>
              </a:lnSpc>
              <a:spcBef>
                <a:spcPts val="600"/>
              </a:spcBef>
              <a:spcAft>
                <a:spcPts val="0"/>
              </a:spcAft>
              <a:buClr>
                <a:srgbClr val="55555A"/>
              </a:buClr>
              <a:buSzPts val="1800"/>
              <a:buFont typeface="Arial"/>
              <a:buNone/>
            </a:pPr>
            <a:r>
              <a:rPr b="1" i="0" lang="en-US" sz="1800" u="none" cap="none" strike="noStrike">
                <a:solidFill>
                  <a:srgbClr val="FFFFFF"/>
                </a:solidFill>
                <a:latin typeface="Arial"/>
                <a:ea typeface="Arial"/>
                <a:cs typeface="Arial"/>
                <a:sym typeface="Arial"/>
              </a:rPr>
              <a:t>Click on “customer profile dashboard” for EE participation, account, and socioeconomic data by municipality.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8" name="Shape 1618"/>
        <p:cNvGrpSpPr/>
        <p:nvPr/>
      </p:nvGrpSpPr>
      <p:grpSpPr>
        <a:xfrm>
          <a:off x="0" y="0"/>
          <a:ext cx="0" cy="0"/>
          <a:chOff x="0" y="0"/>
          <a:chExt cx="0" cy="0"/>
        </a:xfrm>
      </p:grpSpPr>
      <p:sp>
        <p:nvSpPr>
          <p:cNvPr id="1619" name="Google Shape;1619;p46"/>
          <p:cNvSpPr txBox="1"/>
          <p:nvPr>
            <p:ph type="title"/>
          </p:nvPr>
        </p:nvSpPr>
        <p:spPr>
          <a:xfrm>
            <a:off x="431801" y="361387"/>
            <a:ext cx="5435400" cy="369332"/>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Equity in 2022-24: Highlighted Efforts</a:t>
            </a:r>
            <a:endParaRPr/>
          </a:p>
        </p:txBody>
      </p:sp>
      <p:grpSp>
        <p:nvGrpSpPr>
          <p:cNvPr id="1620" name="Google Shape;1620;p46"/>
          <p:cNvGrpSpPr/>
          <p:nvPr/>
        </p:nvGrpSpPr>
        <p:grpSpPr>
          <a:xfrm>
            <a:off x="500159" y="1509386"/>
            <a:ext cx="8092411" cy="4064000"/>
            <a:chOff x="98" y="0"/>
            <a:chExt cx="8092411" cy="4064000"/>
          </a:xfrm>
        </p:grpSpPr>
        <p:sp>
          <p:nvSpPr>
            <p:cNvPr id="1621" name="Google Shape;1621;p46"/>
            <p:cNvSpPr/>
            <p:nvPr/>
          </p:nvSpPr>
          <p:spPr>
            <a:xfrm>
              <a:off x="98" y="0"/>
              <a:ext cx="1315839" cy="4064000"/>
            </a:xfrm>
            <a:prstGeom prst="roundRect">
              <a:avLst>
                <a:gd fmla="val 10000" name="adj"/>
              </a:avLst>
            </a:prstGeom>
            <a:solidFill>
              <a:srgbClr val="00BEB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46"/>
            <p:cNvSpPr txBox="1"/>
            <p:nvPr/>
          </p:nvSpPr>
          <p:spPr>
            <a:xfrm>
              <a:off x="98" y="1625600"/>
              <a:ext cx="1315839" cy="1625600"/>
            </a:xfrm>
            <a:prstGeom prst="rect">
              <a:avLst/>
            </a:prstGeom>
            <a:noFill/>
            <a:ln>
              <a:noFill/>
            </a:ln>
          </p:spPr>
          <p:txBody>
            <a:bodyPr anchorCtr="0" anchor="ctr" bIns="78225" lIns="78225" spcFirstLastPara="1" rIns="78225" wrap="square" tIns="78225">
              <a:noAutofit/>
            </a:bodyPr>
            <a:lstStyle/>
            <a:p>
              <a:pPr indent="0" lvl="0" marL="0" marR="0" rtl="0" algn="ctr">
                <a:lnSpc>
                  <a:spcPct val="90000"/>
                </a:lnSpc>
                <a:spcBef>
                  <a:spcPts val="0"/>
                </a:spcBef>
                <a:spcAft>
                  <a:spcPts val="0"/>
                </a:spcAft>
                <a:buClr>
                  <a:schemeClr val="lt1"/>
                </a:buClr>
                <a:buSzPts val="1100"/>
                <a:buFont typeface="Arial"/>
                <a:buNone/>
              </a:pPr>
              <a:r>
                <a:rPr b="0" lang="en-US" sz="1100">
                  <a:solidFill>
                    <a:schemeClr val="lt1"/>
                  </a:solidFill>
                  <a:latin typeface="Arial"/>
                  <a:ea typeface="Arial"/>
                  <a:cs typeface="Arial"/>
                  <a:sym typeface="Arial"/>
                </a:rPr>
                <a:t>More delivered fuel to electric switching paired with weatherization in income eligible</a:t>
              </a:r>
              <a:endParaRPr/>
            </a:p>
          </p:txBody>
        </p:sp>
        <p:sp>
          <p:nvSpPr>
            <p:cNvPr id="1623" name="Google Shape;1623;p46"/>
            <p:cNvSpPr/>
            <p:nvPr/>
          </p:nvSpPr>
          <p:spPr>
            <a:xfrm>
              <a:off x="39573" y="243840"/>
              <a:ext cx="1236888" cy="1353312"/>
            </a:xfrm>
            <a:prstGeom prst="ellipse">
              <a:avLst/>
            </a:prstGeom>
            <a:blipFill rotWithShape="1">
              <a:blip r:embed="rId3">
                <a:alphaModFix/>
              </a:blip>
              <a:stretch>
                <a:fillRect b="0" l="-4999" r="-4998"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46"/>
            <p:cNvSpPr/>
            <p:nvPr/>
          </p:nvSpPr>
          <p:spPr>
            <a:xfrm>
              <a:off x="1355413" y="0"/>
              <a:ext cx="1315839" cy="4064000"/>
            </a:xfrm>
            <a:prstGeom prst="roundRect">
              <a:avLst>
                <a:gd fmla="val 10000" name="adj"/>
              </a:avLst>
            </a:prstGeom>
            <a:solidFill>
              <a:srgbClr val="F74616"/>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46"/>
            <p:cNvSpPr txBox="1"/>
            <p:nvPr/>
          </p:nvSpPr>
          <p:spPr>
            <a:xfrm>
              <a:off x="1355413" y="1625600"/>
              <a:ext cx="1315839" cy="1625600"/>
            </a:xfrm>
            <a:prstGeom prst="rect">
              <a:avLst/>
            </a:prstGeom>
            <a:noFill/>
            <a:ln>
              <a:noFill/>
            </a:ln>
          </p:spPr>
          <p:txBody>
            <a:bodyPr anchorCtr="0" anchor="ctr" bIns="78225" lIns="78225" spcFirstLastPara="1" rIns="78225" wrap="square" tIns="78225">
              <a:noAutofit/>
            </a:bodyPr>
            <a:lstStyle/>
            <a:p>
              <a:pPr indent="0" lvl="0" marL="0" marR="0" rtl="0" algn="ctr">
                <a:lnSpc>
                  <a:spcPct val="90000"/>
                </a:lnSpc>
                <a:spcBef>
                  <a:spcPts val="0"/>
                </a:spcBef>
                <a:spcAft>
                  <a:spcPts val="0"/>
                </a:spcAft>
                <a:buClr>
                  <a:schemeClr val="lt1"/>
                </a:buClr>
                <a:buSzPts val="1100"/>
                <a:buFont typeface="Arial"/>
                <a:buNone/>
              </a:pPr>
              <a:r>
                <a:rPr b="0" lang="en-US" sz="1100">
                  <a:solidFill>
                    <a:schemeClr val="lt1"/>
                  </a:solidFill>
                  <a:latin typeface="Arial"/>
                  <a:ea typeface="Arial"/>
                  <a:cs typeface="Arial"/>
                  <a:sym typeface="Arial"/>
                </a:rPr>
                <a:t>Focused effort to improve multilingual and multicultural marketing and customer journey steps for Spanish and Portuguese speaking customers</a:t>
              </a:r>
              <a:endParaRPr b="0" sz="1100">
                <a:solidFill>
                  <a:schemeClr val="lt1"/>
                </a:solidFill>
                <a:latin typeface="Arial"/>
                <a:ea typeface="Arial"/>
                <a:cs typeface="Arial"/>
                <a:sym typeface="Arial"/>
              </a:endParaRPr>
            </a:p>
          </p:txBody>
        </p:sp>
        <p:sp>
          <p:nvSpPr>
            <p:cNvPr id="1626" name="Google Shape;1626;p46"/>
            <p:cNvSpPr/>
            <p:nvPr/>
          </p:nvSpPr>
          <p:spPr>
            <a:xfrm>
              <a:off x="1394888" y="243840"/>
              <a:ext cx="1236888" cy="1353312"/>
            </a:xfrm>
            <a:prstGeom prst="ellipse">
              <a:avLst/>
            </a:prstGeom>
            <a:blipFill rotWithShape="1">
              <a:blip r:embed="rId4">
                <a:alphaModFix/>
              </a:blip>
              <a:stretch>
                <a:fillRect b="0" l="-4999" r="-4998"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46"/>
            <p:cNvSpPr/>
            <p:nvPr/>
          </p:nvSpPr>
          <p:spPr>
            <a:xfrm>
              <a:off x="2710727" y="0"/>
              <a:ext cx="1315839" cy="4064000"/>
            </a:xfrm>
            <a:prstGeom prst="roundRect">
              <a:avLst>
                <a:gd fmla="val 10000" name="adj"/>
              </a:avLst>
            </a:prstGeom>
            <a:solidFill>
              <a:schemeClr val="accent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46"/>
            <p:cNvSpPr txBox="1"/>
            <p:nvPr/>
          </p:nvSpPr>
          <p:spPr>
            <a:xfrm>
              <a:off x="2710727" y="1625600"/>
              <a:ext cx="1315839" cy="1625600"/>
            </a:xfrm>
            <a:prstGeom prst="rect">
              <a:avLst/>
            </a:prstGeom>
            <a:noFill/>
            <a:ln>
              <a:noFill/>
            </a:ln>
          </p:spPr>
          <p:txBody>
            <a:bodyPr anchorCtr="0" anchor="ctr" bIns="78225" lIns="78225" spcFirstLastPara="1" rIns="78225" wrap="square" tIns="78225">
              <a:noAutofit/>
            </a:bodyPr>
            <a:lstStyle/>
            <a:p>
              <a:pPr indent="0" lvl="0" marL="0" marR="0" rtl="0" algn="ctr">
                <a:lnSpc>
                  <a:spcPct val="90000"/>
                </a:lnSpc>
                <a:spcBef>
                  <a:spcPts val="0"/>
                </a:spcBef>
                <a:spcAft>
                  <a:spcPts val="0"/>
                </a:spcAft>
                <a:buClr>
                  <a:schemeClr val="lt1"/>
                </a:buClr>
                <a:buSzPts val="1100"/>
                <a:buFont typeface="Arial"/>
                <a:buNone/>
              </a:pPr>
              <a:r>
                <a:rPr b="0" lang="en-US" sz="1100">
                  <a:solidFill>
                    <a:schemeClr val="lt1"/>
                  </a:solidFill>
                  <a:latin typeface="Arial"/>
                  <a:ea typeface="Arial"/>
                  <a:cs typeface="Arial"/>
                  <a:sym typeface="Arial"/>
                </a:rPr>
                <a:t>Enhanced HVAC incentives for mod income customers and renters, paired with weatherization</a:t>
              </a:r>
              <a:endParaRPr/>
            </a:p>
            <a:p>
              <a:pPr indent="0" lvl="0" marL="0" marR="0" rtl="0" algn="ctr">
                <a:lnSpc>
                  <a:spcPct val="90000"/>
                </a:lnSpc>
                <a:spcBef>
                  <a:spcPts val="385"/>
                </a:spcBef>
                <a:spcAft>
                  <a:spcPts val="0"/>
                </a:spcAft>
                <a:buClr>
                  <a:schemeClr val="lt1"/>
                </a:buClr>
                <a:buSzPts val="1100"/>
                <a:buFont typeface="Arial"/>
                <a:buNone/>
              </a:pPr>
              <a:r>
                <a:rPr b="0" lang="en-US" sz="1100">
                  <a:solidFill>
                    <a:schemeClr val="lt1"/>
                  </a:solidFill>
                  <a:latin typeface="Arial"/>
                  <a:ea typeface="Arial"/>
                  <a:cs typeface="Arial"/>
                  <a:sym typeface="Arial"/>
                </a:rPr>
                <a:t>Enhanced incentives for Wx barrier mitigation</a:t>
              </a:r>
              <a:endParaRPr/>
            </a:p>
          </p:txBody>
        </p:sp>
        <p:sp>
          <p:nvSpPr>
            <p:cNvPr id="1629" name="Google Shape;1629;p46"/>
            <p:cNvSpPr/>
            <p:nvPr/>
          </p:nvSpPr>
          <p:spPr>
            <a:xfrm>
              <a:off x="2750202" y="243840"/>
              <a:ext cx="1236888" cy="1353312"/>
            </a:xfrm>
            <a:prstGeom prst="ellipse">
              <a:avLst/>
            </a:prstGeom>
            <a:blipFill rotWithShape="1">
              <a:blip r:embed="rId5">
                <a:alphaModFix/>
              </a:blip>
              <a:stretch>
                <a:fillRect b="0" l="-4999" r="-4998"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46"/>
            <p:cNvSpPr/>
            <p:nvPr/>
          </p:nvSpPr>
          <p:spPr>
            <a:xfrm>
              <a:off x="4066042" y="0"/>
              <a:ext cx="1315839" cy="4064000"/>
            </a:xfrm>
            <a:prstGeom prst="roundRect">
              <a:avLst>
                <a:gd fmla="val 10000" name="adj"/>
              </a:avLst>
            </a:prstGeom>
            <a:solidFill>
              <a:srgbClr val="C800A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46"/>
            <p:cNvSpPr txBox="1"/>
            <p:nvPr/>
          </p:nvSpPr>
          <p:spPr>
            <a:xfrm>
              <a:off x="4066042" y="1625600"/>
              <a:ext cx="1315839" cy="1625600"/>
            </a:xfrm>
            <a:prstGeom prst="rect">
              <a:avLst/>
            </a:prstGeom>
            <a:noFill/>
            <a:ln>
              <a:noFill/>
            </a:ln>
          </p:spPr>
          <p:txBody>
            <a:bodyPr anchorCtr="0" anchor="ctr" bIns="78225" lIns="78225" spcFirstLastPara="1" rIns="78225" wrap="square" tIns="78225">
              <a:noAutofit/>
            </a:bodyPr>
            <a:lstStyle/>
            <a:p>
              <a:pPr indent="0" lvl="0" marL="0" marR="0" rtl="0" algn="ctr">
                <a:lnSpc>
                  <a:spcPct val="90000"/>
                </a:lnSpc>
                <a:spcBef>
                  <a:spcPts val="0"/>
                </a:spcBef>
                <a:spcAft>
                  <a:spcPts val="0"/>
                </a:spcAft>
                <a:buClr>
                  <a:schemeClr val="lt1"/>
                </a:buClr>
                <a:buSzPts val="1100"/>
                <a:buFont typeface="Arial"/>
                <a:buNone/>
              </a:pPr>
              <a:r>
                <a:rPr b="0" lang="en-US" sz="1100">
                  <a:solidFill>
                    <a:schemeClr val="lt1"/>
                  </a:solidFill>
                  <a:latin typeface="Arial"/>
                  <a:ea typeface="Arial"/>
                  <a:cs typeface="Arial"/>
                  <a:sym typeface="Arial"/>
                </a:rPr>
                <a:t>More small business outreach in EJ communities and multilingual small business marketing</a:t>
              </a:r>
              <a:endParaRPr/>
            </a:p>
          </p:txBody>
        </p:sp>
        <p:sp>
          <p:nvSpPr>
            <p:cNvPr id="1632" name="Google Shape;1632;p46"/>
            <p:cNvSpPr/>
            <p:nvPr/>
          </p:nvSpPr>
          <p:spPr>
            <a:xfrm>
              <a:off x="4105517" y="243840"/>
              <a:ext cx="1236888" cy="1353312"/>
            </a:xfrm>
            <a:prstGeom prst="ellipse">
              <a:avLst/>
            </a:prstGeom>
            <a:blipFill rotWithShape="1">
              <a:blip r:embed="rId6">
                <a:alphaModFix/>
              </a:blip>
              <a:stretch>
                <a:fillRect b="0" l="-4999" r="-4998"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46"/>
            <p:cNvSpPr/>
            <p:nvPr/>
          </p:nvSpPr>
          <p:spPr>
            <a:xfrm>
              <a:off x="5421356" y="0"/>
              <a:ext cx="1315839" cy="4064000"/>
            </a:xfrm>
            <a:prstGeom prst="roundRect">
              <a:avLst>
                <a:gd fmla="val 10000" name="adj"/>
              </a:avLst>
            </a:prstGeom>
            <a:solidFill>
              <a:srgbClr val="FEB35A"/>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46"/>
            <p:cNvSpPr txBox="1"/>
            <p:nvPr/>
          </p:nvSpPr>
          <p:spPr>
            <a:xfrm>
              <a:off x="5421356" y="1625600"/>
              <a:ext cx="1315839" cy="1625600"/>
            </a:xfrm>
            <a:prstGeom prst="rect">
              <a:avLst/>
            </a:prstGeom>
            <a:noFill/>
            <a:ln>
              <a:noFill/>
            </a:ln>
          </p:spPr>
          <p:txBody>
            <a:bodyPr anchorCtr="0" anchor="ctr" bIns="78225" lIns="78225" spcFirstLastPara="1" rIns="78225" wrap="square" tIns="78225">
              <a:noAutofit/>
            </a:bodyPr>
            <a:lstStyle/>
            <a:p>
              <a:pPr indent="0" lvl="0" marL="0" marR="0" rtl="0" algn="ctr">
                <a:lnSpc>
                  <a:spcPct val="90000"/>
                </a:lnSpc>
                <a:spcBef>
                  <a:spcPts val="0"/>
                </a:spcBef>
                <a:spcAft>
                  <a:spcPts val="0"/>
                </a:spcAft>
                <a:buClr>
                  <a:schemeClr val="lt1"/>
                </a:buClr>
                <a:buSzPts val="1100"/>
                <a:buFont typeface="Arial"/>
                <a:buNone/>
              </a:pPr>
              <a:r>
                <a:rPr lang="en-US" sz="1100">
                  <a:solidFill>
                    <a:schemeClr val="lt1"/>
                  </a:solidFill>
                  <a:latin typeface="Arial"/>
                  <a:ea typeface="Arial"/>
                  <a:cs typeface="Arial"/>
                  <a:sym typeface="Arial"/>
                </a:rPr>
                <a:t>Partnerships with more EJ communities</a:t>
              </a:r>
              <a:endParaRPr/>
            </a:p>
            <a:p>
              <a:pPr indent="0" lvl="0" marL="0" marR="0" rtl="0" algn="ctr">
                <a:lnSpc>
                  <a:spcPct val="90000"/>
                </a:lnSpc>
                <a:spcBef>
                  <a:spcPts val="385"/>
                </a:spcBef>
                <a:spcAft>
                  <a:spcPts val="0"/>
                </a:spcAft>
                <a:buClr>
                  <a:schemeClr val="lt1"/>
                </a:buClr>
                <a:buSzPts val="1100"/>
                <a:buFont typeface="Arial"/>
                <a:buNone/>
              </a:pPr>
              <a:r>
                <a:rPr lang="en-US" sz="1100">
                  <a:solidFill>
                    <a:schemeClr val="lt1"/>
                  </a:solidFill>
                  <a:latin typeface="Arial"/>
                  <a:ea typeface="Arial"/>
                  <a:cs typeface="Arial"/>
                  <a:sym typeface="Arial"/>
                </a:rPr>
                <a:t>Participatory research and social based marketing</a:t>
              </a:r>
              <a:endParaRPr/>
            </a:p>
          </p:txBody>
        </p:sp>
        <p:sp>
          <p:nvSpPr>
            <p:cNvPr id="1635" name="Google Shape;1635;p46"/>
            <p:cNvSpPr/>
            <p:nvPr/>
          </p:nvSpPr>
          <p:spPr>
            <a:xfrm>
              <a:off x="5460831" y="243840"/>
              <a:ext cx="1236888" cy="1353312"/>
            </a:xfrm>
            <a:prstGeom prst="ellipse">
              <a:avLst/>
            </a:prstGeom>
            <a:blipFill rotWithShape="1">
              <a:blip r:embed="rId7">
                <a:alphaModFix/>
              </a:blip>
              <a:stretch>
                <a:fillRect b="0" l="-4999" r="-4998"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46"/>
            <p:cNvSpPr/>
            <p:nvPr/>
          </p:nvSpPr>
          <p:spPr>
            <a:xfrm>
              <a:off x="6776670" y="0"/>
              <a:ext cx="1315839" cy="4064000"/>
            </a:xfrm>
            <a:prstGeom prst="roundRect">
              <a:avLst>
                <a:gd fmla="val 10000" name="adj"/>
              </a:avLst>
            </a:prstGeom>
            <a:solidFill>
              <a:srgbClr val="00BEB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46"/>
            <p:cNvSpPr txBox="1"/>
            <p:nvPr/>
          </p:nvSpPr>
          <p:spPr>
            <a:xfrm>
              <a:off x="6776670" y="1625600"/>
              <a:ext cx="1315839" cy="1625600"/>
            </a:xfrm>
            <a:prstGeom prst="rect">
              <a:avLst/>
            </a:prstGeom>
            <a:noFill/>
            <a:ln>
              <a:noFill/>
            </a:ln>
          </p:spPr>
          <p:txBody>
            <a:bodyPr anchorCtr="0" anchor="ctr" bIns="78225" lIns="78225" spcFirstLastPara="1" rIns="78225" wrap="square" tIns="78225">
              <a:noAutofit/>
            </a:bodyPr>
            <a:lstStyle/>
            <a:p>
              <a:pPr indent="0" lvl="0" marL="0" marR="0" rtl="0" algn="ctr">
                <a:lnSpc>
                  <a:spcPct val="90000"/>
                </a:lnSpc>
                <a:spcBef>
                  <a:spcPts val="0"/>
                </a:spcBef>
                <a:spcAft>
                  <a:spcPts val="0"/>
                </a:spcAft>
                <a:buClr>
                  <a:schemeClr val="lt1"/>
                </a:buClr>
                <a:buSzPts val="1100"/>
                <a:buFont typeface="Arial"/>
                <a:buNone/>
              </a:pPr>
              <a:r>
                <a:rPr lang="en-US" sz="1100">
                  <a:solidFill>
                    <a:schemeClr val="lt1"/>
                  </a:solidFill>
                  <a:latin typeface="Arial"/>
                  <a:ea typeface="Arial"/>
                  <a:cs typeface="Arial"/>
                  <a:sym typeface="Arial"/>
                </a:rPr>
                <a:t>Workforce development</a:t>
              </a:r>
              <a:endParaRPr/>
            </a:p>
            <a:p>
              <a:pPr indent="0" lvl="0" marL="0" marR="0" rtl="0" algn="ctr">
                <a:lnSpc>
                  <a:spcPct val="90000"/>
                </a:lnSpc>
                <a:spcBef>
                  <a:spcPts val="385"/>
                </a:spcBef>
                <a:spcAft>
                  <a:spcPts val="0"/>
                </a:spcAft>
                <a:buClr>
                  <a:schemeClr val="lt1"/>
                </a:buClr>
                <a:buSzPts val="1100"/>
                <a:buFont typeface="Arial"/>
                <a:buNone/>
              </a:pPr>
              <a:r>
                <a:rPr lang="en-US" sz="1100">
                  <a:solidFill>
                    <a:schemeClr val="lt1"/>
                  </a:solidFill>
                  <a:latin typeface="Arial"/>
                  <a:ea typeface="Arial"/>
                  <a:cs typeface="Arial"/>
                  <a:sym typeface="Arial"/>
                </a:rPr>
                <a:t>Supplier diversity</a:t>
              </a:r>
              <a:endParaRPr/>
            </a:p>
            <a:p>
              <a:pPr indent="0" lvl="0" marL="0" marR="0" rtl="0" algn="ctr">
                <a:lnSpc>
                  <a:spcPct val="90000"/>
                </a:lnSpc>
                <a:spcBef>
                  <a:spcPts val="385"/>
                </a:spcBef>
                <a:spcAft>
                  <a:spcPts val="0"/>
                </a:spcAft>
                <a:buClr>
                  <a:schemeClr val="lt1"/>
                </a:buClr>
                <a:buSzPts val="1100"/>
                <a:buFont typeface="Arial"/>
                <a:buNone/>
              </a:pPr>
              <a:r>
                <a:rPr lang="en-US" sz="1100">
                  <a:solidFill>
                    <a:schemeClr val="lt1"/>
                  </a:solidFill>
                  <a:latin typeface="Arial"/>
                  <a:ea typeface="Arial"/>
                  <a:cs typeface="Arial"/>
                  <a:sym typeface="Arial"/>
                </a:rPr>
                <a:t>Partner with MA Clean Energy Center</a:t>
              </a:r>
              <a:endParaRPr/>
            </a:p>
          </p:txBody>
        </p:sp>
        <p:sp>
          <p:nvSpPr>
            <p:cNvPr id="1638" name="Google Shape;1638;p46"/>
            <p:cNvSpPr/>
            <p:nvPr/>
          </p:nvSpPr>
          <p:spPr>
            <a:xfrm>
              <a:off x="6816146" y="243840"/>
              <a:ext cx="1236888" cy="1353312"/>
            </a:xfrm>
            <a:prstGeom prst="ellipse">
              <a:avLst/>
            </a:prstGeom>
            <a:blipFill rotWithShape="1">
              <a:blip r:embed="rId8">
                <a:alphaModFix/>
              </a:blip>
              <a:stretch>
                <a:fillRect b="0" l="-4999" r="-4998"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46"/>
            <p:cNvSpPr/>
            <p:nvPr/>
          </p:nvSpPr>
          <p:spPr>
            <a:xfrm>
              <a:off x="323704" y="3251200"/>
              <a:ext cx="7445200" cy="609600"/>
            </a:xfrm>
            <a:prstGeom prst="leftRightArrow">
              <a:avLst>
                <a:gd fmla="val 50000" name="adj1"/>
                <a:gd fmla="val 50000" name="adj2"/>
              </a:avLst>
            </a:prstGeom>
            <a:solidFill>
              <a:srgbClr val="CAE8E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4" name="Shape 1644"/>
        <p:cNvGrpSpPr/>
        <p:nvPr/>
      </p:nvGrpSpPr>
      <p:grpSpPr>
        <a:xfrm>
          <a:off x="0" y="0"/>
          <a:ext cx="0" cy="0"/>
          <a:chOff x="0" y="0"/>
          <a:chExt cx="0" cy="0"/>
        </a:xfrm>
      </p:grpSpPr>
      <p:sp>
        <p:nvSpPr>
          <p:cNvPr id="1645" name="Google Shape;1645;p47"/>
          <p:cNvSpPr/>
          <p:nvPr/>
        </p:nvSpPr>
        <p:spPr>
          <a:xfrm>
            <a:off x="228600" y="147918"/>
            <a:ext cx="8686800" cy="6427694"/>
          </a:xfrm>
          <a:prstGeom prst="rect">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646" name="Google Shape;1646;p47"/>
          <p:cNvSpPr txBox="1"/>
          <p:nvPr/>
        </p:nvSpPr>
        <p:spPr>
          <a:xfrm>
            <a:off x="330413" y="380128"/>
            <a:ext cx="5334000"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Lato"/>
              <a:buNone/>
            </a:pPr>
            <a:r>
              <a:rPr b="0" i="0" lang="en-US" sz="3600" u="none" cap="none" strike="noStrike">
                <a:solidFill>
                  <a:srgbClr val="AD2327"/>
                </a:solidFill>
                <a:latin typeface="Lato"/>
                <a:ea typeface="Lato"/>
                <a:cs typeface="Lato"/>
                <a:sym typeface="Lato"/>
              </a:rPr>
              <a:t>Continuing the Learning</a:t>
            </a:r>
            <a:endParaRPr b="0" i="0" sz="1400" u="none" cap="none" strike="noStrike">
              <a:solidFill>
                <a:srgbClr val="000000"/>
              </a:solidFill>
              <a:latin typeface="Arial"/>
              <a:ea typeface="Arial"/>
              <a:cs typeface="Arial"/>
              <a:sym typeface="Arial"/>
            </a:endParaRPr>
          </a:p>
        </p:txBody>
      </p:sp>
      <p:sp>
        <p:nvSpPr>
          <p:cNvPr id="1647" name="Google Shape;1647;p47"/>
          <p:cNvSpPr txBox="1"/>
          <p:nvPr/>
        </p:nvSpPr>
        <p:spPr>
          <a:xfrm>
            <a:off x="281107" y="1554266"/>
            <a:ext cx="8280187" cy="2452958"/>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FFC000"/>
              </a:buClr>
              <a:buSzPts val="1800"/>
              <a:buFont typeface="Arial"/>
              <a:buChar char="•"/>
            </a:pPr>
            <a:r>
              <a:rPr b="0" i="0" lang="en-US" sz="1800" u="none" cap="none" strike="noStrike">
                <a:solidFill>
                  <a:srgbClr val="000000"/>
                </a:solidFill>
                <a:latin typeface="Arial"/>
                <a:ea typeface="Arial"/>
                <a:cs typeface="Arial"/>
                <a:sym typeface="Arial"/>
              </a:rPr>
              <a:t>Mass Save Data and Customer Profile Dashboards: </a:t>
            </a:r>
            <a:r>
              <a:rPr b="0" i="0" lang="en-US" sz="1800" u="sng" cap="none" strike="noStrike">
                <a:solidFill>
                  <a:srgbClr val="4F81BD"/>
                </a:solidFill>
                <a:latin typeface="Arial"/>
                <a:ea typeface="Arial"/>
                <a:cs typeface="Arial"/>
                <a:sym typeface="Arial"/>
                <a:hlinkClick r:id="rId3">
                  <a:extLst>
                    <a:ext uri="{A12FA001-AC4F-418D-AE19-62706E023703}">
                      <ahyp:hlinkClr val="tx"/>
                    </a:ext>
                  </a:extLst>
                </a:hlinkClick>
              </a:rPr>
              <a:t>https://www.masssavedata.com/</a:t>
            </a:r>
            <a:r>
              <a:rPr b="0" i="0" lang="en-US" sz="1800" u="none" cap="none" strike="noStrike">
                <a:solidFill>
                  <a:srgbClr val="4F81BD"/>
                </a:solidFill>
                <a:latin typeface="Arial"/>
                <a:ea typeface="Arial"/>
                <a:cs typeface="Arial"/>
                <a:sym typeface="Arial"/>
              </a:rPr>
              <a:t> </a:t>
            </a:r>
            <a:endParaRPr/>
          </a:p>
          <a:p>
            <a:pPr indent="-285750" lvl="0" marL="285750" marR="0" rtl="0" algn="l">
              <a:lnSpc>
                <a:spcPct val="100000"/>
              </a:lnSpc>
              <a:spcBef>
                <a:spcPts val="600"/>
              </a:spcBef>
              <a:spcAft>
                <a:spcPts val="0"/>
              </a:spcAft>
              <a:buClr>
                <a:srgbClr val="FFC000"/>
              </a:buClr>
              <a:buSzPts val="1800"/>
              <a:buFont typeface="Arial"/>
              <a:buChar char="•"/>
            </a:pPr>
            <a:r>
              <a:rPr b="0" i="0" lang="en-US" sz="1800" u="none" cap="none" strike="noStrike">
                <a:solidFill>
                  <a:srgbClr val="000000"/>
                </a:solidFill>
                <a:latin typeface="Arial"/>
                <a:ea typeface="Arial"/>
                <a:cs typeface="Arial"/>
                <a:sym typeface="Arial"/>
              </a:rPr>
              <a:t>Equity Working Group resolution: </a:t>
            </a:r>
            <a:r>
              <a:rPr b="0" i="0" lang="en-US" sz="1800" u="sng" cap="none" strike="noStrike">
                <a:solidFill>
                  <a:srgbClr val="000000"/>
                </a:solidFill>
                <a:latin typeface="Arial"/>
                <a:ea typeface="Arial"/>
                <a:cs typeface="Arial"/>
                <a:sym typeface="Arial"/>
                <a:hlinkClick r:id="rId4">
                  <a:extLst>
                    <a:ext uri="{A12FA001-AC4F-418D-AE19-62706E023703}">
                      <ahyp:hlinkClr val="tx"/>
                    </a:ext>
                  </a:extLst>
                </a:hlinkClick>
              </a:rPr>
              <a:t>https://ma-eeac.org/wp-content/uploads/Final-EEAC-Equity-Working-Group-Doc-5-20-20-1.pdf</a:t>
            </a:r>
            <a:endParaRPr b="0" i="0" sz="1800" u="none" cap="none" strike="noStrike">
              <a:solidFill>
                <a:srgbClr val="4F81BD"/>
              </a:solidFill>
              <a:latin typeface="Arial"/>
              <a:ea typeface="Arial"/>
              <a:cs typeface="Arial"/>
              <a:sym typeface="Arial"/>
            </a:endParaRPr>
          </a:p>
          <a:p>
            <a:pPr indent="-285750" lvl="0" marL="285750" marR="0" rtl="0" algn="l">
              <a:lnSpc>
                <a:spcPct val="100000"/>
              </a:lnSpc>
              <a:spcBef>
                <a:spcPts val="600"/>
              </a:spcBef>
              <a:spcAft>
                <a:spcPts val="600"/>
              </a:spcAft>
              <a:buClr>
                <a:srgbClr val="FFC000"/>
              </a:buClr>
              <a:buSzPts val="1800"/>
              <a:buFont typeface="Arial"/>
              <a:buChar char="•"/>
            </a:pPr>
            <a:r>
              <a:rPr b="0" i="0" lang="en-US" sz="1800" u="none" cap="none" strike="noStrike">
                <a:solidFill>
                  <a:srgbClr val="000000"/>
                </a:solidFill>
                <a:latin typeface="Arial"/>
                <a:ea typeface="Arial"/>
                <a:cs typeface="Arial"/>
                <a:sym typeface="Arial"/>
              </a:rPr>
              <a:t>Equity Working Group recommendations for the 2022-24 Three Year Energy Efficiency plan, pp.19-26: </a:t>
            </a:r>
            <a:r>
              <a:rPr b="0" i="0" lang="en-US" sz="1800" u="sng" cap="none" strike="noStrike">
                <a:solidFill>
                  <a:srgbClr val="4F81BD"/>
                </a:solidFill>
                <a:latin typeface="Arial"/>
                <a:ea typeface="Arial"/>
                <a:cs typeface="Arial"/>
                <a:sym typeface="Arial"/>
                <a:hlinkClick r:id="rId5">
                  <a:extLst>
                    <a:ext uri="{A12FA001-AC4F-418D-AE19-62706E023703}">
                      <ahyp:hlinkClr val="tx"/>
                    </a:ext>
                  </a:extLst>
                </a:hlinkClick>
              </a:rPr>
              <a:t>https://ma-eeac.org/wp-content/uploads/FINAL-DRAFT-EEAC-Priorities-Resolution_3.19.2021-1.pdf</a:t>
            </a:r>
            <a:r>
              <a:rPr b="0" i="0" lang="en-US" sz="1800" u="none" cap="none" strike="noStrike">
                <a:solidFill>
                  <a:srgbClr val="4F81BD"/>
                </a:solidFill>
                <a:latin typeface="Arial"/>
                <a:ea typeface="Arial"/>
                <a:cs typeface="Arial"/>
                <a:sym typeface="Arial"/>
              </a:rPr>
              <a:t>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2" name="Shape 1652"/>
        <p:cNvGrpSpPr/>
        <p:nvPr/>
      </p:nvGrpSpPr>
      <p:grpSpPr>
        <a:xfrm>
          <a:off x="0" y="0"/>
          <a:ext cx="0" cy="0"/>
          <a:chOff x="0" y="0"/>
          <a:chExt cx="0" cy="0"/>
        </a:xfrm>
      </p:grpSpPr>
      <p:sp>
        <p:nvSpPr>
          <p:cNvPr id="1653" name="Google Shape;1653;p48"/>
          <p:cNvSpPr/>
          <p:nvPr/>
        </p:nvSpPr>
        <p:spPr>
          <a:xfrm>
            <a:off x="228600" y="161365"/>
            <a:ext cx="8686800" cy="6454587"/>
          </a:xfrm>
          <a:prstGeom prst="rect">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654" name="Google Shape;1654;p48"/>
          <p:cNvSpPr txBox="1"/>
          <p:nvPr/>
        </p:nvSpPr>
        <p:spPr>
          <a:xfrm>
            <a:off x="330413" y="386852"/>
            <a:ext cx="5334000"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Lato"/>
              <a:buNone/>
            </a:pPr>
            <a:r>
              <a:rPr b="0" i="0" lang="en-US" sz="3600" u="none" cap="none" strike="noStrike">
                <a:solidFill>
                  <a:srgbClr val="AD2327"/>
                </a:solidFill>
                <a:latin typeface="Lato"/>
                <a:ea typeface="Lato"/>
                <a:cs typeface="Lato"/>
                <a:sym typeface="Lato"/>
              </a:rPr>
              <a:t>Continuing the Learning</a:t>
            </a:r>
            <a:endParaRPr b="0" i="0" sz="1400" u="none" cap="none" strike="noStrike">
              <a:solidFill>
                <a:srgbClr val="000000"/>
              </a:solidFill>
              <a:latin typeface="Arial"/>
              <a:ea typeface="Arial"/>
              <a:cs typeface="Arial"/>
              <a:sym typeface="Arial"/>
            </a:endParaRPr>
          </a:p>
        </p:txBody>
      </p:sp>
      <p:sp>
        <p:nvSpPr>
          <p:cNvPr id="1655" name="Google Shape;1655;p48"/>
          <p:cNvSpPr txBox="1"/>
          <p:nvPr/>
        </p:nvSpPr>
        <p:spPr>
          <a:xfrm>
            <a:off x="330413" y="1600201"/>
            <a:ext cx="8280187" cy="255157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FFC000"/>
              </a:buClr>
              <a:buSzPts val="1800"/>
              <a:buFont typeface="Arial"/>
              <a:buChar char="•"/>
            </a:pPr>
            <a:r>
              <a:rPr b="0" i="0" lang="en-US" sz="1800" u="none" cap="none" strike="noStrike">
                <a:solidFill>
                  <a:srgbClr val="000000"/>
                </a:solidFill>
                <a:latin typeface="Arial"/>
                <a:ea typeface="Arial"/>
                <a:cs typeface="Arial"/>
                <a:sym typeface="Arial"/>
              </a:rPr>
              <a:t>Residential Nonparticipant Customer Profile Study: </a:t>
            </a:r>
            <a:r>
              <a:rPr b="0" i="0" lang="en-US" sz="1800" u="sng" cap="none" strike="noStrike">
                <a:solidFill>
                  <a:srgbClr val="4F81BD"/>
                </a:solidFill>
                <a:latin typeface="Arial"/>
                <a:ea typeface="Arial"/>
                <a:cs typeface="Arial"/>
                <a:sym typeface="Arial"/>
                <a:hlinkClick r:id="rId3">
                  <a:extLst>
                    <a:ext uri="{A12FA001-AC4F-418D-AE19-62706E023703}">
                      <ahyp:hlinkClr val="tx"/>
                    </a:ext>
                  </a:extLst>
                </a:hlinkClick>
              </a:rPr>
              <a:t>https://ma-eeac.org/wp-content/uploads/MA19X06-B-RESNONPART_Report_FINAL_v20200228.pdf</a:t>
            </a:r>
            <a:r>
              <a:rPr b="0" i="0" lang="en-US" sz="1800" u="none" cap="none" strike="noStrike">
                <a:solidFill>
                  <a:srgbClr val="4F81BD"/>
                </a:solidFill>
                <a:latin typeface="Arial"/>
                <a:ea typeface="Arial"/>
                <a:cs typeface="Arial"/>
                <a:sym typeface="Arial"/>
              </a:rPr>
              <a:t> </a:t>
            </a:r>
            <a:endParaRPr/>
          </a:p>
          <a:p>
            <a:pPr indent="-285750" lvl="0" marL="285750" marR="0" rtl="0" algn="l">
              <a:lnSpc>
                <a:spcPct val="100000"/>
              </a:lnSpc>
              <a:spcBef>
                <a:spcPts val="600"/>
              </a:spcBef>
              <a:spcAft>
                <a:spcPts val="0"/>
              </a:spcAft>
              <a:buClr>
                <a:srgbClr val="FFC000"/>
              </a:buClr>
              <a:buSzPts val="1800"/>
              <a:buFont typeface="Arial"/>
              <a:buChar char="•"/>
            </a:pPr>
            <a:r>
              <a:rPr b="0" i="0" lang="en-US" sz="1800" u="none" cap="none" strike="noStrike">
                <a:solidFill>
                  <a:srgbClr val="000000"/>
                </a:solidFill>
                <a:latin typeface="Arial"/>
                <a:ea typeface="Arial"/>
                <a:cs typeface="Arial"/>
                <a:sym typeface="Arial"/>
              </a:rPr>
              <a:t>Residential Nonparticipant Market Barriers Study: </a:t>
            </a:r>
            <a:r>
              <a:rPr b="0" i="0" lang="en-US" sz="1800" u="sng" cap="none" strike="noStrike">
                <a:solidFill>
                  <a:srgbClr val="4F81BD"/>
                </a:solidFill>
                <a:latin typeface="Arial"/>
                <a:ea typeface="Arial"/>
                <a:cs typeface="Arial"/>
                <a:sym typeface="Arial"/>
                <a:hlinkClick r:id="rId4">
                  <a:extLst>
                    <a:ext uri="{A12FA001-AC4F-418D-AE19-62706E023703}">
                      <ahyp:hlinkClr val="tx"/>
                    </a:ext>
                  </a:extLst>
                </a:hlinkClick>
              </a:rPr>
              <a:t>https://ma-eeac.org/wp-content/uploads/MA19R04-A-NP-Nonpart-MarketBarriersStudy_Final.pdf</a:t>
            </a:r>
            <a:r>
              <a:rPr b="0" i="0" lang="en-US" sz="1800" u="none" cap="none" strike="noStrike">
                <a:solidFill>
                  <a:srgbClr val="4F81BD"/>
                </a:solidFill>
                <a:latin typeface="Arial"/>
                <a:ea typeface="Arial"/>
                <a:cs typeface="Arial"/>
                <a:sym typeface="Arial"/>
              </a:rPr>
              <a:t> </a:t>
            </a:r>
            <a:endParaRPr/>
          </a:p>
          <a:p>
            <a:pPr indent="-285750" lvl="0" marL="285750" marR="0" rtl="0" algn="l">
              <a:lnSpc>
                <a:spcPct val="100000"/>
              </a:lnSpc>
              <a:spcBef>
                <a:spcPts val="600"/>
              </a:spcBef>
              <a:spcAft>
                <a:spcPts val="0"/>
              </a:spcAft>
              <a:buClr>
                <a:srgbClr val="FFC000"/>
              </a:buClr>
              <a:buSzPts val="1800"/>
              <a:buFont typeface="Arial"/>
              <a:buChar char="•"/>
            </a:pPr>
            <a:r>
              <a:rPr b="0" i="0" lang="en-US" sz="1800" u="none" cap="none" strike="noStrike">
                <a:solidFill>
                  <a:srgbClr val="000000"/>
                </a:solidFill>
                <a:latin typeface="Arial"/>
                <a:ea typeface="Arial"/>
                <a:cs typeface="Arial"/>
                <a:sym typeface="Arial"/>
              </a:rPr>
              <a:t>C&amp;I Nonparticipant Study: </a:t>
            </a:r>
            <a:r>
              <a:rPr b="0" i="0" lang="en-US" sz="1800" u="sng" cap="none" strike="noStrike">
                <a:solidFill>
                  <a:srgbClr val="4F81BD"/>
                </a:solidFill>
                <a:latin typeface="Arial"/>
                <a:ea typeface="Arial"/>
                <a:cs typeface="Arial"/>
                <a:sym typeface="Arial"/>
                <a:hlinkClick r:id="rId5">
                  <a:extLst>
                    <a:ext uri="{A12FA001-AC4F-418D-AE19-62706E023703}">
                      <ahyp:hlinkClr val="tx"/>
                    </a:ext>
                  </a:extLst>
                </a:hlinkClick>
              </a:rPr>
              <a:t>https://ma-eeac.org/wp-content/uploads/Final-MA19X11_B_SBNONPART-Report-20200415-1.pdf</a:t>
            </a:r>
            <a:r>
              <a:rPr b="0" i="0" lang="en-US" sz="1800" u="none" cap="none" strike="noStrike">
                <a:solidFill>
                  <a:srgbClr val="4F81BD"/>
                </a:solidFill>
                <a:latin typeface="Arial"/>
                <a:ea typeface="Arial"/>
                <a:cs typeface="Arial"/>
                <a:sym typeface="Arial"/>
              </a:rPr>
              <a:t> </a:t>
            </a:r>
            <a:endParaRPr/>
          </a:p>
          <a:p>
            <a:pPr indent="-285750" lvl="0" marL="285750" marR="0" rtl="0" algn="l">
              <a:lnSpc>
                <a:spcPct val="100000"/>
              </a:lnSpc>
              <a:spcBef>
                <a:spcPts val="600"/>
              </a:spcBef>
              <a:spcAft>
                <a:spcPts val="0"/>
              </a:spcAft>
              <a:buClr>
                <a:srgbClr val="FFC000"/>
              </a:buClr>
              <a:buSzPts val="1800"/>
              <a:buFont typeface="Arial"/>
              <a:buChar char="•"/>
            </a:pPr>
            <a:r>
              <a:rPr b="0" i="0" lang="en-US" sz="1800" u="none" cap="none" strike="noStrike">
                <a:solidFill>
                  <a:srgbClr val="000000"/>
                </a:solidFill>
                <a:latin typeface="Arial"/>
                <a:ea typeface="Arial"/>
                <a:cs typeface="Arial"/>
                <a:sym typeface="Arial"/>
              </a:rPr>
              <a:t>Energy Efficiency Workforce Development Needs Assessment: </a:t>
            </a:r>
            <a:r>
              <a:rPr b="0" i="0" lang="en-US" sz="1800" u="sng" cap="none" strike="noStrike">
                <a:solidFill>
                  <a:srgbClr val="4F81BD"/>
                </a:solidFill>
                <a:latin typeface="Arial"/>
                <a:ea typeface="Arial"/>
                <a:cs typeface="Arial"/>
                <a:sym typeface="Arial"/>
                <a:hlinkClick r:id="rId6">
                  <a:extLst>
                    <a:ext uri="{A12FA001-AC4F-418D-AE19-62706E023703}">
                      <ahyp:hlinkClr val="tx"/>
                    </a:ext>
                  </a:extLst>
                </a:hlinkClick>
              </a:rPr>
              <a:t>https://ma-eeac.org/wp-content/uploads/Massachusetts-Energy-Efficiency-Workforce-Development-FINAL-REPORT-CAREER-PROFILES.pdf</a:t>
            </a:r>
            <a:r>
              <a:rPr b="0" i="0" lang="en-US" sz="1800" u="none" cap="none" strike="noStrike">
                <a:solidFill>
                  <a:srgbClr val="4F81BD"/>
                </a:solidFill>
                <a:latin typeface="Arial"/>
                <a:ea typeface="Arial"/>
                <a:cs typeface="Arial"/>
                <a:sym typeface="Arial"/>
              </a:rPr>
              <a:t> </a:t>
            </a:r>
            <a:endParaRPr/>
          </a:p>
          <a:p>
            <a:pPr indent="-285750" lvl="0" marL="285750" marR="0" rtl="0" algn="l">
              <a:lnSpc>
                <a:spcPct val="100000"/>
              </a:lnSpc>
              <a:spcBef>
                <a:spcPts val="600"/>
              </a:spcBef>
              <a:spcAft>
                <a:spcPts val="600"/>
              </a:spcAft>
              <a:buClr>
                <a:srgbClr val="FFC000"/>
              </a:buClr>
              <a:buSzPts val="1800"/>
              <a:buFont typeface="Arial"/>
              <a:buChar char="•"/>
            </a:pPr>
            <a:r>
              <a:rPr b="0" i="0" lang="en-US" sz="1800" u="none" cap="none" strike="noStrike">
                <a:solidFill>
                  <a:srgbClr val="000000"/>
                </a:solidFill>
                <a:latin typeface="Arial"/>
                <a:ea typeface="Arial"/>
                <a:cs typeface="Arial"/>
                <a:sym typeface="Arial"/>
              </a:rPr>
              <a:t>Non-English Speaker Benchmarking &amp; Customer Journey Findings: </a:t>
            </a:r>
            <a:r>
              <a:rPr b="0" i="0" lang="en-US" sz="1800" u="sng" cap="none" strike="noStrike">
                <a:solidFill>
                  <a:srgbClr val="4F81BD"/>
                </a:solidFill>
                <a:latin typeface="Arial"/>
                <a:ea typeface="Arial"/>
                <a:cs typeface="Arial"/>
                <a:sym typeface="Arial"/>
                <a:hlinkClick r:id="rId7">
                  <a:extLst>
                    <a:ext uri="{A12FA001-AC4F-418D-AE19-62706E023703}">
                      <ahyp:hlinkClr val="tx"/>
                    </a:ext>
                  </a:extLst>
                </a:hlinkClick>
              </a:rPr>
              <a:t>https://ma-eeac.org/wp-content/uploads/MACC_Non-English-Speaker_Report.pdf</a:t>
            </a:r>
            <a:r>
              <a:rPr b="0" i="0" lang="en-US" sz="1800" u="none" cap="none" strike="noStrike">
                <a:solidFill>
                  <a:srgbClr val="4F81BD"/>
                </a:solidFill>
                <a:latin typeface="Arial"/>
                <a:ea typeface="Arial"/>
                <a:cs typeface="Arial"/>
                <a:sym typeface="Arial"/>
              </a:rPr>
              <a:t>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0" name="Shape 1660"/>
        <p:cNvGrpSpPr/>
        <p:nvPr/>
      </p:nvGrpSpPr>
      <p:grpSpPr>
        <a:xfrm>
          <a:off x="0" y="0"/>
          <a:ext cx="0" cy="0"/>
          <a:chOff x="0" y="0"/>
          <a:chExt cx="0" cy="0"/>
        </a:xfrm>
      </p:grpSpPr>
      <p:sp>
        <p:nvSpPr>
          <p:cNvPr id="1661" name="Google Shape;1661;p49"/>
          <p:cNvSpPr/>
          <p:nvPr/>
        </p:nvSpPr>
        <p:spPr>
          <a:xfrm>
            <a:off x="228600" y="161365"/>
            <a:ext cx="8686800" cy="6454587"/>
          </a:xfrm>
          <a:prstGeom prst="rect">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662" name="Google Shape;1662;p49"/>
          <p:cNvSpPr txBox="1"/>
          <p:nvPr/>
        </p:nvSpPr>
        <p:spPr>
          <a:xfrm>
            <a:off x="330413" y="386852"/>
            <a:ext cx="5334000"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Lato"/>
              <a:buNone/>
            </a:pPr>
            <a:r>
              <a:rPr b="0" i="0" lang="en-US" sz="3600" u="none" cap="none" strike="noStrike">
                <a:solidFill>
                  <a:srgbClr val="AD2327"/>
                </a:solidFill>
                <a:latin typeface="Lato"/>
                <a:ea typeface="Lato"/>
                <a:cs typeface="Lato"/>
                <a:sym typeface="Lato"/>
              </a:rPr>
              <a:t>Continuing the Learning</a:t>
            </a:r>
            <a:endParaRPr b="0" i="0" sz="1400" u="none" cap="none" strike="noStrike">
              <a:solidFill>
                <a:srgbClr val="000000"/>
              </a:solidFill>
              <a:latin typeface="Arial"/>
              <a:ea typeface="Arial"/>
              <a:cs typeface="Arial"/>
              <a:sym typeface="Arial"/>
            </a:endParaRPr>
          </a:p>
        </p:txBody>
      </p:sp>
      <p:grpSp>
        <p:nvGrpSpPr>
          <p:cNvPr id="1663" name="Google Shape;1663;p49"/>
          <p:cNvGrpSpPr/>
          <p:nvPr/>
        </p:nvGrpSpPr>
        <p:grpSpPr>
          <a:xfrm>
            <a:off x="533400" y="1711201"/>
            <a:ext cx="6547604" cy="4417184"/>
            <a:chOff x="0" y="4920"/>
            <a:chExt cx="6547604" cy="4417184"/>
          </a:xfrm>
        </p:grpSpPr>
        <p:sp>
          <p:nvSpPr>
            <p:cNvPr id="1664" name="Google Shape;1664;p49"/>
            <p:cNvSpPr/>
            <p:nvPr/>
          </p:nvSpPr>
          <p:spPr>
            <a:xfrm rot="5400000">
              <a:off x="-234200" y="239120"/>
              <a:ext cx="1561334" cy="1092934"/>
            </a:xfrm>
            <a:prstGeom prst="chevron">
              <a:avLst>
                <a:gd fmla="val 50000" name="adj"/>
              </a:avLst>
            </a:prstGeom>
            <a:solidFill>
              <a:srgbClr val="00148C"/>
            </a:solidFill>
            <a:ln cap="flat" cmpd="sng" w="25400">
              <a:solidFill>
                <a:srgbClr val="00148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49"/>
            <p:cNvSpPr txBox="1"/>
            <p:nvPr/>
          </p:nvSpPr>
          <p:spPr>
            <a:xfrm>
              <a:off x="0" y="551387"/>
              <a:ext cx="1092934" cy="468400"/>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rgbClr val="FFFFFF"/>
                </a:buClr>
                <a:buSzPts val="1400"/>
                <a:buFont typeface="Arial"/>
                <a:buNone/>
              </a:pPr>
              <a:r>
                <a:rPr lang="en-US" sz="1400">
                  <a:solidFill>
                    <a:srgbClr val="FFFFFF"/>
                  </a:solidFill>
                  <a:latin typeface="Arial"/>
                  <a:ea typeface="Arial"/>
                  <a:cs typeface="Arial"/>
                  <a:sym typeface="Arial"/>
                </a:rPr>
                <a:t>Plan Development</a:t>
              </a:r>
              <a:endParaRPr/>
            </a:p>
          </p:txBody>
        </p:sp>
        <p:sp>
          <p:nvSpPr>
            <p:cNvPr id="1666" name="Google Shape;1666;p49"/>
            <p:cNvSpPr/>
            <p:nvPr/>
          </p:nvSpPr>
          <p:spPr>
            <a:xfrm rot="5400000">
              <a:off x="3312835" y="-2214981"/>
              <a:ext cx="1014867" cy="5454670"/>
            </a:xfrm>
            <a:prstGeom prst="round2SameRect">
              <a:avLst>
                <a:gd fmla="val 16667" name="adj1"/>
                <a:gd fmla="val 0" name="adj2"/>
              </a:avLst>
            </a:prstGeom>
            <a:solidFill>
              <a:srgbClr val="FFFFFF">
                <a:alpha val="89803"/>
              </a:srgbClr>
            </a:solidFill>
            <a:ln cap="flat" cmpd="sng" w="25400">
              <a:solidFill>
                <a:srgbClr val="00148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49"/>
            <p:cNvSpPr txBox="1"/>
            <p:nvPr/>
          </p:nvSpPr>
          <p:spPr>
            <a:xfrm>
              <a:off x="1092934" y="54462"/>
              <a:ext cx="5405128" cy="915783"/>
            </a:xfrm>
            <a:prstGeom prst="rect">
              <a:avLst/>
            </a:prstGeom>
            <a:noFill/>
            <a:ln>
              <a:noFill/>
            </a:ln>
          </p:spPr>
          <p:txBody>
            <a:bodyPr anchorCtr="0" anchor="ctr" bIns="6975" lIns="78225" spcFirstLastPara="1" rIns="6975" wrap="square" tIns="6975">
              <a:noAutofit/>
            </a:bodyPr>
            <a:lstStyle/>
            <a:p>
              <a:pPr indent="-69850" lvl="1" marL="57150" marR="0" rtl="0" algn="l">
                <a:lnSpc>
                  <a:spcPct val="90000"/>
                </a:lnSpc>
                <a:spcBef>
                  <a:spcPts val="0"/>
                </a:spcBef>
                <a:spcAft>
                  <a:spcPts val="0"/>
                </a:spcAft>
                <a:buClr>
                  <a:srgbClr val="3F3F43"/>
                </a:buClr>
                <a:buSzPts val="1100"/>
                <a:buFont typeface="Arial"/>
                <a:buChar char="•"/>
              </a:pPr>
              <a:r>
                <a:rPr b="0" i="0" lang="en-US" sz="1100" u="none" cap="none" strike="noStrike">
                  <a:solidFill>
                    <a:srgbClr val="3F3F43"/>
                  </a:solidFill>
                  <a:latin typeface="Arial"/>
                  <a:ea typeface="Arial"/>
                  <a:cs typeface="Arial"/>
                  <a:sym typeface="Arial"/>
                </a:rPr>
                <a:t>Summer 2020 to Spring 2021</a:t>
              </a:r>
              <a:endParaRPr b="0" i="0" sz="1100" u="none" cap="none" strike="noStrike">
                <a:solidFill>
                  <a:srgbClr val="545459"/>
                </a:solidFill>
                <a:latin typeface="Arial"/>
                <a:ea typeface="Arial"/>
                <a:cs typeface="Arial"/>
                <a:sym typeface="Arial"/>
              </a:endParaRPr>
            </a:p>
            <a:p>
              <a:pPr indent="-69850" lvl="1" marL="57150" marR="0" rtl="0" algn="l">
                <a:lnSpc>
                  <a:spcPct val="90000"/>
                </a:lnSpc>
                <a:spcBef>
                  <a:spcPts val="165"/>
                </a:spcBef>
                <a:spcAft>
                  <a:spcPts val="0"/>
                </a:spcAft>
                <a:buClr>
                  <a:srgbClr val="3F3F43"/>
                </a:buClr>
                <a:buSzPts val="1100"/>
                <a:buFont typeface="Arial"/>
                <a:buChar char="•"/>
              </a:pPr>
              <a:r>
                <a:rPr b="0" i="0" lang="en-US" sz="1100" u="none" cap="none" strike="noStrike">
                  <a:solidFill>
                    <a:srgbClr val="3F3F43"/>
                  </a:solidFill>
                  <a:latin typeface="Arial"/>
                  <a:ea typeface="Arial"/>
                  <a:cs typeface="Arial"/>
                  <a:sym typeface="Arial"/>
                </a:rPr>
                <a:t>Draft plan developed jointly by PAs and submitted to Department of Public Utilities April 30. </a:t>
              </a:r>
              <a:endParaRPr/>
            </a:p>
            <a:p>
              <a:pPr indent="-69850" lvl="1" marL="57150" marR="0" rtl="0" algn="l">
                <a:lnSpc>
                  <a:spcPct val="90000"/>
                </a:lnSpc>
                <a:spcBef>
                  <a:spcPts val="165"/>
                </a:spcBef>
                <a:spcAft>
                  <a:spcPts val="0"/>
                </a:spcAft>
                <a:buClr>
                  <a:srgbClr val="3F3F43"/>
                </a:buClr>
                <a:buSzPts val="1100"/>
                <a:buFont typeface="Arial"/>
                <a:buChar char="•"/>
              </a:pPr>
              <a:r>
                <a:rPr b="0" i="0" lang="en-US" sz="1100" u="none" cap="none" strike="noStrike">
                  <a:solidFill>
                    <a:srgbClr val="3F3F43"/>
                  </a:solidFill>
                  <a:latin typeface="Arial"/>
                  <a:ea typeface="Arial"/>
                  <a:cs typeface="Arial"/>
                  <a:sym typeface="Arial"/>
                </a:rPr>
                <a:t>Energy Efficiency Advisory Council (EEAC) holds workshops to inform draft plan.  EEAC develops a Resolution with recommendations for the next plan</a:t>
              </a:r>
              <a:endParaRPr b="0" i="0" sz="1100" u="none" cap="none" strike="noStrike">
                <a:solidFill>
                  <a:srgbClr val="545459"/>
                </a:solidFill>
                <a:latin typeface="Arial"/>
                <a:ea typeface="Arial"/>
                <a:cs typeface="Arial"/>
                <a:sym typeface="Arial"/>
              </a:endParaRPr>
            </a:p>
          </p:txBody>
        </p:sp>
        <p:sp>
          <p:nvSpPr>
            <p:cNvPr id="1668" name="Google Shape;1668;p49"/>
            <p:cNvSpPr/>
            <p:nvPr/>
          </p:nvSpPr>
          <p:spPr>
            <a:xfrm rot="5400000">
              <a:off x="-284592" y="1672168"/>
              <a:ext cx="1662119" cy="1092934"/>
            </a:xfrm>
            <a:prstGeom prst="chevron">
              <a:avLst>
                <a:gd fmla="val 50000" name="adj"/>
              </a:avLst>
            </a:prstGeom>
            <a:solidFill>
              <a:srgbClr val="00148C"/>
            </a:solidFill>
            <a:ln cap="flat" cmpd="sng" w="25400">
              <a:solidFill>
                <a:srgbClr val="00148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49"/>
            <p:cNvSpPr txBox="1"/>
            <p:nvPr/>
          </p:nvSpPr>
          <p:spPr>
            <a:xfrm>
              <a:off x="1" y="1934042"/>
              <a:ext cx="1092934" cy="56918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rgbClr val="FFFFFF"/>
                </a:buClr>
                <a:buSzPts val="1400"/>
                <a:buFont typeface="Arial"/>
                <a:buNone/>
              </a:pPr>
              <a:r>
                <a:rPr lang="en-US" sz="1400">
                  <a:solidFill>
                    <a:srgbClr val="FFFFFF"/>
                  </a:solidFill>
                  <a:latin typeface="Arial"/>
                  <a:ea typeface="Arial"/>
                  <a:cs typeface="Arial"/>
                  <a:sym typeface="Arial"/>
                </a:rPr>
                <a:t>Council Review</a:t>
              </a:r>
              <a:endParaRPr/>
            </a:p>
          </p:txBody>
        </p:sp>
        <p:sp>
          <p:nvSpPr>
            <p:cNvPr id="1670" name="Google Shape;1670;p49"/>
            <p:cNvSpPr/>
            <p:nvPr/>
          </p:nvSpPr>
          <p:spPr>
            <a:xfrm rot="5400000">
              <a:off x="3252197" y="-781932"/>
              <a:ext cx="1136144" cy="5454670"/>
            </a:xfrm>
            <a:prstGeom prst="round2SameRect">
              <a:avLst>
                <a:gd fmla="val 16667" name="adj1"/>
                <a:gd fmla="val 0" name="adj2"/>
              </a:avLst>
            </a:prstGeom>
            <a:solidFill>
              <a:srgbClr val="FFFFFF">
                <a:alpha val="89803"/>
              </a:srgbClr>
            </a:solidFill>
            <a:ln cap="flat" cmpd="sng" w="25400">
              <a:solidFill>
                <a:srgbClr val="00148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49"/>
            <p:cNvSpPr txBox="1"/>
            <p:nvPr/>
          </p:nvSpPr>
          <p:spPr>
            <a:xfrm>
              <a:off x="1092934" y="1432793"/>
              <a:ext cx="5399208" cy="1025220"/>
            </a:xfrm>
            <a:prstGeom prst="rect">
              <a:avLst/>
            </a:prstGeom>
            <a:noFill/>
            <a:ln>
              <a:noFill/>
            </a:ln>
          </p:spPr>
          <p:txBody>
            <a:bodyPr anchorCtr="0" anchor="ctr" bIns="6975" lIns="78225" spcFirstLastPara="1" rIns="6975" wrap="square" tIns="6975">
              <a:noAutofit/>
            </a:bodyPr>
            <a:lstStyle/>
            <a:p>
              <a:pPr indent="-69850" lvl="1" marL="57150" marR="0" rtl="0" algn="l">
                <a:lnSpc>
                  <a:spcPct val="90000"/>
                </a:lnSpc>
                <a:spcBef>
                  <a:spcPts val="0"/>
                </a:spcBef>
                <a:spcAft>
                  <a:spcPts val="0"/>
                </a:spcAft>
                <a:buClr>
                  <a:srgbClr val="3F3F43"/>
                </a:buClr>
                <a:buSzPts val="1100"/>
                <a:buFont typeface="Arial"/>
                <a:buChar char="•"/>
              </a:pPr>
              <a:r>
                <a:rPr b="0" i="0" lang="en-US" sz="1100" u="none" cap="none" strike="noStrike">
                  <a:solidFill>
                    <a:srgbClr val="3F3F43"/>
                  </a:solidFill>
                  <a:latin typeface="Arial"/>
                  <a:ea typeface="Arial"/>
                  <a:cs typeface="Arial"/>
                  <a:sym typeface="Arial"/>
                </a:rPr>
                <a:t>April 30</a:t>
              </a:r>
              <a:r>
                <a:rPr b="0" baseline="30000" i="0" lang="en-US" sz="1100" u="none" cap="none" strike="noStrike">
                  <a:solidFill>
                    <a:srgbClr val="3F3F43"/>
                  </a:solidFill>
                  <a:latin typeface="Arial"/>
                  <a:ea typeface="Arial"/>
                  <a:cs typeface="Arial"/>
                  <a:sym typeface="Arial"/>
                </a:rPr>
                <a:t>th</a:t>
              </a:r>
              <a:r>
                <a:rPr b="0" i="0" lang="en-US" sz="1100" u="none" cap="none" strike="noStrike">
                  <a:solidFill>
                    <a:srgbClr val="3F3F43"/>
                  </a:solidFill>
                  <a:latin typeface="Arial"/>
                  <a:ea typeface="Arial"/>
                  <a:cs typeface="Arial"/>
                  <a:sym typeface="Arial"/>
                </a:rPr>
                <a:t> to July 31</a:t>
              </a:r>
              <a:r>
                <a:rPr b="0" baseline="30000" i="0" lang="en-US" sz="1100" u="none" cap="none" strike="noStrike">
                  <a:solidFill>
                    <a:srgbClr val="3F3F43"/>
                  </a:solidFill>
                  <a:latin typeface="Arial"/>
                  <a:ea typeface="Arial"/>
                  <a:cs typeface="Arial"/>
                  <a:sym typeface="Arial"/>
                </a:rPr>
                <a:t>st</a:t>
              </a:r>
              <a:r>
                <a:rPr b="0" i="0" lang="en-US" sz="1100" u="none" cap="none" strike="noStrike">
                  <a:solidFill>
                    <a:srgbClr val="3F3F43"/>
                  </a:solidFill>
                  <a:latin typeface="Arial"/>
                  <a:ea typeface="Arial"/>
                  <a:cs typeface="Arial"/>
                  <a:sym typeface="Arial"/>
                </a:rPr>
                <a:t> </a:t>
              </a:r>
              <a:endParaRPr b="0" i="0" sz="1100" u="none" cap="none" strike="noStrike">
                <a:solidFill>
                  <a:srgbClr val="545459"/>
                </a:solidFill>
                <a:latin typeface="Arial"/>
                <a:ea typeface="Arial"/>
                <a:cs typeface="Arial"/>
                <a:sym typeface="Arial"/>
              </a:endParaRPr>
            </a:p>
            <a:p>
              <a:pPr indent="-69850" lvl="1" marL="57150" marR="0" rtl="0" algn="l">
                <a:lnSpc>
                  <a:spcPct val="90000"/>
                </a:lnSpc>
                <a:spcBef>
                  <a:spcPts val="165"/>
                </a:spcBef>
                <a:spcAft>
                  <a:spcPts val="0"/>
                </a:spcAft>
                <a:buClr>
                  <a:srgbClr val="3F3F43"/>
                </a:buClr>
                <a:buSzPts val="1100"/>
                <a:buFont typeface="Arial"/>
                <a:buChar char="•"/>
              </a:pPr>
              <a:r>
                <a:rPr b="0" i="0" lang="en-US" sz="1100" u="none" cap="none" strike="noStrike">
                  <a:solidFill>
                    <a:srgbClr val="3F3F43"/>
                  </a:solidFill>
                  <a:latin typeface="Arial"/>
                  <a:ea typeface="Arial"/>
                  <a:cs typeface="Arial"/>
                  <a:sym typeface="Arial"/>
                </a:rPr>
                <a:t> EEAC reviews PAs draft Plan filed on April 30</a:t>
              </a:r>
              <a:r>
                <a:rPr b="0" baseline="30000" i="0" lang="en-US" sz="1100" u="none" cap="none" strike="noStrike">
                  <a:solidFill>
                    <a:srgbClr val="3F3F43"/>
                  </a:solidFill>
                  <a:latin typeface="Arial"/>
                  <a:ea typeface="Arial"/>
                  <a:cs typeface="Arial"/>
                  <a:sym typeface="Arial"/>
                </a:rPr>
                <a:t>th</a:t>
              </a:r>
              <a:r>
                <a:rPr b="0" i="0" lang="en-US" sz="1100" u="none" cap="none" strike="noStrike">
                  <a:solidFill>
                    <a:srgbClr val="3F3F43"/>
                  </a:solidFill>
                  <a:latin typeface="Arial"/>
                  <a:ea typeface="Arial"/>
                  <a:cs typeface="Arial"/>
                  <a:sym typeface="Arial"/>
                </a:rPr>
                <a:t>.  On July 31</a:t>
              </a:r>
              <a:r>
                <a:rPr b="0" baseline="30000" i="0" lang="en-US" sz="1100" u="none" cap="none" strike="noStrike">
                  <a:solidFill>
                    <a:srgbClr val="3F3F43"/>
                  </a:solidFill>
                  <a:latin typeface="Arial"/>
                  <a:ea typeface="Arial"/>
                  <a:cs typeface="Arial"/>
                  <a:sym typeface="Arial"/>
                </a:rPr>
                <a:t>st</a:t>
              </a:r>
              <a:r>
                <a:rPr b="0" i="0" lang="en-US" sz="1100" u="none" cap="none" strike="noStrike">
                  <a:solidFill>
                    <a:srgbClr val="3F3F43"/>
                  </a:solidFill>
                  <a:latin typeface="Arial"/>
                  <a:ea typeface="Arial"/>
                  <a:cs typeface="Arial"/>
                  <a:sym typeface="Arial"/>
                </a:rPr>
                <a:t>, EEAC adopts resolution either approving the Plan or providing comments.</a:t>
              </a:r>
              <a:endParaRPr b="0" i="0" sz="1100" u="none" cap="none" strike="noStrike">
                <a:solidFill>
                  <a:srgbClr val="3F3F43"/>
                </a:solidFill>
                <a:latin typeface="Arial"/>
                <a:ea typeface="Arial"/>
                <a:cs typeface="Arial"/>
                <a:sym typeface="Arial"/>
              </a:endParaRPr>
            </a:p>
            <a:p>
              <a:pPr indent="-69850" lvl="1" marL="57150" marR="0" rtl="0" algn="l">
                <a:lnSpc>
                  <a:spcPct val="90000"/>
                </a:lnSpc>
                <a:spcBef>
                  <a:spcPts val="165"/>
                </a:spcBef>
                <a:spcAft>
                  <a:spcPts val="0"/>
                </a:spcAft>
                <a:buClr>
                  <a:srgbClr val="3F3F43"/>
                </a:buClr>
                <a:buSzPts val="1100"/>
                <a:buFont typeface="Arial"/>
                <a:buChar char="•"/>
              </a:pPr>
              <a:r>
                <a:rPr b="0" i="0" lang="en-US" sz="1100" u="none" cap="none" strike="noStrike">
                  <a:solidFill>
                    <a:srgbClr val="3F3F43"/>
                  </a:solidFill>
                  <a:latin typeface="Arial"/>
                  <a:ea typeface="Arial"/>
                  <a:cs typeface="Arial"/>
                  <a:sym typeface="Arial"/>
                </a:rPr>
                <a:t>Post July Resolution, the PAs work with the EEAC and key stakeholders to address EEAC recommendations and revise Plan.  In October, EEAC reviews the final revised Plan and offers an additional Resolution supporting the Plan or offering additional comments</a:t>
              </a:r>
              <a:endParaRPr b="0" i="0" sz="1100" u="none" cap="none" strike="noStrike">
                <a:solidFill>
                  <a:srgbClr val="545459"/>
                </a:solidFill>
                <a:latin typeface="Arial"/>
                <a:ea typeface="Arial"/>
                <a:cs typeface="Arial"/>
                <a:sym typeface="Arial"/>
              </a:endParaRPr>
            </a:p>
          </p:txBody>
        </p:sp>
        <p:sp>
          <p:nvSpPr>
            <p:cNvPr id="1672" name="Google Shape;1672;p49"/>
            <p:cNvSpPr/>
            <p:nvPr/>
          </p:nvSpPr>
          <p:spPr>
            <a:xfrm rot="5400000">
              <a:off x="-234200" y="3094970"/>
              <a:ext cx="1561334" cy="1092934"/>
            </a:xfrm>
            <a:prstGeom prst="chevron">
              <a:avLst>
                <a:gd fmla="val 50000" name="adj"/>
              </a:avLst>
            </a:prstGeom>
            <a:solidFill>
              <a:srgbClr val="00148C"/>
            </a:solidFill>
            <a:ln cap="flat" cmpd="sng" w="25400">
              <a:solidFill>
                <a:srgbClr val="00148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49"/>
            <p:cNvSpPr txBox="1"/>
            <p:nvPr/>
          </p:nvSpPr>
          <p:spPr>
            <a:xfrm>
              <a:off x="0" y="3407237"/>
              <a:ext cx="1092934" cy="468400"/>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rgbClr val="FFFFFF"/>
                </a:buClr>
                <a:buSzPts val="1400"/>
                <a:buFont typeface="Arial"/>
                <a:buNone/>
              </a:pPr>
              <a:r>
                <a:rPr lang="en-US" sz="1400">
                  <a:solidFill>
                    <a:srgbClr val="FFFFFF"/>
                  </a:solidFill>
                  <a:latin typeface="Arial"/>
                  <a:ea typeface="Arial"/>
                  <a:cs typeface="Arial"/>
                  <a:sym typeface="Arial"/>
                </a:rPr>
                <a:t>Department Review</a:t>
              </a:r>
              <a:endParaRPr/>
            </a:p>
          </p:txBody>
        </p:sp>
        <p:sp>
          <p:nvSpPr>
            <p:cNvPr id="1674" name="Google Shape;1674;p49"/>
            <p:cNvSpPr/>
            <p:nvPr/>
          </p:nvSpPr>
          <p:spPr>
            <a:xfrm rot="5400000">
              <a:off x="3312835" y="640869"/>
              <a:ext cx="1014867" cy="5454670"/>
            </a:xfrm>
            <a:prstGeom prst="round2SameRect">
              <a:avLst>
                <a:gd fmla="val 16667" name="adj1"/>
                <a:gd fmla="val 0" name="adj2"/>
              </a:avLst>
            </a:prstGeom>
            <a:solidFill>
              <a:srgbClr val="FFFFFF">
                <a:alpha val="89803"/>
              </a:srgbClr>
            </a:solidFill>
            <a:ln cap="flat" cmpd="sng" w="25400">
              <a:solidFill>
                <a:srgbClr val="00148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49"/>
            <p:cNvSpPr txBox="1"/>
            <p:nvPr/>
          </p:nvSpPr>
          <p:spPr>
            <a:xfrm>
              <a:off x="1092934" y="2910312"/>
              <a:ext cx="5405128" cy="915783"/>
            </a:xfrm>
            <a:prstGeom prst="rect">
              <a:avLst/>
            </a:prstGeom>
            <a:noFill/>
            <a:ln>
              <a:noFill/>
            </a:ln>
          </p:spPr>
          <p:txBody>
            <a:bodyPr anchorCtr="0" anchor="ctr" bIns="6975" lIns="78225" spcFirstLastPara="1" rIns="6975" wrap="square" tIns="6975">
              <a:noAutofit/>
            </a:bodyPr>
            <a:lstStyle/>
            <a:p>
              <a:pPr indent="-69850" lvl="1" marL="57150" marR="0" rtl="0" algn="l">
                <a:lnSpc>
                  <a:spcPct val="90000"/>
                </a:lnSpc>
                <a:spcBef>
                  <a:spcPts val="0"/>
                </a:spcBef>
                <a:spcAft>
                  <a:spcPts val="0"/>
                </a:spcAft>
                <a:buClr>
                  <a:srgbClr val="545459"/>
                </a:buClr>
                <a:buSzPts val="1100"/>
                <a:buFont typeface="Arial"/>
                <a:buChar char="•"/>
              </a:pPr>
              <a:r>
                <a:rPr b="0" i="0" lang="en-US" sz="1100" u="none" cap="none" strike="noStrike">
                  <a:solidFill>
                    <a:srgbClr val="545459"/>
                  </a:solidFill>
                  <a:latin typeface="Arial"/>
                  <a:ea typeface="Arial"/>
                  <a:cs typeface="Arial"/>
                  <a:sym typeface="Arial"/>
                </a:rPr>
                <a:t>October 31</a:t>
              </a:r>
              <a:r>
                <a:rPr b="0" baseline="30000" i="0" lang="en-US" sz="1100" u="none" cap="none" strike="noStrike">
                  <a:solidFill>
                    <a:srgbClr val="545459"/>
                  </a:solidFill>
                  <a:latin typeface="Arial"/>
                  <a:ea typeface="Arial"/>
                  <a:cs typeface="Arial"/>
                  <a:sym typeface="Arial"/>
                </a:rPr>
                <a:t>st</a:t>
              </a:r>
              <a:r>
                <a:rPr b="0" i="0" lang="en-US" sz="1100" u="none" cap="none" strike="noStrike">
                  <a:solidFill>
                    <a:srgbClr val="545459"/>
                  </a:solidFill>
                  <a:latin typeface="Arial"/>
                  <a:ea typeface="Arial"/>
                  <a:cs typeface="Arial"/>
                  <a:sym typeface="Arial"/>
                </a:rPr>
                <a:t> to January 29</a:t>
              </a:r>
              <a:r>
                <a:rPr b="0" baseline="30000" i="0" lang="en-US" sz="1100" u="none" cap="none" strike="noStrike">
                  <a:solidFill>
                    <a:srgbClr val="545459"/>
                  </a:solidFill>
                  <a:latin typeface="Arial"/>
                  <a:ea typeface="Arial"/>
                  <a:cs typeface="Arial"/>
                  <a:sym typeface="Arial"/>
                </a:rPr>
                <a:t>th</a:t>
              </a:r>
              <a:r>
                <a:rPr b="0" i="0" lang="en-US" sz="1100" u="none" cap="none" strike="noStrike">
                  <a:solidFill>
                    <a:srgbClr val="545459"/>
                  </a:solidFill>
                  <a:latin typeface="Arial"/>
                  <a:ea typeface="Arial"/>
                  <a:cs typeface="Arial"/>
                  <a:sym typeface="Arial"/>
                </a:rPr>
                <a:t> </a:t>
              </a:r>
              <a:endParaRPr/>
            </a:p>
            <a:p>
              <a:pPr indent="-69850" lvl="1" marL="57150" marR="0" rtl="0" algn="l">
                <a:lnSpc>
                  <a:spcPct val="90000"/>
                </a:lnSpc>
                <a:spcBef>
                  <a:spcPts val="165"/>
                </a:spcBef>
                <a:spcAft>
                  <a:spcPts val="0"/>
                </a:spcAft>
                <a:buClr>
                  <a:srgbClr val="545459"/>
                </a:buClr>
                <a:buSzPts val="1100"/>
                <a:buFont typeface="Arial"/>
                <a:buChar char="•"/>
              </a:pPr>
              <a:r>
                <a:rPr b="0" i="0" lang="en-US" sz="1100" u="none" cap="none" strike="noStrike">
                  <a:solidFill>
                    <a:srgbClr val="545459"/>
                  </a:solidFill>
                  <a:latin typeface="Arial"/>
                  <a:ea typeface="Arial"/>
                  <a:cs typeface="Arial"/>
                  <a:sym typeface="Arial"/>
                </a:rPr>
                <a:t>Program Administrators file Three-Year Plan with Department of Public Utilities.  Department issues Notice of Filing and conducts an adjudicatory proceeding to review whether the Plan complies with the Green Communities Act.  The Department has 90 days to issue an Order. </a:t>
              </a:r>
              <a:endParaRPr/>
            </a:p>
          </p:txBody>
        </p:sp>
      </p:grpSp>
      <p:sp>
        <p:nvSpPr>
          <p:cNvPr id="1676" name="Google Shape;1676;p49"/>
          <p:cNvSpPr txBox="1"/>
          <p:nvPr/>
        </p:nvSpPr>
        <p:spPr>
          <a:xfrm>
            <a:off x="533400" y="1154144"/>
            <a:ext cx="5346334" cy="7232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148C"/>
                </a:solidFill>
                <a:latin typeface="Arial"/>
                <a:ea typeface="Arial"/>
                <a:cs typeface="Arial"/>
                <a:sym typeface="Arial"/>
              </a:rPr>
              <a:t>Context: MA 2022-2024 Three Year Planning</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1800"/>
              <a:buFont typeface="Arial"/>
              <a:buNone/>
            </a:pPr>
            <a:r>
              <a:t/>
            </a:r>
            <a:endParaRPr b="1" i="0" sz="1800" u="none" cap="none" strike="noStrike">
              <a:solidFill>
                <a:srgbClr val="4F81BD"/>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7" name="Shape 1277"/>
        <p:cNvGrpSpPr/>
        <p:nvPr/>
      </p:nvGrpSpPr>
      <p:grpSpPr>
        <a:xfrm>
          <a:off x="0" y="0"/>
          <a:ext cx="0" cy="0"/>
          <a:chOff x="0" y="0"/>
          <a:chExt cx="0" cy="0"/>
        </a:xfrm>
      </p:grpSpPr>
      <p:sp>
        <p:nvSpPr>
          <p:cNvPr id="1278" name="Google Shape;1278;p5"/>
          <p:cNvSpPr txBox="1"/>
          <p:nvPr/>
        </p:nvSpPr>
        <p:spPr>
          <a:xfrm>
            <a:off x="914400" y="404812"/>
            <a:ext cx="7543800" cy="1371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accent1"/>
              </a:buClr>
              <a:buSzPts val="2400"/>
              <a:buFont typeface="Arial"/>
              <a:buNone/>
            </a:pPr>
            <a:r>
              <a:rPr b="1" i="0" lang="en-US" sz="2400" u="none" cap="none" strike="noStrike">
                <a:solidFill>
                  <a:schemeClr val="accent5"/>
                </a:solidFill>
                <a:latin typeface="Calibri"/>
                <a:ea typeface="Calibri"/>
                <a:cs typeface="Calibri"/>
                <a:sym typeface="Calibri"/>
              </a:rPr>
              <a:t>One out of every three people </a:t>
            </a:r>
            <a:r>
              <a:rPr b="0" i="0" lang="en-US" sz="2400" u="none" cap="none" strike="noStrike">
                <a:solidFill>
                  <a:schemeClr val="dk2"/>
                </a:solidFill>
                <a:latin typeface="Calibri"/>
                <a:ea typeface="Calibri"/>
                <a:cs typeface="Calibri"/>
                <a:sym typeface="Calibri"/>
              </a:rPr>
              <a:t>in the South faces </a:t>
            </a:r>
            <a:r>
              <a:rPr b="1" i="0" lang="en-US" sz="2400" u="none" cap="none" strike="noStrike">
                <a:solidFill>
                  <a:schemeClr val="dk2"/>
                </a:solidFill>
                <a:latin typeface="Calibri"/>
                <a:ea typeface="Calibri"/>
                <a:cs typeface="Calibri"/>
                <a:sym typeface="Calibri"/>
              </a:rPr>
              <a:t>ENERGY INSECURITY</a:t>
            </a:r>
            <a:r>
              <a:rPr b="0" i="0" lang="en-US" sz="2400" u="none" cap="none" strike="noStrike">
                <a:solidFill>
                  <a:schemeClr val="dk2"/>
                </a:solidFill>
                <a:latin typeface="Calibri"/>
                <a:ea typeface="Calibri"/>
                <a:cs typeface="Calibri"/>
                <a:sym typeface="Calibri"/>
              </a:rPr>
              <a:t>, “an inability to adequately meet household basic energy needs” including heating, cooling, and lighting.</a:t>
            </a:r>
            <a:endParaRPr/>
          </a:p>
        </p:txBody>
      </p:sp>
      <p:grpSp>
        <p:nvGrpSpPr>
          <p:cNvPr id="1279" name="Google Shape;1279;p5"/>
          <p:cNvGrpSpPr/>
          <p:nvPr/>
        </p:nvGrpSpPr>
        <p:grpSpPr>
          <a:xfrm>
            <a:off x="2297525" y="1959391"/>
            <a:ext cx="4494932" cy="4242554"/>
            <a:chOff x="880190" y="54391"/>
            <a:chExt cx="4494932" cy="4242554"/>
          </a:xfrm>
        </p:grpSpPr>
        <p:sp>
          <p:nvSpPr>
            <p:cNvPr id="1280" name="Google Shape;1280;p5"/>
            <p:cNvSpPr/>
            <p:nvPr/>
          </p:nvSpPr>
          <p:spPr>
            <a:xfrm>
              <a:off x="1822255" y="54391"/>
              <a:ext cx="2610802" cy="2610802"/>
            </a:xfrm>
            <a:prstGeom prst="ellipse">
              <a:avLst/>
            </a:prstGeom>
            <a:solidFill>
              <a:schemeClr val="accent6">
                <a:alpha val="49803"/>
              </a:schemeClr>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5"/>
            <p:cNvSpPr txBox="1"/>
            <p:nvPr/>
          </p:nvSpPr>
          <p:spPr>
            <a:xfrm>
              <a:off x="2170362" y="511282"/>
              <a:ext cx="1914588" cy="1174861"/>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2800"/>
                <a:buFont typeface="Calibri"/>
                <a:buNone/>
              </a:pPr>
              <a:r>
                <a:rPr b="0" i="0" lang="en-US" sz="2800" u="none" cap="none" strike="noStrike">
                  <a:solidFill>
                    <a:schemeClr val="dk1"/>
                  </a:solidFill>
                  <a:latin typeface="Calibri"/>
                  <a:ea typeface="Calibri"/>
                  <a:cs typeface="Calibri"/>
                  <a:sym typeface="Calibri"/>
                </a:rPr>
                <a:t>Physical</a:t>
              </a:r>
              <a:endParaRPr/>
            </a:p>
          </p:txBody>
        </p:sp>
        <p:sp>
          <p:nvSpPr>
            <p:cNvPr id="1282" name="Google Shape;1282;p5"/>
            <p:cNvSpPr/>
            <p:nvPr/>
          </p:nvSpPr>
          <p:spPr>
            <a:xfrm>
              <a:off x="2764320" y="1686143"/>
              <a:ext cx="2610802" cy="2610802"/>
            </a:xfrm>
            <a:prstGeom prst="ellipse">
              <a:avLst/>
            </a:prstGeom>
            <a:solidFill>
              <a:schemeClr val="accent1">
                <a:alpha val="49803"/>
              </a:schemeClr>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5"/>
            <p:cNvSpPr txBox="1"/>
            <p:nvPr/>
          </p:nvSpPr>
          <p:spPr>
            <a:xfrm>
              <a:off x="3562790" y="2360600"/>
              <a:ext cx="1566481" cy="1435941"/>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2800"/>
                <a:buFont typeface="Calibri"/>
                <a:buNone/>
              </a:pPr>
              <a:r>
                <a:rPr b="0" i="0" lang="en-US" sz="2800" u="none" cap="none" strike="noStrike">
                  <a:solidFill>
                    <a:schemeClr val="dk1"/>
                  </a:solidFill>
                  <a:latin typeface="Calibri"/>
                  <a:ea typeface="Calibri"/>
                  <a:cs typeface="Calibri"/>
                  <a:sym typeface="Calibri"/>
                </a:rPr>
                <a:t>Behavioral</a:t>
              </a:r>
              <a:endParaRPr/>
            </a:p>
          </p:txBody>
        </p:sp>
        <p:sp>
          <p:nvSpPr>
            <p:cNvPr id="1284" name="Google Shape;1284;p5"/>
            <p:cNvSpPr/>
            <p:nvPr/>
          </p:nvSpPr>
          <p:spPr>
            <a:xfrm>
              <a:off x="880190" y="1686143"/>
              <a:ext cx="2610802" cy="2610802"/>
            </a:xfrm>
            <a:prstGeom prst="ellipse">
              <a:avLst/>
            </a:prstGeom>
            <a:solidFill>
              <a:schemeClr val="accent2">
                <a:alpha val="49803"/>
              </a:schemeClr>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5"/>
            <p:cNvSpPr txBox="1"/>
            <p:nvPr/>
          </p:nvSpPr>
          <p:spPr>
            <a:xfrm>
              <a:off x="1126041" y="2360600"/>
              <a:ext cx="1566481" cy="1435941"/>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2800"/>
                <a:buFont typeface="Calibri"/>
                <a:buNone/>
              </a:pPr>
              <a:r>
                <a:rPr b="0" i="0" lang="en-US" sz="2800" u="none" cap="none" strike="noStrike">
                  <a:solidFill>
                    <a:schemeClr val="dk1"/>
                  </a:solidFill>
                  <a:latin typeface="Calibri"/>
                  <a:ea typeface="Calibri"/>
                  <a:cs typeface="Calibri"/>
                  <a:sym typeface="Calibri"/>
                </a:rPr>
                <a:t>Economic</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pic>
        <p:nvPicPr>
          <p:cNvPr id="1291" name="Google Shape;1291;p6"/>
          <p:cNvPicPr preferRelativeResize="0"/>
          <p:nvPr/>
        </p:nvPicPr>
        <p:blipFill rotWithShape="1">
          <a:blip r:embed="rId3">
            <a:alphaModFix/>
          </a:blip>
          <a:srcRect b="0" l="0" r="0" t="0"/>
          <a:stretch/>
        </p:blipFill>
        <p:spPr>
          <a:xfrm>
            <a:off x="0" y="1838131"/>
            <a:ext cx="9144000" cy="3566160"/>
          </a:xfrm>
          <a:prstGeom prst="rect">
            <a:avLst/>
          </a:prstGeom>
          <a:noFill/>
          <a:ln>
            <a:noFill/>
          </a:ln>
        </p:spPr>
      </p:pic>
      <p:sp>
        <p:nvSpPr>
          <p:cNvPr id="1292" name="Google Shape;1292;p6"/>
          <p:cNvSpPr txBox="1"/>
          <p:nvPr/>
        </p:nvSpPr>
        <p:spPr>
          <a:xfrm>
            <a:off x="152400" y="909043"/>
            <a:ext cx="8610600" cy="86177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500" u="none" cap="none" strike="noStrike">
                <a:solidFill>
                  <a:schemeClr val="dk2"/>
                </a:solidFill>
                <a:latin typeface="Calibri"/>
                <a:ea typeface="Calibri"/>
                <a:cs typeface="Calibri"/>
                <a:sym typeface="Calibri"/>
              </a:rPr>
              <a:t>The Southeast has the lowest electric rates in the contiguous United States, but the highest residential bills.</a:t>
            </a:r>
            <a:endParaRPr/>
          </a:p>
        </p:txBody>
      </p:sp>
      <p:sp>
        <p:nvSpPr>
          <p:cNvPr id="1293" name="Google Shape;1293;p6"/>
          <p:cNvSpPr txBox="1"/>
          <p:nvPr/>
        </p:nvSpPr>
        <p:spPr>
          <a:xfrm>
            <a:off x="31888" y="5271849"/>
            <a:ext cx="7620000"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1000" u="none" cap="none" strike="noStrike">
                <a:solidFill>
                  <a:schemeClr val="dk1"/>
                </a:solidFill>
                <a:latin typeface="Calibri"/>
                <a:ea typeface="Calibri"/>
                <a:cs typeface="Calibri"/>
                <a:sym typeface="Calibri"/>
              </a:rPr>
              <a:t>Data &amp; Map: U.S. Energy Information Agency (EIA), Residential Energy Consumption Survey. Chart: Will Bryan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8" name="Shape 1298"/>
        <p:cNvGrpSpPr/>
        <p:nvPr/>
      </p:nvGrpSpPr>
      <p:grpSpPr>
        <a:xfrm>
          <a:off x="0" y="0"/>
          <a:ext cx="0" cy="0"/>
          <a:chOff x="0" y="0"/>
          <a:chExt cx="0" cy="0"/>
        </a:xfrm>
      </p:grpSpPr>
      <p:pic>
        <p:nvPicPr>
          <p:cNvPr descr="Map&#10;&#10;Description automatically generated" id="1299" name="Google Shape;1299;p7"/>
          <p:cNvPicPr preferRelativeResize="0"/>
          <p:nvPr/>
        </p:nvPicPr>
        <p:blipFill rotWithShape="1">
          <a:blip r:embed="rId3">
            <a:alphaModFix/>
          </a:blip>
          <a:srcRect b="0" l="0" r="0" t="0"/>
          <a:stretch/>
        </p:blipFill>
        <p:spPr>
          <a:xfrm>
            <a:off x="0" y="840978"/>
            <a:ext cx="9144000" cy="5176044"/>
          </a:xfrm>
          <a:prstGeom prst="rect">
            <a:avLst/>
          </a:prstGeom>
          <a:noFill/>
          <a:ln>
            <a:noFill/>
          </a:ln>
        </p:spPr>
      </p:pic>
      <p:sp>
        <p:nvSpPr>
          <p:cNvPr id="1300" name="Google Shape;1300;p7"/>
          <p:cNvSpPr txBox="1"/>
          <p:nvPr/>
        </p:nvSpPr>
        <p:spPr>
          <a:xfrm>
            <a:off x="5791200" y="225822"/>
            <a:ext cx="3124200" cy="4572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400">
                <a:solidFill>
                  <a:schemeClr val="dk1"/>
                </a:solidFill>
                <a:latin typeface="Calibri"/>
                <a:ea typeface="Calibri"/>
                <a:cs typeface="Calibri"/>
                <a:sym typeface="Calibri"/>
              </a:rPr>
              <a:t>Birmingham, Alabama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5" name="Shape 1305"/>
        <p:cNvGrpSpPr/>
        <p:nvPr/>
      </p:nvGrpSpPr>
      <p:grpSpPr>
        <a:xfrm>
          <a:off x="0" y="0"/>
          <a:ext cx="0" cy="0"/>
          <a:chOff x="0" y="0"/>
          <a:chExt cx="0" cy="0"/>
        </a:xfrm>
      </p:grpSpPr>
      <p:sp>
        <p:nvSpPr>
          <p:cNvPr id="1306" name="Google Shape;1306;p8"/>
          <p:cNvSpPr txBox="1"/>
          <p:nvPr/>
        </p:nvSpPr>
        <p:spPr>
          <a:xfrm>
            <a:off x="6553201" y="6343896"/>
            <a:ext cx="2451506" cy="50783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en-US" sz="900">
                <a:solidFill>
                  <a:schemeClr val="dk1"/>
                </a:solidFill>
                <a:latin typeface="Calibri"/>
                <a:ea typeface="Calibri"/>
                <a:cs typeface="Calibri"/>
                <a:sym typeface="Calibri"/>
              </a:rPr>
              <a:t>HOLC Map: University of Richmond; Data: U.S. Department of Energy, Low Income Energy Affordability Data (LEAD) Tool. Map: Will Bryan.</a:t>
            </a:r>
            <a:endParaRPr/>
          </a:p>
        </p:txBody>
      </p:sp>
      <p:pic>
        <p:nvPicPr>
          <p:cNvPr descr="Map&#10;&#10;Description automatically generated" id="1307" name="Google Shape;1307;p8"/>
          <p:cNvPicPr preferRelativeResize="0"/>
          <p:nvPr/>
        </p:nvPicPr>
        <p:blipFill rotWithShape="1">
          <a:blip r:embed="rId3">
            <a:alphaModFix/>
          </a:blip>
          <a:srcRect b="0" l="0" r="0" t="0"/>
          <a:stretch/>
        </p:blipFill>
        <p:spPr>
          <a:xfrm>
            <a:off x="0" y="840978"/>
            <a:ext cx="9144000" cy="517604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1" name="Shape 1311"/>
        <p:cNvGrpSpPr/>
        <p:nvPr/>
      </p:nvGrpSpPr>
      <p:grpSpPr>
        <a:xfrm>
          <a:off x="0" y="0"/>
          <a:ext cx="0" cy="0"/>
          <a:chOff x="0" y="0"/>
          <a:chExt cx="0" cy="0"/>
        </a:xfrm>
      </p:grpSpPr>
      <p:sp>
        <p:nvSpPr>
          <p:cNvPr id="1312" name="Google Shape;1312;p9"/>
          <p:cNvSpPr txBox="1"/>
          <p:nvPr>
            <p:ph type="title"/>
          </p:nvPr>
        </p:nvSpPr>
        <p:spPr>
          <a:xfrm>
            <a:off x="685800" y="279962"/>
            <a:ext cx="7772400" cy="817561"/>
          </a:xfrm>
          <a:prstGeom prst="rect">
            <a:avLst/>
          </a:prstGeom>
          <a:noFill/>
          <a:ln>
            <a:noFill/>
          </a:ln>
        </p:spPr>
        <p:txBody>
          <a:bodyPr anchorCtr="0" anchor="ctr" bIns="0" lIns="0" spcFirstLastPara="1" rIns="0" wrap="square" tIns="0">
            <a:normAutofit/>
          </a:bodyPr>
          <a:lstStyle/>
          <a:p>
            <a:pPr indent="0" lvl="0" marL="0" rtl="0" algn="ctr">
              <a:lnSpc>
                <a:spcPct val="86000"/>
              </a:lnSpc>
              <a:spcBef>
                <a:spcPts val="0"/>
              </a:spcBef>
              <a:spcAft>
                <a:spcPts val="0"/>
              </a:spcAft>
              <a:buClr>
                <a:schemeClr val="dk2"/>
              </a:buClr>
              <a:buSzPts val="3200"/>
              <a:buFont typeface="Calibri"/>
              <a:buNone/>
            </a:pPr>
            <a:r>
              <a:rPr lang="en-US"/>
              <a:t>Dimensions of Equity</a:t>
            </a:r>
            <a:endParaRPr/>
          </a:p>
        </p:txBody>
      </p:sp>
      <p:sp>
        <p:nvSpPr>
          <p:cNvPr id="1313" name="Google Shape;1313;p9"/>
          <p:cNvSpPr txBox="1"/>
          <p:nvPr>
            <p:ph idx="1" type="body"/>
          </p:nvPr>
        </p:nvSpPr>
        <p:spPr>
          <a:xfrm>
            <a:off x="685800" y="1219201"/>
            <a:ext cx="7772400" cy="4627563"/>
          </a:xfrm>
          <a:prstGeom prst="rect">
            <a:avLst/>
          </a:prstGeom>
          <a:noFill/>
          <a:ln>
            <a:noFill/>
          </a:ln>
        </p:spPr>
        <p:txBody>
          <a:bodyPr anchorCtr="0" anchor="t" bIns="0" lIns="0" spcFirstLastPara="1" rIns="0" wrap="square" tIns="0">
            <a:noAutofit/>
          </a:bodyPr>
          <a:lstStyle/>
          <a:p>
            <a:pPr indent="-171446" lvl="0" marL="171446" rtl="0" algn="l">
              <a:spcBef>
                <a:spcPts val="0"/>
              </a:spcBef>
              <a:spcAft>
                <a:spcPts val="0"/>
              </a:spcAft>
              <a:buSzPts val="2000"/>
              <a:buChar char="•"/>
            </a:pPr>
            <a:r>
              <a:rPr b="1" lang="en-US"/>
              <a:t>Procedural</a:t>
            </a:r>
            <a:r>
              <a:rPr lang="en-US"/>
              <a:t> (Inclusion): inclusive, accessible, authentic engagement and representation in the process to develop or implement programs or policies.</a:t>
            </a:r>
            <a:endParaRPr/>
          </a:p>
          <a:p>
            <a:pPr indent="-171446" lvl="0" marL="171446" rtl="0" algn="l">
              <a:spcBef>
                <a:spcPts val="900"/>
              </a:spcBef>
              <a:spcAft>
                <a:spcPts val="0"/>
              </a:spcAft>
              <a:buSzPts val="2000"/>
              <a:buChar char="•"/>
            </a:pPr>
            <a:r>
              <a:rPr b="1" lang="en-US"/>
              <a:t>Distributional</a:t>
            </a:r>
            <a:r>
              <a:rPr lang="en-US"/>
              <a:t> (Access): programs and policies result in fair distributions of benefits and burdens across all segments of a community, prioritizing those with highest need.</a:t>
            </a:r>
            <a:endParaRPr/>
          </a:p>
          <a:p>
            <a:pPr indent="-171446" lvl="0" marL="171446" rtl="0" algn="l">
              <a:spcBef>
                <a:spcPts val="900"/>
              </a:spcBef>
              <a:spcAft>
                <a:spcPts val="0"/>
              </a:spcAft>
              <a:buSzPts val="2000"/>
              <a:buChar char="•"/>
            </a:pPr>
            <a:r>
              <a:rPr b="1" lang="en-US"/>
              <a:t>Structural</a:t>
            </a:r>
            <a:r>
              <a:rPr lang="en-US"/>
              <a:t>: decision-makers institutionalize accountability; decisions are made with a recognition of the historical, cultural, and institutional dynamics and structures that have routinely advantaged privileged groups in society and resulted in chronic, cumulative disadvantage for subordinated groups.</a:t>
            </a:r>
            <a:endParaRPr/>
          </a:p>
          <a:p>
            <a:pPr indent="-171446" lvl="0" marL="171446" rtl="0" algn="l">
              <a:spcBef>
                <a:spcPts val="900"/>
              </a:spcBef>
              <a:spcAft>
                <a:spcPts val="0"/>
              </a:spcAft>
              <a:buSzPts val="2000"/>
              <a:buChar char="•"/>
            </a:pPr>
            <a:r>
              <a:rPr b="1" lang="en-US"/>
              <a:t>Transgenerational</a:t>
            </a:r>
            <a:r>
              <a:rPr lang="en-US"/>
              <a:t>: decisions consider generational impacts and do not result in unfair burdens on future generations.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SEEA Colors">
      <a:dk1>
        <a:srgbClr val="444444"/>
      </a:dk1>
      <a:lt1>
        <a:srgbClr val="FFFFFF"/>
      </a:lt1>
      <a:dk2>
        <a:srgbClr val="00447C"/>
      </a:dk2>
      <a:lt2>
        <a:srgbClr val="F2F2F2"/>
      </a:lt2>
      <a:accent1>
        <a:srgbClr val="00869F"/>
      </a:accent1>
      <a:accent2>
        <a:srgbClr val="75C7D3"/>
      </a:accent2>
      <a:accent3>
        <a:srgbClr val="AAC5E2"/>
      </a:accent3>
      <a:accent4>
        <a:srgbClr val="FCB616"/>
      </a:accent4>
      <a:accent5>
        <a:srgbClr val="D4442D"/>
      </a:accent5>
      <a:accent6>
        <a:srgbClr val="BFBFBF"/>
      </a:accent6>
      <a:hlink>
        <a:srgbClr val="00447C"/>
      </a:hlink>
      <a:folHlink>
        <a:srgbClr val="00447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NG_PPT_16x9_Generic_template-blue">
  <a:themeElements>
    <a:clrScheme name="Custom 38">
      <a:dk1>
        <a:srgbClr val="55555A"/>
      </a:dk1>
      <a:lt1>
        <a:srgbClr val="FFFFFF"/>
      </a:lt1>
      <a:dk2>
        <a:srgbClr val="808083"/>
      </a:dk2>
      <a:lt2>
        <a:srgbClr val="AAAAAC"/>
      </a:lt2>
      <a:accent1>
        <a:srgbClr val="00148C"/>
      </a:accent1>
      <a:accent2>
        <a:srgbClr val="00BEB4"/>
      </a:accent2>
      <a:accent3>
        <a:srgbClr val="FA4616"/>
      </a:accent3>
      <a:accent4>
        <a:srgbClr val="500A78"/>
      </a:accent4>
      <a:accent5>
        <a:srgbClr val="C800A1"/>
      </a:accent5>
      <a:accent6>
        <a:srgbClr val="FFB45A"/>
      </a:accent6>
      <a:hlink>
        <a:srgbClr val="55555A"/>
      </a:hlink>
      <a:folHlink>
        <a:srgbClr val="5555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2020-12-08T18:59:05Z</dcterms:created>
  <dc:creator>Cyrus Bhedwar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0x010100ECB8C4C3CDB2D147AA7F9DA76AE74DC4</vt:lpwstr>
  </property>
</Properties>
</file>