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La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i07PAmY4x3R29sriS9lY9ctWjc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3" Type="http://customschemas.google.com/relationships/presentationmetadata" Target="metadata"/><Relationship Id="rId12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228600" y="209550"/>
            <a:ext cx="8686800" cy="4800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295400" y="1200150"/>
            <a:ext cx="6629400" cy="2769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AD2327"/>
                </a:solidFill>
                <a:latin typeface="Lato"/>
                <a:ea typeface="Lato"/>
                <a:cs typeface="Lato"/>
                <a:sym typeface="Lato"/>
              </a:rPr>
              <a:t>2020 Annual Conference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42648C"/>
                </a:solidFill>
                <a:latin typeface="Lato"/>
                <a:ea typeface="Lato"/>
                <a:cs typeface="Lato"/>
                <a:sym typeface="Lato"/>
              </a:rPr>
              <a:t>UNITED WE STAND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42648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Minds, Your Body: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S-T-R-E-T-C-H With Us!</a:t>
            </a:r>
            <a:endParaRPr/>
          </a:p>
        </p:txBody>
      </p:sp>
      <p:pic>
        <p:nvPicPr>
          <p:cNvPr descr="A close up of a sign&#10;&#10;Description automatically generated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382519"/>
            <a:ext cx="4267200" cy="7612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2" name="Google Shape;92;p1"/>
          <p:cNvGrpSpPr/>
          <p:nvPr/>
        </p:nvGrpSpPr>
        <p:grpSpPr>
          <a:xfrm>
            <a:off x="304800" y="4194118"/>
            <a:ext cx="8534400" cy="808863"/>
            <a:chOff x="235004" y="4095750"/>
            <a:chExt cx="10043154" cy="838200"/>
          </a:xfrm>
        </p:grpSpPr>
        <p:pic>
          <p:nvPicPr>
            <p:cNvPr descr="A close up of a toy&#10;&#10;Description automatically generated" id="93" name="Google Shape;93;p1"/>
            <p:cNvPicPr preferRelativeResize="0"/>
            <p:nvPr/>
          </p:nvPicPr>
          <p:blipFill rotWithShape="1">
            <a:blip r:embed="rId4">
              <a:alphaModFix/>
            </a:blip>
            <a:srcRect b="16361" l="0" r="0" t="15177"/>
            <a:stretch/>
          </p:blipFill>
          <p:spPr>
            <a:xfrm>
              <a:off x="235004" y="4095751"/>
              <a:ext cx="3355238" cy="838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close up of a toy&#10;&#10;Description automatically generated" id="94" name="Google Shape;94;p1"/>
            <p:cNvPicPr preferRelativeResize="0"/>
            <p:nvPr/>
          </p:nvPicPr>
          <p:blipFill rotWithShape="1">
            <a:blip r:embed="rId4">
              <a:alphaModFix/>
            </a:blip>
            <a:srcRect b="16361" l="0" r="0" t="15177"/>
            <a:stretch/>
          </p:blipFill>
          <p:spPr>
            <a:xfrm>
              <a:off x="3578962" y="4095750"/>
              <a:ext cx="3355238" cy="838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close up of a toy&#10;&#10;Description automatically generated" id="95" name="Google Shape;95;p1"/>
            <p:cNvPicPr preferRelativeResize="0"/>
            <p:nvPr/>
          </p:nvPicPr>
          <p:blipFill rotWithShape="1">
            <a:blip r:embed="rId4">
              <a:alphaModFix/>
            </a:blip>
            <a:srcRect b="16361" l="0" r="0" t="15177"/>
            <a:stretch/>
          </p:blipFill>
          <p:spPr>
            <a:xfrm>
              <a:off x="6922920" y="4095750"/>
              <a:ext cx="3355238" cy="83819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228600" y="54376"/>
            <a:ext cx="8686800" cy="492643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3060348"/>
            <a:ext cx="2039214" cy="74771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228600" y="1288817"/>
            <a:ext cx="8686800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17365D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17365D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Minds, Your Body: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S-T-R-E-T-C-H With Us!</a:t>
            </a:r>
            <a:endParaRPr sz="4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17365D"/>
                </a:solidFill>
                <a:latin typeface="Lato"/>
                <a:ea typeface="Lato"/>
                <a:cs typeface="Lato"/>
                <a:sym typeface="Lato"/>
              </a:rPr>
              <a:t>Five-Minute Yoga Meditation: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000" u="none" cap="none" strike="noStrike">
                <a:solidFill>
                  <a:srgbClr val="17365D"/>
                </a:solidFill>
                <a:latin typeface="Lato"/>
                <a:ea typeface="Lato"/>
                <a:cs typeface="Lato"/>
                <a:sym typeface="Lato"/>
              </a:rPr>
              <a:t>Calm Your Anxiety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17365D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17365D"/>
                </a:solidFill>
                <a:latin typeface="Lato"/>
                <a:ea typeface="Lato"/>
                <a:cs typeface="Lato"/>
                <a:sym typeface="Lato"/>
              </a:rPr>
              <a:t>                    By Beyoutifulliving on </a:t>
            </a:r>
            <a:r>
              <a:rPr lang="en-US" sz="240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600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04" name="Google Shape;104;p2"/>
          <p:cNvGrpSpPr/>
          <p:nvPr/>
        </p:nvGrpSpPr>
        <p:grpSpPr>
          <a:xfrm>
            <a:off x="304800" y="4171950"/>
            <a:ext cx="8534400" cy="762001"/>
            <a:chOff x="235004" y="4095750"/>
            <a:chExt cx="10043154" cy="838200"/>
          </a:xfrm>
        </p:grpSpPr>
        <p:pic>
          <p:nvPicPr>
            <p:cNvPr descr="A close up of a toy&#10;&#10;Description automatically generated" id="105" name="Google Shape;105;p2"/>
            <p:cNvPicPr preferRelativeResize="0"/>
            <p:nvPr/>
          </p:nvPicPr>
          <p:blipFill rotWithShape="1">
            <a:blip r:embed="rId4">
              <a:alphaModFix/>
            </a:blip>
            <a:srcRect b="16361" l="0" r="0" t="15177"/>
            <a:stretch/>
          </p:blipFill>
          <p:spPr>
            <a:xfrm>
              <a:off x="235004" y="4095751"/>
              <a:ext cx="3355238" cy="838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close up of a toy&#10;&#10;Description automatically generated" id="106" name="Google Shape;106;p2"/>
            <p:cNvPicPr preferRelativeResize="0"/>
            <p:nvPr/>
          </p:nvPicPr>
          <p:blipFill rotWithShape="1">
            <a:blip r:embed="rId4">
              <a:alphaModFix/>
            </a:blip>
            <a:srcRect b="16361" l="0" r="0" t="15177"/>
            <a:stretch/>
          </p:blipFill>
          <p:spPr>
            <a:xfrm>
              <a:off x="3578962" y="4095750"/>
              <a:ext cx="3355238" cy="838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close up of a toy&#10;&#10;Description automatically generated" id="107" name="Google Shape;107;p2"/>
            <p:cNvPicPr preferRelativeResize="0"/>
            <p:nvPr/>
          </p:nvPicPr>
          <p:blipFill rotWithShape="1">
            <a:blip r:embed="rId4">
              <a:alphaModFix/>
            </a:blip>
            <a:srcRect b="16361" l="0" r="0" t="15177"/>
            <a:stretch/>
          </p:blipFill>
          <p:spPr>
            <a:xfrm>
              <a:off x="6922920" y="4095750"/>
              <a:ext cx="3355238" cy="83819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A close up of a sign&#10;&#10;Description automatically generated" id="108" name="Google Shape;108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1000" y="382519"/>
            <a:ext cx="4267200" cy="7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/>
          <p:nvPr/>
        </p:nvSpPr>
        <p:spPr>
          <a:xfrm>
            <a:off x="228600" y="32209"/>
            <a:ext cx="8686800" cy="492643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5" name="Google Shape;115;p3"/>
          <p:cNvGrpSpPr/>
          <p:nvPr/>
        </p:nvGrpSpPr>
        <p:grpSpPr>
          <a:xfrm>
            <a:off x="304800" y="4171950"/>
            <a:ext cx="8534400" cy="762001"/>
            <a:chOff x="235004" y="4095750"/>
            <a:chExt cx="10043154" cy="838200"/>
          </a:xfrm>
        </p:grpSpPr>
        <p:pic>
          <p:nvPicPr>
            <p:cNvPr descr="A close up of a toy&#10;&#10;Description automatically generated" id="116" name="Google Shape;116;p3"/>
            <p:cNvPicPr preferRelativeResize="0"/>
            <p:nvPr/>
          </p:nvPicPr>
          <p:blipFill rotWithShape="1">
            <a:blip r:embed="rId3">
              <a:alphaModFix/>
            </a:blip>
            <a:srcRect b="16361" l="0" r="0" t="15177"/>
            <a:stretch/>
          </p:blipFill>
          <p:spPr>
            <a:xfrm>
              <a:off x="235004" y="4095751"/>
              <a:ext cx="3355238" cy="838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close up of a toy&#10;&#10;Description automatically generated" id="117" name="Google Shape;117;p3"/>
            <p:cNvPicPr preferRelativeResize="0"/>
            <p:nvPr/>
          </p:nvPicPr>
          <p:blipFill rotWithShape="1">
            <a:blip r:embed="rId3">
              <a:alphaModFix/>
            </a:blip>
            <a:srcRect b="16361" l="0" r="0" t="15177"/>
            <a:stretch/>
          </p:blipFill>
          <p:spPr>
            <a:xfrm>
              <a:off x="3578962" y="4095750"/>
              <a:ext cx="3355238" cy="838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close up of a toy&#10;&#10;Description automatically generated" id="118" name="Google Shape;118;p3"/>
            <p:cNvPicPr preferRelativeResize="0"/>
            <p:nvPr/>
          </p:nvPicPr>
          <p:blipFill rotWithShape="1">
            <a:blip r:embed="rId3">
              <a:alphaModFix/>
            </a:blip>
            <a:srcRect b="16361" l="0" r="0" t="15177"/>
            <a:stretch/>
          </p:blipFill>
          <p:spPr>
            <a:xfrm>
              <a:off x="6922920" y="4095750"/>
              <a:ext cx="3355238" cy="83819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9" name="Google Shape;119;p3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0200" y="220670"/>
            <a:ext cx="6052526" cy="3890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2020-06-16T14:12:15Z</dcterms:created>
  <dc:creator>katrina metzler</dc:creator>
</cp:coreProperties>
</file>