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8C17B-6C27-42C5-A447-62749557C7A5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35BCF-48CD-4160-A6F4-BBE7B4EFD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7A052-26E3-40B5-8B9A-1C3B0C19CF2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0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4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7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4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067F1-0353-4FF6-9659-202736DC0BE7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4029-E74B-421A-9293-AFC87ACE0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5"/>
          <a:stretch/>
        </p:blipFill>
        <p:spPr>
          <a:xfrm>
            <a:off x="10205884" y="283450"/>
            <a:ext cx="966020" cy="1806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/>
          <a:stretch/>
        </p:blipFill>
        <p:spPr>
          <a:xfrm>
            <a:off x="6813754" y="283451"/>
            <a:ext cx="3392129" cy="1806677"/>
          </a:xfrm>
          <a:prstGeom prst="rect">
            <a:avLst/>
          </a:prstGeom>
        </p:spPr>
      </p:pic>
      <p:sp>
        <p:nvSpPr>
          <p:cNvPr id="7" name="Round Single Corner Rectangle 6"/>
          <p:cNvSpPr/>
          <p:nvPr/>
        </p:nvSpPr>
        <p:spPr>
          <a:xfrm>
            <a:off x="304800" y="228600"/>
            <a:ext cx="11582400" cy="6400800"/>
          </a:xfrm>
          <a:prstGeom prst="round1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3" y="457201"/>
            <a:ext cx="10240687" cy="1723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6000" y="2295737"/>
            <a:ext cx="10160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Welcome to the                        </a:t>
            </a:r>
            <a:r>
              <a:rPr lang="en-US" sz="5200" b="1" dirty="0" smtClean="0">
                <a:solidFill>
                  <a:schemeClr val="accent5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NEUAC 2020 Virtual Conference</a:t>
            </a:r>
          </a:p>
          <a:p>
            <a:pPr algn="ctr"/>
            <a:endParaRPr lang="en-US" sz="3200" dirty="0" smtClean="0">
              <a:solidFill>
                <a:srgbClr val="C0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US" sz="3200" dirty="0" smtClean="0">
                <a:solidFill>
                  <a:srgbClr val="C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Our diversity makes us STRONG. </a:t>
            </a:r>
          </a:p>
          <a:p>
            <a:pPr algn="ctr"/>
            <a:r>
              <a:rPr lang="en-US" sz="3200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 can win the fight to end energy poverty TOGETHER.</a:t>
            </a:r>
          </a:p>
          <a:p>
            <a:pPr algn="ctr"/>
            <a:r>
              <a:rPr lang="en-US" sz="3200" i="1" dirty="0" smtClean="0">
                <a:solidFill>
                  <a:srgbClr val="C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United We Stand.</a:t>
            </a:r>
            <a:endParaRPr lang="en-US" sz="3200" i="1" dirty="0">
              <a:solidFill>
                <a:srgbClr val="C0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5" name="AdobeStock_35698609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1000" out="17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59"/>
    </mc:Choice>
    <mc:Fallback xmlns="">
      <p:transition spd="slow" advClick="0" advTm="30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  <p:extLst mod="1">
    <p:ext uri="{E180D4A7-C9FB-4DFB-919C-405C955672EB}">
      <p14:showEvtLst xmlns:p14="http://schemas.microsoft.com/office/powerpoint/2010/main">
        <p14:playEvt time="99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Widescreen</PresentationFormat>
  <Paragraphs>6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Lato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katrina metzler</dc:creator>
  <cp:lastModifiedBy>katrina metzler</cp:lastModifiedBy>
  <cp:revision>2</cp:revision>
  <dcterms:created xsi:type="dcterms:W3CDTF">2020-07-13T19:23:46Z</dcterms:created>
  <dcterms:modified xsi:type="dcterms:W3CDTF">2020-07-22T16:04:26Z</dcterms:modified>
</cp:coreProperties>
</file>