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2"/>
    <a:srgbClr val="42648C"/>
    <a:srgbClr val="AD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8" autoAdjust="0"/>
    <p:restoredTop sz="93515" autoAdjust="0"/>
  </p:normalViewPr>
  <p:slideViewPr>
    <p:cSldViewPr>
      <p:cViewPr varScale="1">
        <p:scale>
          <a:sx n="80" d="100"/>
          <a:sy n="80" d="100"/>
        </p:scale>
        <p:origin x="702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504C1-F9C1-40E5-8C48-F5BF818762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2A2FD-F9FE-4AAA-9A11-9C3484A4F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NEUAC is pleased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welcome speaker Yuka Nagashima in our next segment to speak about diversity, inclusion and justice in American nonprofits. Yuka is the executive director of an anti-hunger organization called Food Shift based in Oakland, California.</a:t>
            </a:r>
          </a:p>
          <a:p>
            <a:pPr marL="0" indent="0">
              <a:buNone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Food Shift works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reduce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harmful impacts of wasted food and improve community health through the recovery, redistribution, and processing of surplus food. Food Shift Catering, a social enterprise kitchen, provides training and jobs to individuals with barriers to employment.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A052-26E3-40B5-8B9A-1C3B0C19C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Please join me in viewing this short video presentation titled “Food Shift: ready to leap forward” that highlights some of their work. We look forward to hearing from Yuka during the next segment!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A052-26E3-40B5-8B9A-1C3B0C19C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6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0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5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42F6-6FDD-4B37-BAF7-CB472834DDB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1W_uTshaDk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228600" y="209550"/>
            <a:ext cx="8686800" cy="48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A6E08-49F0-4A0B-95BC-F4FB2430E965}"/>
              </a:ext>
            </a:extLst>
          </p:cNvPr>
          <p:cNvSpPr txBox="1"/>
          <p:nvPr/>
        </p:nvSpPr>
        <p:spPr>
          <a:xfrm>
            <a:off x="533400" y="1200150"/>
            <a:ext cx="8077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AD232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2020 Annual Conference</a:t>
            </a:r>
          </a:p>
          <a:p>
            <a:pPr algn="ctr"/>
            <a:r>
              <a:rPr lang="en-US" sz="3600" dirty="0">
                <a:solidFill>
                  <a:srgbClr val="42648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UNITED WE </a:t>
            </a:r>
            <a:r>
              <a:rPr lang="en-US" sz="3600" dirty="0" smtClean="0">
                <a:solidFill>
                  <a:srgbClr val="42648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STAND</a:t>
            </a:r>
          </a:p>
          <a:p>
            <a:pPr algn="ctr"/>
            <a:endParaRPr lang="en-US" sz="1400" dirty="0">
              <a:solidFill>
                <a:srgbClr val="42648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4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Speaker Organization Spotlight: Overview of “Food Shift”</a:t>
            </a:r>
            <a:endParaRPr lang="en-US" sz="4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03FE21C-1561-48F7-A5E7-4F7B6EC163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2519"/>
            <a:ext cx="4267200" cy="76124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2C3F85-71A2-48FC-8278-20C519CCDE8B}"/>
              </a:ext>
            </a:extLst>
          </p:cNvPr>
          <p:cNvGrpSpPr/>
          <p:nvPr/>
        </p:nvGrpSpPr>
        <p:grpSpPr>
          <a:xfrm>
            <a:off x="304800" y="4194118"/>
            <a:ext cx="8534400" cy="808863"/>
            <a:chOff x="235004" y="4095750"/>
            <a:chExt cx="10043154" cy="838200"/>
          </a:xfrm>
        </p:grpSpPr>
        <p:pic>
          <p:nvPicPr>
            <p:cNvPr id="19" name="Picture 18" descr="A close up of a toy&#10;&#10;Description automatically generated">
              <a:extLst>
                <a:ext uri="{FF2B5EF4-FFF2-40B4-BE49-F238E27FC236}">
                  <a16:creationId xmlns:a16="http://schemas.microsoft.com/office/drawing/2014/main" id="{91441326-AA0A-4D7D-BE6A-042C70715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</p:spPr>
        </p:pic>
        <p:pic>
          <p:nvPicPr>
            <p:cNvPr id="20" name="Picture 19" descr="A close up of a toy&#10;&#10;Description automatically generated">
              <a:extLst>
                <a:ext uri="{FF2B5EF4-FFF2-40B4-BE49-F238E27FC236}">
                  <a16:creationId xmlns:a16="http://schemas.microsoft.com/office/drawing/2014/main" id="{2F77FB03-F677-46BF-98F7-4F78BF35F8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</p:spPr>
        </p:pic>
        <p:pic>
          <p:nvPicPr>
            <p:cNvPr id="21" name="Picture 20" descr="A close up of a toy&#10;&#10;Description automatically generated">
              <a:extLst>
                <a:ext uri="{FF2B5EF4-FFF2-40B4-BE49-F238E27FC236}">
                  <a16:creationId xmlns:a16="http://schemas.microsoft.com/office/drawing/2014/main" id="{C1379BB4-AE6F-42D9-BE04-209B1EDE7A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83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228600" y="32209"/>
            <a:ext cx="8686800" cy="492643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2C3F85-71A2-48FC-8278-20C519CCDE8B}"/>
              </a:ext>
            </a:extLst>
          </p:cNvPr>
          <p:cNvGrpSpPr/>
          <p:nvPr/>
        </p:nvGrpSpPr>
        <p:grpSpPr>
          <a:xfrm>
            <a:off x="304800" y="4171950"/>
            <a:ext cx="8534400" cy="762001"/>
            <a:chOff x="235004" y="4095750"/>
            <a:chExt cx="10043154" cy="838200"/>
          </a:xfrm>
        </p:grpSpPr>
        <p:pic>
          <p:nvPicPr>
            <p:cNvPr id="19" name="Picture 18" descr="A close up of a toy&#10;&#10;Description automatically generated">
              <a:extLst>
                <a:ext uri="{FF2B5EF4-FFF2-40B4-BE49-F238E27FC236}">
                  <a16:creationId xmlns:a16="http://schemas.microsoft.com/office/drawing/2014/main" id="{91441326-AA0A-4D7D-BE6A-042C70715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</p:spPr>
        </p:pic>
        <p:pic>
          <p:nvPicPr>
            <p:cNvPr id="20" name="Picture 19" descr="A close up of a toy&#10;&#10;Description automatically generated">
              <a:extLst>
                <a:ext uri="{FF2B5EF4-FFF2-40B4-BE49-F238E27FC236}">
                  <a16:creationId xmlns:a16="http://schemas.microsoft.com/office/drawing/2014/main" id="{2F77FB03-F677-46BF-98F7-4F78BF35F8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</p:spPr>
        </p:pic>
        <p:pic>
          <p:nvPicPr>
            <p:cNvPr id="21" name="Picture 20" descr="A close up of a toy&#10;&#10;Description automatically generated">
              <a:extLst>
                <a:ext uri="{FF2B5EF4-FFF2-40B4-BE49-F238E27FC236}">
                  <a16:creationId xmlns:a16="http://schemas.microsoft.com/office/drawing/2014/main" id="{C1379BB4-AE6F-42D9-BE04-209B1EDE7A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</p:spPr>
        </p:pic>
      </p:grpSp>
      <p:pic>
        <p:nvPicPr>
          <p:cNvPr id="3" name="h1W_uTshaD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00200" y="205145"/>
            <a:ext cx="5867400" cy="396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995125-18DA-4974-AC69-93AD0B185225}" vid="{E020502B-2BEB-45B9-BEC5-D512F0878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NEUAC 2020 Annual Conference Template </Template>
  <TotalTime>217</TotalTime>
  <Words>145</Words>
  <Application>Microsoft Office PowerPoint</Application>
  <PresentationFormat>On-screen Show (16:9)</PresentationFormat>
  <Paragraphs>10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Lato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metzler</dc:creator>
  <cp:lastModifiedBy>katrina metzler</cp:lastModifiedBy>
  <cp:revision>46</cp:revision>
  <dcterms:created xsi:type="dcterms:W3CDTF">2020-06-16T14:12:15Z</dcterms:created>
  <dcterms:modified xsi:type="dcterms:W3CDTF">2020-06-29T15:50:50Z</dcterms:modified>
</cp:coreProperties>
</file>