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9" r:id="rId2"/>
    <p:sldId id="281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342"/>
    <a:srgbClr val="42648C"/>
    <a:srgbClr val="AD2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78" autoAdjust="0"/>
    <p:restoredTop sz="93792" autoAdjust="0"/>
  </p:normalViewPr>
  <p:slideViewPr>
    <p:cSldViewPr>
      <p:cViewPr varScale="1">
        <p:scale>
          <a:sx n="81" d="100"/>
          <a:sy n="81" d="100"/>
        </p:scale>
        <p:origin x="672" y="3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504C1-F9C1-40E5-8C48-F5BF8187625B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2A2FD-F9FE-4AAA-9A11-9C3484A4F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69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7A052-26E3-40B5-8B9A-1C3B0C19CF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90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7A052-26E3-40B5-8B9A-1C3B0C19CF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59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4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4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0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8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1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6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0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5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03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42F6-6FDD-4B37-BAF7-CB472834DDB1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1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142F6-6FDD-4B37-BAF7-CB472834DDB1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D299C-71C9-4270-9699-4FE99385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HGjY0O1BFo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>
            <a:off x="228600" y="209550"/>
            <a:ext cx="8686800" cy="4800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1A6E08-49F0-4A0B-95BC-F4FB2430E965}"/>
              </a:ext>
            </a:extLst>
          </p:cNvPr>
          <p:cNvSpPr txBox="1"/>
          <p:nvPr/>
        </p:nvSpPr>
        <p:spPr>
          <a:xfrm>
            <a:off x="1295400" y="1200150"/>
            <a:ext cx="6629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AD232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2020 Annual Conference</a:t>
            </a:r>
          </a:p>
          <a:p>
            <a:pPr algn="ctr"/>
            <a:r>
              <a:rPr lang="en-US" sz="3600" dirty="0">
                <a:solidFill>
                  <a:srgbClr val="42648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UNITED WE </a:t>
            </a:r>
            <a:r>
              <a:rPr lang="en-US" sz="3600" dirty="0" smtClean="0">
                <a:solidFill>
                  <a:srgbClr val="42648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STAND</a:t>
            </a:r>
          </a:p>
          <a:p>
            <a:pPr algn="ctr"/>
            <a:endParaRPr lang="en-US" sz="1400" dirty="0">
              <a:solidFill>
                <a:srgbClr val="42648C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sz="4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Weatherize Murray City:</a:t>
            </a:r>
          </a:p>
          <a:p>
            <a:pPr algn="ctr"/>
            <a:r>
              <a:rPr lang="en-US" sz="3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 community-wide </a:t>
            </a:r>
            <a:r>
              <a:rPr lang="en-US" sz="3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energy </a:t>
            </a:r>
          </a:p>
          <a:p>
            <a:pPr algn="ctr"/>
            <a:r>
              <a:rPr lang="en-US" sz="3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efficiency </a:t>
            </a:r>
            <a:r>
              <a:rPr lang="en-US" sz="3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project in Appalachia</a:t>
            </a:r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F03FE21C-1561-48F7-A5E7-4F7B6EC163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2519"/>
            <a:ext cx="4267200" cy="761243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B72C3F85-71A2-48FC-8278-20C519CCDE8B}"/>
              </a:ext>
            </a:extLst>
          </p:cNvPr>
          <p:cNvGrpSpPr/>
          <p:nvPr/>
        </p:nvGrpSpPr>
        <p:grpSpPr>
          <a:xfrm>
            <a:off x="304800" y="4194118"/>
            <a:ext cx="8534400" cy="808863"/>
            <a:chOff x="235004" y="4095750"/>
            <a:chExt cx="10043154" cy="838200"/>
          </a:xfrm>
        </p:grpSpPr>
        <p:pic>
          <p:nvPicPr>
            <p:cNvPr id="19" name="Picture 18" descr="A close up of a toy&#10;&#10;Description automatically generated">
              <a:extLst>
                <a:ext uri="{FF2B5EF4-FFF2-40B4-BE49-F238E27FC236}">
                  <a16:creationId xmlns:a16="http://schemas.microsoft.com/office/drawing/2014/main" id="{91441326-AA0A-4D7D-BE6A-042C707155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77" b="16362"/>
            <a:stretch/>
          </p:blipFill>
          <p:spPr>
            <a:xfrm>
              <a:off x="235004" y="4095751"/>
              <a:ext cx="3355238" cy="838199"/>
            </a:xfrm>
            <a:prstGeom prst="rect">
              <a:avLst/>
            </a:prstGeom>
          </p:spPr>
        </p:pic>
        <p:pic>
          <p:nvPicPr>
            <p:cNvPr id="20" name="Picture 19" descr="A close up of a toy&#10;&#10;Description automatically generated">
              <a:extLst>
                <a:ext uri="{FF2B5EF4-FFF2-40B4-BE49-F238E27FC236}">
                  <a16:creationId xmlns:a16="http://schemas.microsoft.com/office/drawing/2014/main" id="{2F77FB03-F677-46BF-98F7-4F78BF35F8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77" b="16362"/>
            <a:stretch/>
          </p:blipFill>
          <p:spPr>
            <a:xfrm>
              <a:off x="3578962" y="4095750"/>
              <a:ext cx="3355238" cy="838199"/>
            </a:xfrm>
            <a:prstGeom prst="rect">
              <a:avLst/>
            </a:prstGeom>
          </p:spPr>
        </p:pic>
        <p:pic>
          <p:nvPicPr>
            <p:cNvPr id="21" name="Picture 20" descr="A close up of a toy&#10;&#10;Description automatically generated">
              <a:extLst>
                <a:ext uri="{FF2B5EF4-FFF2-40B4-BE49-F238E27FC236}">
                  <a16:creationId xmlns:a16="http://schemas.microsoft.com/office/drawing/2014/main" id="{C1379BB4-AE6F-42D9-BE04-209B1EDE7A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77" b="16362"/>
            <a:stretch/>
          </p:blipFill>
          <p:spPr>
            <a:xfrm>
              <a:off x="6922920" y="4095750"/>
              <a:ext cx="3355238" cy="8381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2837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>
            <a:off x="228600" y="32209"/>
            <a:ext cx="8686800" cy="492643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72C3F85-71A2-48FC-8278-20C519CCDE8B}"/>
              </a:ext>
            </a:extLst>
          </p:cNvPr>
          <p:cNvGrpSpPr/>
          <p:nvPr/>
        </p:nvGrpSpPr>
        <p:grpSpPr>
          <a:xfrm>
            <a:off x="304800" y="4171950"/>
            <a:ext cx="8534400" cy="762001"/>
            <a:chOff x="235004" y="4095750"/>
            <a:chExt cx="10043154" cy="838200"/>
          </a:xfrm>
        </p:grpSpPr>
        <p:pic>
          <p:nvPicPr>
            <p:cNvPr id="19" name="Picture 18" descr="A close up of a toy&#10;&#10;Description automatically generated">
              <a:extLst>
                <a:ext uri="{FF2B5EF4-FFF2-40B4-BE49-F238E27FC236}">
                  <a16:creationId xmlns:a16="http://schemas.microsoft.com/office/drawing/2014/main" id="{91441326-AA0A-4D7D-BE6A-042C707155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77" b="16362"/>
            <a:stretch/>
          </p:blipFill>
          <p:spPr>
            <a:xfrm>
              <a:off x="235004" y="4095751"/>
              <a:ext cx="3355238" cy="838199"/>
            </a:xfrm>
            <a:prstGeom prst="rect">
              <a:avLst/>
            </a:prstGeom>
          </p:spPr>
        </p:pic>
        <p:pic>
          <p:nvPicPr>
            <p:cNvPr id="20" name="Picture 19" descr="A close up of a toy&#10;&#10;Description automatically generated">
              <a:extLst>
                <a:ext uri="{FF2B5EF4-FFF2-40B4-BE49-F238E27FC236}">
                  <a16:creationId xmlns:a16="http://schemas.microsoft.com/office/drawing/2014/main" id="{2F77FB03-F677-46BF-98F7-4F78BF35F8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77" b="16362"/>
            <a:stretch/>
          </p:blipFill>
          <p:spPr>
            <a:xfrm>
              <a:off x="3578962" y="4095750"/>
              <a:ext cx="3355238" cy="838199"/>
            </a:xfrm>
            <a:prstGeom prst="rect">
              <a:avLst/>
            </a:prstGeom>
          </p:spPr>
        </p:pic>
        <p:pic>
          <p:nvPicPr>
            <p:cNvPr id="21" name="Picture 20" descr="A close up of a toy&#10;&#10;Description automatically generated">
              <a:extLst>
                <a:ext uri="{FF2B5EF4-FFF2-40B4-BE49-F238E27FC236}">
                  <a16:creationId xmlns:a16="http://schemas.microsoft.com/office/drawing/2014/main" id="{C1379BB4-AE6F-42D9-BE04-209B1EDE7A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77" b="16362"/>
            <a:stretch/>
          </p:blipFill>
          <p:spPr>
            <a:xfrm>
              <a:off x="6922920" y="4095750"/>
              <a:ext cx="3355238" cy="838199"/>
            </a:xfrm>
            <a:prstGeom prst="rect">
              <a:avLst/>
            </a:prstGeom>
          </p:spPr>
        </p:pic>
      </p:grpSp>
      <p:pic>
        <p:nvPicPr>
          <p:cNvPr id="3" name="BHGjY0O1BF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752600" y="173556"/>
            <a:ext cx="5715000" cy="3998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39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B995125-18DA-4974-AC69-93AD0B185225}" vid="{E020502B-2BEB-45B9-BEC5-D512F0878C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NEUAC 2020 Annual Conference Template </Template>
  <TotalTime>210</TotalTime>
  <Words>19</Words>
  <Application>Microsoft Office PowerPoint</Application>
  <PresentationFormat>On-screen Show (16:9)</PresentationFormat>
  <Paragraphs>8</Paragraphs>
  <Slides>2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Lato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katrina metzler</dc:creator>
  <cp:lastModifiedBy>katrina metzler</cp:lastModifiedBy>
  <cp:revision>46</cp:revision>
  <dcterms:created xsi:type="dcterms:W3CDTF">2020-06-16T14:12:15Z</dcterms:created>
  <dcterms:modified xsi:type="dcterms:W3CDTF">2020-07-22T16:05:53Z</dcterms:modified>
</cp:coreProperties>
</file>