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6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 Caudill" initials="CC" lastIdx="1" clrIdx="0">
    <p:extLst>
      <p:ext uri="{19B8F6BF-5375-455C-9EA6-DF929625EA0E}">
        <p15:presenceInfo xmlns:p15="http://schemas.microsoft.com/office/powerpoint/2012/main" userId="S-1-5-21-3880832115-3735164885-3307047587-16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Hot Water</c:v>
                </c:pt>
                <c:pt idx="1">
                  <c:v>Appliances</c:v>
                </c:pt>
                <c:pt idx="2">
                  <c:v>Heating and Cooling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</c:v>
                </c:pt>
                <c:pt idx="1">
                  <c:v>34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4D-41CA-B90D-78C4FDE58E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8E1F4E-61C6-4244-B3D6-5C52100EA868}" type="doc">
      <dgm:prSet loTypeId="urn:microsoft.com/office/officeart/2005/8/layout/bProcess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C0B4B58-DE12-4ECD-8D44-9DB574472401}">
      <dgm:prSet phldrT="[Text]"/>
      <dgm:spPr/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</a:rPr>
            <a:t>Client applies online, or over the phone</a:t>
          </a:r>
        </a:p>
      </dgm:t>
    </dgm:pt>
    <dgm:pt modelId="{7DEFBFB2-EEFA-43AC-9DD2-CE00838570B7}" type="parTrans" cxnId="{BEEAD9A4-281B-4893-994C-DB08FC17BF78}">
      <dgm:prSet/>
      <dgm:spPr/>
      <dgm:t>
        <a:bodyPr/>
        <a:lstStyle/>
        <a:p>
          <a:endParaRPr lang="en-US"/>
        </a:p>
      </dgm:t>
    </dgm:pt>
    <dgm:pt modelId="{4D6DEDB8-D703-419B-8587-D5431A86A27E}" type="sibTrans" cxnId="{BEEAD9A4-281B-4893-994C-DB08FC17BF78}">
      <dgm:prSet/>
      <dgm:spPr/>
      <dgm:t>
        <a:bodyPr/>
        <a:lstStyle/>
        <a:p>
          <a:endParaRPr lang="en-US"/>
        </a:p>
      </dgm:t>
    </dgm:pt>
    <dgm:pt modelId="{FED4A175-AF12-4869-A30D-7FA7EB1C9882}">
      <dgm:prSet phldrT="[Text]"/>
      <dgm:spPr/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</a:rPr>
            <a:t>Application processed by BA team, class assigned</a:t>
          </a:r>
        </a:p>
      </dgm:t>
    </dgm:pt>
    <dgm:pt modelId="{F026162E-CD12-498B-B4E6-06F1A57650D6}" type="parTrans" cxnId="{AF0FBE02-036D-4452-8AD8-BB85B0D46170}">
      <dgm:prSet/>
      <dgm:spPr/>
      <dgm:t>
        <a:bodyPr/>
        <a:lstStyle/>
        <a:p>
          <a:endParaRPr lang="en-US"/>
        </a:p>
      </dgm:t>
    </dgm:pt>
    <dgm:pt modelId="{105C8050-82D5-4DAA-BE7F-61415E6D9471}" type="sibTrans" cxnId="{AF0FBE02-036D-4452-8AD8-BB85B0D46170}">
      <dgm:prSet/>
      <dgm:spPr/>
      <dgm:t>
        <a:bodyPr/>
        <a:lstStyle/>
        <a:p>
          <a:endParaRPr lang="en-US"/>
        </a:p>
      </dgm:t>
    </dgm:pt>
    <dgm:pt modelId="{90F2CFB1-52BE-430A-9802-7C177892C7ED}">
      <dgm:prSet phldrT="[Text]"/>
      <dgm:spPr/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</a:rPr>
            <a:t>Client given their portion to pay, while completing WW</a:t>
          </a:r>
        </a:p>
      </dgm:t>
    </dgm:pt>
    <dgm:pt modelId="{09A602A5-F0F9-4B29-AD89-FA0E8C41508C}" type="parTrans" cxnId="{AE853EDA-86B9-498B-9710-A7F878B4AFFF}">
      <dgm:prSet/>
      <dgm:spPr/>
      <dgm:t>
        <a:bodyPr/>
        <a:lstStyle/>
        <a:p>
          <a:endParaRPr lang="en-US"/>
        </a:p>
      </dgm:t>
    </dgm:pt>
    <dgm:pt modelId="{8FADCF6C-67E9-413C-8288-E842251C2EDE}" type="sibTrans" cxnId="{AE853EDA-86B9-498B-9710-A7F878B4AFFF}">
      <dgm:prSet/>
      <dgm:spPr/>
      <dgm:t>
        <a:bodyPr/>
        <a:lstStyle/>
        <a:p>
          <a:endParaRPr lang="en-US"/>
        </a:p>
      </dgm:t>
    </dgm:pt>
    <dgm:pt modelId="{A2C61E54-A772-4BDC-BBCB-16B7C6E54456}">
      <dgm:prSet/>
      <dgm:spPr/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</a:rPr>
            <a:t>Client makes their payment, FF makes commitment </a:t>
          </a:r>
        </a:p>
      </dgm:t>
    </dgm:pt>
    <dgm:pt modelId="{83D6E17C-91FE-4D20-A414-512630B11531}" type="parTrans" cxnId="{6C2B1617-C50E-499B-8C06-2E66C76A4FB6}">
      <dgm:prSet/>
      <dgm:spPr/>
      <dgm:t>
        <a:bodyPr/>
        <a:lstStyle/>
        <a:p>
          <a:endParaRPr lang="en-US"/>
        </a:p>
      </dgm:t>
    </dgm:pt>
    <dgm:pt modelId="{9CE556EC-456D-4544-93AD-FF6BC69BC10E}" type="sibTrans" cxnId="{6C2B1617-C50E-499B-8C06-2E66C76A4FB6}">
      <dgm:prSet/>
      <dgm:spPr/>
      <dgm:t>
        <a:bodyPr/>
        <a:lstStyle/>
        <a:p>
          <a:endParaRPr lang="en-US"/>
        </a:p>
      </dgm:t>
    </dgm:pt>
    <dgm:pt modelId="{C68EE0A0-5C44-46EA-B5BB-1ECA91A29558}">
      <dgm:prSet/>
      <dgm:spPr/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</a:rPr>
            <a:t>Client graduates from Watt Watchers</a:t>
          </a:r>
        </a:p>
      </dgm:t>
    </dgm:pt>
    <dgm:pt modelId="{355A8699-674C-484E-97EE-EC02A5182014}" type="parTrans" cxnId="{DE682C0E-D742-4AF4-997C-311975E0130F}">
      <dgm:prSet/>
      <dgm:spPr/>
      <dgm:t>
        <a:bodyPr/>
        <a:lstStyle/>
        <a:p>
          <a:endParaRPr lang="en-US"/>
        </a:p>
      </dgm:t>
    </dgm:pt>
    <dgm:pt modelId="{D0FCA242-DD38-4592-B0A8-D87EDE3C0DCD}" type="sibTrans" cxnId="{DE682C0E-D742-4AF4-997C-311975E0130F}">
      <dgm:prSet/>
      <dgm:spPr/>
      <dgm:t>
        <a:bodyPr/>
        <a:lstStyle/>
        <a:p>
          <a:endParaRPr lang="en-US"/>
        </a:p>
      </dgm:t>
    </dgm:pt>
    <dgm:pt modelId="{134F26D6-28F1-40A5-AA5A-5F55006C7533}">
      <dgm:prSet/>
      <dgm:spPr/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</a:rPr>
            <a:t>Client receives an energy coach call</a:t>
          </a:r>
        </a:p>
      </dgm:t>
    </dgm:pt>
    <dgm:pt modelId="{4EE09D09-72B0-47B1-94CD-6C4F92C28FE0}" type="parTrans" cxnId="{92B0E2E5-5EC6-4C2E-A244-A9AA156CE912}">
      <dgm:prSet/>
      <dgm:spPr/>
      <dgm:t>
        <a:bodyPr/>
        <a:lstStyle/>
        <a:p>
          <a:endParaRPr lang="en-US"/>
        </a:p>
      </dgm:t>
    </dgm:pt>
    <dgm:pt modelId="{6F53709D-ECBF-4563-839D-26CC581CFB5D}" type="sibTrans" cxnId="{92B0E2E5-5EC6-4C2E-A244-A9AA156CE912}">
      <dgm:prSet/>
      <dgm:spPr/>
      <dgm:t>
        <a:bodyPr/>
        <a:lstStyle/>
        <a:p>
          <a:endParaRPr lang="en-US"/>
        </a:p>
      </dgm:t>
    </dgm:pt>
    <dgm:pt modelId="{97B35838-DD77-42F6-99AF-941E19A5C02C}" type="pres">
      <dgm:prSet presAssocID="{728E1F4E-61C6-4244-B3D6-5C52100EA868}" presName="Name0" presStyleCnt="0">
        <dgm:presLayoutVars>
          <dgm:dir/>
          <dgm:resizeHandles/>
        </dgm:presLayoutVars>
      </dgm:prSet>
      <dgm:spPr/>
    </dgm:pt>
    <dgm:pt modelId="{208E611A-C224-4E87-AA96-E3D5DEC3F068}" type="pres">
      <dgm:prSet presAssocID="{3C0B4B58-DE12-4ECD-8D44-9DB574472401}" presName="compNode" presStyleCnt="0"/>
      <dgm:spPr/>
    </dgm:pt>
    <dgm:pt modelId="{53C7EB0F-3623-47B1-8604-2042A397E5E4}" type="pres">
      <dgm:prSet presAssocID="{3C0B4B58-DE12-4ECD-8D44-9DB574472401}" presName="dummyConnPt" presStyleCnt="0"/>
      <dgm:spPr/>
    </dgm:pt>
    <dgm:pt modelId="{97FAD1D1-2B38-45FB-AB98-CC595DB4C1AE}" type="pres">
      <dgm:prSet presAssocID="{3C0B4B58-DE12-4ECD-8D44-9DB574472401}" presName="node" presStyleLbl="node1" presStyleIdx="0" presStyleCnt="6">
        <dgm:presLayoutVars>
          <dgm:bulletEnabled val="1"/>
        </dgm:presLayoutVars>
      </dgm:prSet>
      <dgm:spPr/>
    </dgm:pt>
    <dgm:pt modelId="{77DB3EEA-279F-4B6B-B314-DF2A73153718}" type="pres">
      <dgm:prSet presAssocID="{4D6DEDB8-D703-419B-8587-D5431A86A27E}" presName="sibTrans" presStyleLbl="bgSibTrans2D1" presStyleIdx="0" presStyleCnt="5"/>
      <dgm:spPr/>
    </dgm:pt>
    <dgm:pt modelId="{6EB1838B-B67D-43A1-9088-4723875E064A}" type="pres">
      <dgm:prSet presAssocID="{FED4A175-AF12-4869-A30D-7FA7EB1C9882}" presName="compNode" presStyleCnt="0"/>
      <dgm:spPr/>
    </dgm:pt>
    <dgm:pt modelId="{12D8DDAA-139A-4E74-840A-39BC41FD5DA5}" type="pres">
      <dgm:prSet presAssocID="{FED4A175-AF12-4869-A30D-7FA7EB1C9882}" presName="dummyConnPt" presStyleCnt="0"/>
      <dgm:spPr/>
    </dgm:pt>
    <dgm:pt modelId="{47D1B122-54A6-4F3B-91FA-AB11AF2EB3EB}" type="pres">
      <dgm:prSet presAssocID="{FED4A175-AF12-4869-A30D-7FA7EB1C9882}" presName="node" presStyleLbl="node1" presStyleIdx="1" presStyleCnt="6">
        <dgm:presLayoutVars>
          <dgm:bulletEnabled val="1"/>
        </dgm:presLayoutVars>
      </dgm:prSet>
      <dgm:spPr/>
    </dgm:pt>
    <dgm:pt modelId="{DA0AE044-4AC6-49CD-B70A-3F221D10C849}" type="pres">
      <dgm:prSet presAssocID="{105C8050-82D5-4DAA-BE7F-61415E6D9471}" presName="sibTrans" presStyleLbl="bgSibTrans2D1" presStyleIdx="1" presStyleCnt="5"/>
      <dgm:spPr/>
    </dgm:pt>
    <dgm:pt modelId="{6F38A15B-E95D-4BA1-A07A-7515F7C9DAC1}" type="pres">
      <dgm:prSet presAssocID="{90F2CFB1-52BE-430A-9802-7C177892C7ED}" presName="compNode" presStyleCnt="0"/>
      <dgm:spPr/>
    </dgm:pt>
    <dgm:pt modelId="{7CB9EBD1-0178-4959-A60E-28FAA64BD344}" type="pres">
      <dgm:prSet presAssocID="{90F2CFB1-52BE-430A-9802-7C177892C7ED}" presName="dummyConnPt" presStyleCnt="0"/>
      <dgm:spPr/>
    </dgm:pt>
    <dgm:pt modelId="{3AEDE059-3F76-4CD5-8592-88ABB5F98A6E}" type="pres">
      <dgm:prSet presAssocID="{90F2CFB1-52BE-430A-9802-7C177892C7ED}" presName="node" presStyleLbl="node1" presStyleIdx="2" presStyleCnt="6">
        <dgm:presLayoutVars>
          <dgm:bulletEnabled val="1"/>
        </dgm:presLayoutVars>
      </dgm:prSet>
      <dgm:spPr/>
    </dgm:pt>
    <dgm:pt modelId="{A7DC127D-5C29-45EB-A167-07E8FCA32C55}" type="pres">
      <dgm:prSet presAssocID="{8FADCF6C-67E9-413C-8288-E842251C2EDE}" presName="sibTrans" presStyleLbl="bgSibTrans2D1" presStyleIdx="2" presStyleCnt="5"/>
      <dgm:spPr/>
    </dgm:pt>
    <dgm:pt modelId="{F1CAC085-C60B-47CB-8A14-04972F8B4A1F}" type="pres">
      <dgm:prSet presAssocID="{A2C61E54-A772-4BDC-BBCB-16B7C6E54456}" presName="compNode" presStyleCnt="0"/>
      <dgm:spPr/>
    </dgm:pt>
    <dgm:pt modelId="{0F4736DE-0EFD-4164-B073-9056DF32E9FD}" type="pres">
      <dgm:prSet presAssocID="{A2C61E54-A772-4BDC-BBCB-16B7C6E54456}" presName="dummyConnPt" presStyleCnt="0"/>
      <dgm:spPr/>
    </dgm:pt>
    <dgm:pt modelId="{E9BE8DED-37DD-46C2-8DC0-E79EE4AE50F2}" type="pres">
      <dgm:prSet presAssocID="{A2C61E54-A772-4BDC-BBCB-16B7C6E54456}" presName="node" presStyleLbl="node1" presStyleIdx="3" presStyleCnt="6">
        <dgm:presLayoutVars>
          <dgm:bulletEnabled val="1"/>
        </dgm:presLayoutVars>
      </dgm:prSet>
      <dgm:spPr/>
    </dgm:pt>
    <dgm:pt modelId="{2B686AF3-8DD3-460A-9284-E1ACF15A12A7}" type="pres">
      <dgm:prSet presAssocID="{9CE556EC-456D-4544-93AD-FF6BC69BC10E}" presName="sibTrans" presStyleLbl="bgSibTrans2D1" presStyleIdx="3" presStyleCnt="5"/>
      <dgm:spPr/>
    </dgm:pt>
    <dgm:pt modelId="{29E16455-7D95-48EA-8AA8-1126C862AC3E}" type="pres">
      <dgm:prSet presAssocID="{C68EE0A0-5C44-46EA-B5BB-1ECA91A29558}" presName="compNode" presStyleCnt="0"/>
      <dgm:spPr/>
    </dgm:pt>
    <dgm:pt modelId="{6C564D7F-5B5C-4BC3-8FDC-C076B0D00A0E}" type="pres">
      <dgm:prSet presAssocID="{C68EE0A0-5C44-46EA-B5BB-1ECA91A29558}" presName="dummyConnPt" presStyleCnt="0"/>
      <dgm:spPr/>
    </dgm:pt>
    <dgm:pt modelId="{5E9212BD-D98B-42E7-9CC1-78C7F5D8F436}" type="pres">
      <dgm:prSet presAssocID="{C68EE0A0-5C44-46EA-B5BB-1ECA91A29558}" presName="node" presStyleLbl="node1" presStyleIdx="4" presStyleCnt="6">
        <dgm:presLayoutVars>
          <dgm:bulletEnabled val="1"/>
        </dgm:presLayoutVars>
      </dgm:prSet>
      <dgm:spPr/>
    </dgm:pt>
    <dgm:pt modelId="{241A7793-9A65-4CB4-ADC0-BD180F39F579}" type="pres">
      <dgm:prSet presAssocID="{D0FCA242-DD38-4592-B0A8-D87EDE3C0DCD}" presName="sibTrans" presStyleLbl="bgSibTrans2D1" presStyleIdx="4" presStyleCnt="5"/>
      <dgm:spPr/>
    </dgm:pt>
    <dgm:pt modelId="{CAF15AD0-8962-4B48-BCC7-16250252821E}" type="pres">
      <dgm:prSet presAssocID="{134F26D6-28F1-40A5-AA5A-5F55006C7533}" presName="compNode" presStyleCnt="0"/>
      <dgm:spPr/>
    </dgm:pt>
    <dgm:pt modelId="{2FB27A38-A897-49D0-B355-867953E810D2}" type="pres">
      <dgm:prSet presAssocID="{134F26D6-28F1-40A5-AA5A-5F55006C7533}" presName="dummyConnPt" presStyleCnt="0"/>
      <dgm:spPr/>
    </dgm:pt>
    <dgm:pt modelId="{98E5F0F7-171F-4EC2-9639-530EEEA064E4}" type="pres">
      <dgm:prSet presAssocID="{134F26D6-28F1-40A5-AA5A-5F55006C7533}" presName="node" presStyleLbl="node1" presStyleIdx="5" presStyleCnt="6">
        <dgm:presLayoutVars>
          <dgm:bulletEnabled val="1"/>
        </dgm:presLayoutVars>
      </dgm:prSet>
      <dgm:spPr/>
    </dgm:pt>
  </dgm:ptLst>
  <dgm:cxnLst>
    <dgm:cxn modelId="{7DED1D02-4A8E-4C01-900D-9C4A1FA26089}" type="presOf" srcId="{FED4A175-AF12-4869-A30D-7FA7EB1C9882}" destId="{47D1B122-54A6-4F3B-91FA-AB11AF2EB3EB}" srcOrd="0" destOrd="0" presId="urn:microsoft.com/office/officeart/2005/8/layout/bProcess4"/>
    <dgm:cxn modelId="{AF0FBE02-036D-4452-8AD8-BB85B0D46170}" srcId="{728E1F4E-61C6-4244-B3D6-5C52100EA868}" destId="{FED4A175-AF12-4869-A30D-7FA7EB1C9882}" srcOrd="1" destOrd="0" parTransId="{F026162E-CD12-498B-B4E6-06F1A57650D6}" sibTransId="{105C8050-82D5-4DAA-BE7F-61415E6D9471}"/>
    <dgm:cxn modelId="{232D5E05-4878-43CC-A2E1-DE01EED98343}" type="presOf" srcId="{728E1F4E-61C6-4244-B3D6-5C52100EA868}" destId="{97B35838-DD77-42F6-99AF-941E19A5C02C}" srcOrd="0" destOrd="0" presId="urn:microsoft.com/office/officeart/2005/8/layout/bProcess4"/>
    <dgm:cxn modelId="{98D23B0B-FE5C-4DA1-BF12-B662F501117B}" type="presOf" srcId="{D0FCA242-DD38-4592-B0A8-D87EDE3C0DCD}" destId="{241A7793-9A65-4CB4-ADC0-BD180F39F579}" srcOrd="0" destOrd="0" presId="urn:microsoft.com/office/officeart/2005/8/layout/bProcess4"/>
    <dgm:cxn modelId="{DE682C0E-D742-4AF4-997C-311975E0130F}" srcId="{728E1F4E-61C6-4244-B3D6-5C52100EA868}" destId="{C68EE0A0-5C44-46EA-B5BB-1ECA91A29558}" srcOrd="4" destOrd="0" parTransId="{355A8699-674C-484E-97EE-EC02A5182014}" sibTransId="{D0FCA242-DD38-4592-B0A8-D87EDE3C0DCD}"/>
    <dgm:cxn modelId="{6C2B1617-C50E-499B-8C06-2E66C76A4FB6}" srcId="{728E1F4E-61C6-4244-B3D6-5C52100EA868}" destId="{A2C61E54-A772-4BDC-BBCB-16B7C6E54456}" srcOrd="3" destOrd="0" parTransId="{83D6E17C-91FE-4D20-A414-512630B11531}" sibTransId="{9CE556EC-456D-4544-93AD-FF6BC69BC10E}"/>
    <dgm:cxn modelId="{5D79591B-BADB-44D3-8A8E-2F2DAACC7027}" type="presOf" srcId="{8FADCF6C-67E9-413C-8288-E842251C2EDE}" destId="{A7DC127D-5C29-45EB-A167-07E8FCA32C55}" srcOrd="0" destOrd="0" presId="urn:microsoft.com/office/officeart/2005/8/layout/bProcess4"/>
    <dgm:cxn modelId="{5DDCA121-590A-4B7B-A5D9-A7E37D89B733}" type="presOf" srcId="{C68EE0A0-5C44-46EA-B5BB-1ECA91A29558}" destId="{5E9212BD-D98B-42E7-9CC1-78C7F5D8F436}" srcOrd="0" destOrd="0" presId="urn:microsoft.com/office/officeart/2005/8/layout/bProcess4"/>
    <dgm:cxn modelId="{B0839F2B-91A7-4A2A-AB86-C77BE70F20DC}" type="presOf" srcId="{A2C61E54-A772-4BDC-BBCB-16B7C6E54456}" destId="{E9BE8DED-37DD-46C2-8DC0-E79EE4AE50F2}" srcOrd="0" destOrd="0" presId="urn:microsoft.com/office/officeart/2005/8/layout/bProcess4"/>
    <dgm:cxn modelId="{0BC2025E-02AF-4C3E-8FEC-76C4DE3499F6}" type="presOf" srcId="{3C0B4B58-DE12-4ECD-8D44-9DB574472401}" destId="{97FAD1D1-2B38-45FB-AB98-CC595DB4C1AE}" srcOrd="0" destOrd="0" presId="urn:microsoft.com/office/officeart/2005/8/layout/bProcess4"/>
    <dgm:cxn modelId="{6217557C-A6DD-4064-8D7E-FE9321D29E84}" type="presOf" srcId="{134F26D6-28F1-40A5-AA5A-5F55006C7533}" destId="{98E5F0F7-171F-4EC2-9639-530EEEA064E4}" srcOrd="0" destOrd="0" presId="urn:microsoft.com/office/officeart/2005/8/layout/bProcess4"/>
    <dgm:cxn modelId="{A743028D-8207-47D1-8449-6376EC642F7B}" type="presOf" srcId="{9CE556EC-456D-4544-93AD-FF6BC69BC10E}" destId="{2B686AF3-8DD3-460A-9284-E1ACF15A12A7}" srcOrd="0" destOrd="0" presId="urn:microsoft.com/office/officeart/2005/8/layout/bProcess4"/>
    <dgm:cxn modelId="{BEEAD9A4-281B-4893-994C-DB08FC17BF78}" srcId="{728E1F4E-61C6-4244-B3D6-5C52100EA868}" destId="{3C0B4B58-DE12-4ECD-8D44-9DB574472401}" srcOrd="0" destOrd="0" parTransId="{7DEFBFB2-EEFA-43AC-9DD2-CE00838570B7}" sibTransId="{4D6DEDB8-D703-419B-8587-D5431A86A27E}"/>
    <dgm:cxn modelId="{0A9F04C2-6113-444E-B0E5-BF7D7159AA25}" type="presOf" srcId="{4D6DEDB8-D703-419B-8587-D5431A86A27E}" destId="{77DB3EEA-279F-4B6B-B314-DF2A73153718}" srcOrd="0" destOrd="0" presId="urn:microsoft.com/office/officeart/2005/8/layout/bProcess4"/>
    <dgm:cxn modelId="{F82EB5D8-268A-420E-AF72-0240FBE5F4BA}" type="presOf" srcId="{105C8050-82D5-4DAA-BE7F-61415E6D9471}" destId="{DA0AE044-4AC6-49CD-B70A-3F221D10C849}" srcOrd="0" destOrd="0" presId="urn:microsoft.com/office/officeart/2005/8/layout/bProcess4"/>
    <dgm:cxn modelId="{AE853EDA-86B9-498B-9710-A7F878B4AFFF}" srcId="{728E1F4E-61C6-4244-B3D6-5C52100EA868}" destId="{90F2CFB1-52BE-430A-9802-7C177892C7ED}" srcOrd="2" destOrd="0" parTransId="{09A602A5-F0F9-4B29-AD89-FA0E8C41508C}" sibTransId="{8FADCF6C-67E9-413C-8288-E842251C2EDE}"/>
    <dgm:cxn modelId="{92B0E2E5-5EC6-4C2E-A244-A9AA156CE912}" srcId="{728E1F4E-61C6-4244-B3D6-5C52100EA868}" destId="{134F26D6-28F1-40A5-AA5A-5F55006C7533}" srcOrd="5" destOrd="0" parTransId="{4EE09D09-72B0-47B1-94CD-6C4F92C28FE0}" sibTransId="{6F53709D-ECBF-4563-839D-26CC581CFB5D}"/>
    <dgm:cxn modelId="{2D8807F1-1F71-4B19-AB1C-45174B0D4F0F}" type="presOf" srcId="{90F2CFB1-52BE-430A-9802-7C177892C7ED}" destId="{3AEDE059-3F76-4CD5-8592-88ABB5F98A6E}" srcOrd="0" destOrd="0" presId="urn:microsoft.com/office/officeart/2005/8/layout/bProcess4"/>
    <dgm:cxn modelId="{0179F227-134E-45A9-A362-CB425771DE8A}" type="presParOf" srcId="{97B35838-DD77-42F6-99AF-941E19A5C02C}" destId="{208E611A-C224-4E87-AA96-E3D5DEC3F068}" srcOrd="0" destOrd="0" presId="urn:microsoft.com/office/officeart/2005/8/layout/bProcess4"/>
    <dgm:cxn modelId="{C2902C4C-9433-424E-89C1-65EB67D7BBF6}" type="presParOf" srcId="{208E611A-C224-4E87-AA96-E3D5DEC3F068}" destId="{53C7EB0F-3623-47B1-8604-2042A397E5E4}" srcOrd="0" destOrd="0" presId="urn:microsoft.com/office/officeart/2005/8/layout/bProcess4"/>
    <dgm:cxn modelId="{646E327E-D37F-4D27-82C1-056E00CCDC8B}" type="presParOf" srcId="{208E611A-C224-4E87-AA96-E3D5DEC3F068}" destId="{97FAD1D1-2B38-45FB-AB98-CC595DB4C1AE}" srcOrd="1" destOrd="0" presId="urn:microsoft.com/office/officeart/2005/8/layout/bProcess4"/>
    <dgm:cxn modelId="{5715B778-20A7-4C29-947C-1296092E0178}" type="presParOf" srcId="{97B35838-DD77-42F6-99AF-941E19A5C02C}" destId="{77DB3EEA-279F-4B6B-B314-DF2A73153718}" srcOrd="1" destOrd="0" presId="urn:microsoft.com/office/officeart/2005/8/layout/bProcess4"/>
    <dgm:cxn modelId="{044188F5-151D-4487-AE7A-55FA5A72F325}" type="presParOf" srcId="{97B35838-DD77-42F6-99AF-941E19A5C02C}" destId="{6EB1838B-B67D-43A1-9088-4723875E064A}" srcOrd="2" destOrd="0" presId="urn:microsoft.com/office/officeart/2005/8/layout/bProcess4"/>
    <dgm:cxn modelId="{A444732B-AF88-43CD-84E3-B62B008205F2}" type="presParOf" srcId="{6EB1838B-B67D-43A1-9088-4723875E064A}" destId="{12D8DDAA-139A-4E74-840A-39BC41FD5DA5}" srcOrd="0" destOrd="0" presId="urn:microsoft.com/office/officeart/2005/8/layout/bProcess4"/>
    <dgm:cxn modelId="{316EAB6A-4105-4AAE-B744-AE756C34E95F}" type="presParOf" srcId="{6EB1838B-B67D-43A1-9088-4723875E064A}" destId="{47D1B122-54A6-4F3B-91FA-AB11AF2EB3EB}" srcOrd="1" destOrd="0" presId="urn:microsoft.com/office/officeart/2005/8/layout/bProcess4"/>
    <dgm:cxn modelId="{83A7C82B-3F6F-4A15-9FED-4521A326B0D8}" type="presParOf" srcId="{97B35838-DD77-42F6-99AF-941E19A5C02C}" destId="{DA0AE044-4AC6-49CD-B70A-3F221D10C849}" srcOrd="3" destOrd="0" presId="urn:microsoft.com/office/officeart/2005/8/layout/bProcess4"/>
    <dgm:cxn modelId="{4D2CCC73-A68A-4A83-85A9-9CD37D90FA81}" type="presParOf" srcId="{97B35838-DD77-42F6-99AF-941E19A5C02C}" destId="{6F38A15B-E95D-4BA1-A07A-7515F7C9DAC1}" srcOrd="4" destOrd="0" presId="urn:microsoft.com/office/officeart/2005/8/layout/bProcess4"/>
    <dgm:cxn modelId="{69714C07-7C72-4F66-9D90-EA2F1CC47DD3}" type="presParOf" srcId="{6F38A15B-E95D-4BA1-A07A-7515F7C9DAC1}" destId="{7CB9EBD1-0178-4959-A60E-28FAA64BD344}" srcOrd="0" destOrd="0" presId="urn:microsoft.com/office/officeart/2005/8/layout/bProcess4"/>
    <dgm:cxn modelId="{24925C89-3315-45DC-B346-EB57B553A3A3}" type="presParOf" srcId="{6F38A15B-E95D-4BA1-A07A-7515F7C9DAC1}" destId="{3AEDE059-3F76-4CD5-8592-88ABB5F98A6E}" srcOrd="1" destOrd="0" presId="urn:microsoft.com/office/officeart/2005/8/layout/bProcess4"/>
    <dgm:cxn modelId="{A1AEE791-BC9F-41DB-95DD-42424E14ED5D}" type="presParOf" srcId="{97B35838-DD77-42F6-99AF-941E19A5C02C}" destId="{A7DC127D-5C29-45EB-A167-07E8FCA32C55}" srcOrd="5" destOrd="0" presId="urn:microsoft.com/office/officeart/2005/8/layout/bProcess4"/>
    <dgm:cxn modelId="{3BBC937F-C49D-4920-B010-607A17439646}" type="presParOf" srcId="{97B35838-DD77-42F6-99AF-941E19A5C02C}" destId="{F1CAC085-C60B-47CB-8A14-04972F8B4A1F}" srcOrd="6" destOrd="0" presId="urn:microsoft.com/office/officeart/2005/8/layout/bProcess4"/>
    <dgm:cxn modelId="{24692185-6091-4F76-BBA9-979E01E6B4E6}" type="presParOf" srcId="{F1CAC085-C60B-47CB-8A14-04972F8B4A1F}" destId="{0F4736DE-0EFD-4164-B073-9056DF32E9FD}" srcOrd="0" destOrd="0" presId="urn:microsoft.com/office/officeart/2005/8/layout/bProcess4"/>
    <dgm:cxn modelId="{7B864C10-0507-46C0-BDC1-DA1B57C74FD0}" type="presParOf" srcId="{F1CAC085-C60B-47CB-8A14-04972F8B4A1F}" destId="{E9BE8DED-37DD-46C2-8DC0-E79EE4AE50F2}" srcOrd="1" destOrd="0" presId="urn:microsoft.com/office/officeart/2005/8/layout/bProcess4"/>
    <dgm:cxn modelId="{C9528F85-0ED0-4C99-B190-FA5604D1FB10}" type="presParOf" srcId="{97B35838-DD77-42F6-99AF-941E19A5C02C}" destId="{2B686AF3-8DD3-460A-9284-E1ACF15A12A7}" srcOrd="7" destOrd="0" presId="urn:microsoft.com/office/officeart/2005/8/layout/bProcess4"/>
    <dgm:cxn modelId="{D761375D-A2D6-4FC1-BF55-56C5F30CAFCE}" type="presParOf" srcId="{97B35838-DD77-42F6-99AF-941E19A5C02C}" destId="{29E16455-7D95-48EA-8AA8-1126C862AC3E}" srcOrd="8" destOrd="0" presId="urn:microsoft.com/office/officeart/2005/8/layout/bProcess4"/>
    <dgm:cxn modelId="{397DCC5C-548D-4D1A-8C89-FEFDB3BC83F5}" type="presParOf" srcId="{29E16455-7D95-48EA-8AA8-1126C862AC3E}" destId="{6C564D7F-5B5C-4BC3-8FDC-C076B0D00A0E}" srcOrd="0" destOrd="0" presId="urn:microsoft.com/office/officeart/2005/8/layout/bProcess4"/>
    <dgm:cxn modelId="{7592EFDA-D7A4-44BA-82DD-E49EB9B2EB7B}" type="presParOf" srcId="{29E16455-7D95-48EA-8AA8-1126C862AC3E}" destId="{5E9212BD-D98B-42E7-9CC1-78C7F5D8F436}" srcOrd="1" destOrd="0" presId="urn:microsoft.com/office/officeart/2005/8/layout/bProcess4"/>
    <dgm:cxn modelId="{CCF8A944-434A-4882-9DB3-BF8E08E16D0F}" type="presParOf" srcId="{97B35838-DD77-42F6-99AF-941E19A5C02C}" destId="{241A7793-9A65-4CB4-ADC0-BD180F39F579}" srcOrd="9" destOrd="0" presId="urn:microsoft.com/office/officeart/2005/8/layout/bProcess4"/>
    <dgm:cxn modelId="{ED75EE32-3048-475D-885D-941BB9DE56CF}" type="presParOf" srcId="{97B35838-DD77-42F6-99AF-941E19A5C02C}" destId="{CAF15AD0-8962-4B48-BCC7-16250252821E}" srcOrd="10" destOrd="0" presId="urn:microsoft.com/office/officeart/2005/8/layout/bProcess4"/>
    <dgm:cxn modelId="{21DA9227-044C-4FF2-A98D-A2DDA57484E3}" type="presParOf" srcId="{CAF15AD0-8962-4B48-BCC7-16250252821E}" destId="{2FB27A38-A897-49D0-B355-867953E810D2}" srcOrd="0" destOrd="0" presId="urn:microsoft.com/office/officeart/2005/8/layout/bProcess4"/>
    <dgm:cxn modelId="{21E9CAC7-0BB9-4BC1-95BE-3D3508060E42}" type="presParOf" srcId="{CAF15AD0-8962-4B48-BCC7-16250252821E}" destId="{98E5F0F7-171F-4EC2-9639-530EEEA064E4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6E936A-8951-41F7-B5F9-0DC40016A32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810F668-DF80-41D4-ADA4-FEB36C4EF6A2}">
      <dgm:prSet phldrT="[Text]"/>
      <dgm:spPr>
        <a:solidFill>
          <a:schemeClr val="accent2"/>
        </a:solidFill>
      </dgm:spPr>
      <dgm:t>
        <a:bodyPr/>
        <a:lstStyle/>
        <a:p>
          <a:r>
            <a:rPr lang="en-US" b="1" dirty="0">
              <a:solidFill>
                <a:srgbClr val="002060"/>
              </a:solidFill>
            </a:rPr>
            <a:t>Precontemplation</a:t>
          </a:r>
        </a:p>
      </dgm:t>
    </dgm:pt>
    <dgm:pt modelId="{CFDB4DFD-BB86-447A-B621-7297895797F8}" type="parTrans" cxnId="{A540BCF4-1D2C-45AA-8F56-7989C30BE323}">
      <dgm:prSet/>
      <dgm:spPr/>
      <dgm:t>
        <a:bodyPr/>
        <a:lstStyle/>
        <a:p>
          <a:endParaRPr lang="en-US"/>
        </a:p>
      </dgm:t>
    </dgm:pt>
    <dgm:pt modelId="{1954E138-2F9A-4CD8-A0E5-BFF794A053F3}" type="sibTrans" cxnId="{A540BCF4-1D2C-45AA-8F56-7989C30BE323}">
      <dgm:prSet/>
      <dgm:spPr/>
      <dgm:t>
        <a:bodyPr/>
        <a:lstStyle/>
        <a:p>
          <a:endParaRPr lang="en-US"/>
        </a:p>
      </dgm:t>
    </dgm:pt>
    <dgm:pt modelId="{DC06BE2D-847E-43B1-A0D8-6ADAA3143B9D}">
      <dgm:prSet phldrT="[Text]"/>
      <dgm:spPr>
        <a:solidFill>
          <a:schemeClr val="accent2"/>
        </a:solidFill>
      </dgm:spPr>
      <dgm:t>
        <a:bodyPr/>
        <a:lstStyle/>
        <a:p>
          <a:r>
            <a:rPr lang="en-US" b="1" dirty="0">
              <a:solidFill>
                <a:srgbClr val="002060"/>
              </a:solidFill>
            </a:rPr>
            <a:t>Action</a:t>
          </a:r>
        </a:p>
      </dgm:t>
    </dgm:pt>
    <dgm:pt modelId="{793BEC63-BB0D-4BCA-B0B0-25BB6AA76CE8}" type="parTrans" cxnId="{3F910256-B24D-4D3B-9002-0D44AB71B90C}">
      <dgm:prSet/>
      <dgm:spPr/>
      <dgm:t>
        <a:bodyPr/>
        <a:lstStyle/>
        <a:p>
          <a:endParaRPr lang="en-US"/>
        </a:p>
      </dgm:t>
    </dgm:pt>
    <dgm:pt modelId="{F1F29B58-5676-448A-9779-D9C4715EE21B}" type="sibTrans" cxnId="{3F910256-B24D-4D3B-9002-0D44AB71B90C}">
      <dgm:prSet/>
      <dgm:spPr/>
      <dgm:t>
        <a:bodyPr/>
        <a:lstStyle/>
        <a:p>
          <a:endParaRPr lang="en-US"/>
        </a:p>
      </dgm:t>
    </dgm:pt>
    <dgm:pt modelId="{D12930D1-C688-4800-92AB-DBD97D9CF564}">
      <dgm:prSet phldrT="[Text]"/>
      <dgm:spPr>
        <a:solidFill>
          <a:schemeClr val="accent2"/>
        </a:solidFill>
      </dgm:spPr>
      <dgm:t>
        <a:bodyPr/>
        <a:lstStyle/>
        <a:p>
          <a:r>
            <a:rPr lang="en-US" b="1" dirty="0">
              <a:solidFill>
                <a:srgbClr val="002060"/>
              </a:solidFill>
            </a:rPr>
            <a:t>Maintenance</a:t>
          </a:r>
        </a:p>
      </dgm:t>
    </dgm:pt>
    <dgm:pt modelId="{84D9C918-F055-47CD-B2A9-C01E97F6D9AB}" type="parTrans" cxnId="{B90461F3-E2C0-4EAC-BEC0-43F7D9CEBC1B}">
      <dgm:prSet/>
      <dgm:spPr/>
      <dgm:t>
        <a:bodyPr/>
        <a:lstStyle/>
        <a:p>
          <a:endParaRPr lang="en-US"/>
        </a:p>
      </dgm:t>
    </dgm:pt>
    <dgm:pt modelId="{60FD7F3C-B684-4BC3-8694-BF19FCEB64B8}" type="sibTrans" cxnId="{B90461F3-E2C0-4EAC-BEC0-43F7D9CEBC1B}">
      <dgm:prSet/>
      <dgm:spPr/>
      <dgm:t>
        <a:bodyPr/>
        <a:lstStyle/>
        <a:p>
          <a:endParaRPr lang="en-US"/>
        </a:p>
      </dgm:t>
    </dgm:pt>
    <dgm:pt modelId="{C1D54BA4-EA8B-4C0B-B431-4D9BBDDBC109}">
      <dgm:prSet/>
      <dgm:spPr>
        <a:solidFill>
          <a:schemeClr val="accent2"/>
        </a:solidFill>
      </dgm:spPr>
      <dgm:t>
        <a:bodyPr/>
        <a:lstStyle/>
        <a:p>
          <a:r>
            <a:rPr lang="en-US" b="1" dirty="0">
              <a:solidFill>
                <a:srgbClr val="002060"/>
              </a:solidFill>
            </a:rPr>
            <a:t>Contemplation</a:t>
          </a:r>
        </a:p>
      </dgm:t>
    </dgm:pt>
    <dgm:pt modelId="{15A8928D-9C1F-4DC3-8C82-1F7F4DF7BE72}" type="parTrans" cxnId="{37B52358-5888-47EE-8C5A-6915A7D97D86}">
      <dgm:prSet/>
      <dgm:spPr/>
      <dgm:t>
        <a:bodyPr/>
        <a:lstStyle/>
        <a:p>
          <a:endParaRPr lang="en-US"/>
        </a:p>
      </dgm:t>
    </dgm:pt>
    <dgm:pt modelId="{64642BEF-17A7-40F4-9DC6-E845525184E0}" type="sibTrans" cxnId="{37B52358-5888-47EE-8C5A-6915A7D97D86}">
      <dgm:prSet/>
      <dgm:spPr/>
      <dgm:t>
        <a:bodyPr/>
        <a:lstStyle/>
        <a:p>
          <a:endParaRPr lang="en-US"/>
        </a:p>
      </dgm:t>
    </dgm:pt>
    <dgm:pt modelId="{A93EDE52-5423-4A7E-B116-C4B5ACEC065A}">
      <dgm:prSet/>
      <dgm:spPr>
        <a:solidFill>
          <a:schemeClr val="accent2"/>
        </a:solidFill>
      </dgm:spPr>
      <dgm:t>
        <a:bodyPr/>
        <a:lstStyle/>
        <a:p>
          <a:r>
            <a:rPr lang="en-US" b="1" dirty="0">
              <a:solidFill>
                <a:srgbClr val="002060"/>
              </a:solidFill>
            </a:rPr>
            <a:t>Determination</a:t>
          </a:r>
        </a:p>
      </dgm:t>
    </dgm:pt>
    <dgm:pt modelId="{A0742542-9409-4AB4-B9F6-004E26D0CD90}" type="parTrans" cxnId="{074B4FFE-66B5-48F1-B42A-E71FB9D04AE2}">
      <dgm:prSet/>
      <dgm:spPr/>
      <dgm:t>
        <a:bodyPr/>
        <a:lstStyle/>
        <a:p>
          <a:endParaRPr lang="en-US"/>
        </a:p>
      </dgm:t>
    </dgm:pt>
    <dgm:pt modelId="{E106E396-BDEA-402F-8BDA-D39864787AE1}" type="sibTrans" cxnId="{074B4FFE-66B5-48F1-B42A-E71FB9D04AE2}">
      <dgm:prSet/>
      <dgm:spPr/>
      <dgm:t>
        <a:bodyPr/>
        <a:lstStyle/>
        <a:p>
          <a:endParaRPr lang="en-US"/>
        </a:p>
      </dgm:t>
    </dgm:pt>
    <dgm:pt modelId="{A7639ACC-7C39-4D5C-988B-FC40DCAB3D09}" type="pres">
      <dgm:prSet presAssocID="{076E936A-8951-41F7-B5F9-0DC40016A320}" presName="CompostProcess" presStyleCnt="0">
        <dgm:presLayoutVars>
          <dgm:dir/>
          <dgm:resizeHandles val="exact"/>
        </dgm:presLayoutVars>
      </dgm:prSet>
      <dgm:spPr/>
    </dgm:pt>
    <dgm:pt modelId="{28DE367E-9265-41F8-9EC7-0BD3C252E7CA}" type="pres">
      <dgm:prSet presAssocID="{076E936A-8951-41F7-B5F9-0DC40016A320}" presName="arrow" presStyleLbl="bgShp" presStyleIdx="0" presStyleCnt="1"/>
      <dgm:spPr/>
    </dgm:pt>
    <dgm:pt modelId="{C5B5EC58-3B46-4A33-A8CC-E99538B0D4B7}" type="pres">
      <dgm:prSet presAssocID="{076E936A-8951-41F7-B5F9-0DC40016A320}" presName="linearProcess" presStyleCnt="0"/>
      <dgm:spPr/>
    </dgm:pt>
    <dgm:pt modelId="{A6BF0197-A0B5-442E-84C3-A1AB8C4A1439}" type="pres">
      <dgm:prSet presAssocID="{0810F668-DF80-41D4-ADA4-FEB36C4EF6A2}" presName="textNode" presStyleLbl="node1" presStyleIdx="0" presStyleCnt="5">
        <dgm:presLayoutVars>
          <dgm:bulletEnabled val="1"/>
        </dgm:presLayoutVars>
      </dgm:prSet>
      <dgm:spPr/>
    </dgm:pt>
    <dgm:pt modelId="{6070FD95-1B71-492E-9D63-1A1B17881476}" type="pres">
      <dgm:prSet presAssocID="{1954E138-2F9A-4CD8-A0E5-BFF794A053F3}" presName="sibTrans" presStyleCnt="0"/>
      <dgm:spPr/>
    </dgm:pt>
    <dgm:pt modelId="{3755E02B-02FD-4836-B63B-4B498C13DC17}" type="pres">
      <dgm:prSet presAssocID="{C1D54BA4-EA8B-4C0B-B431-4D9BBDDBC109}" presName="textNode" presStyleLbl="node1" presStyleIdx="1" presStyleCnt="5">
        <dgm:presLayoutVars>
          <dgm:bulletEnabled val="1"/>
        </dgm:presLayoutVars>
      </dgm:prSet>
      <dgm:spPr/>
    </dgm:pt>
    <dgm:pt modelId="{D77A6BE8-FF59-4336-A012-57FBCE730676}" type="pres">
      <dgm:prSet presAssocID="{64642BEF-17A7-40F4-9DC6-E845525184E0}" presName="sibTrans" presStyleCnt="0"/>
      <dgm:spPr/>
    </dgm:pt>
    <dgm:pt modelId="{CF4CAD7D-A4CA-4B88-8557-0A4E6B071877}" type="pres">
      <dgm:prSet presAssocID="{A93EDE52-5423-4A7E-B116-C4B5ACEC065A}" presName="textNode" presStyleLbl="node1" presStyleIdx="2" presStyleCnt="5">
        <dgm:presLayoutVars>
          <dgm:bulletEnabled val="1"/>
        </dgm:presLayoutVars>
      </dgm:prSet>
      <dgm:spPr/>
    </dgm:pt>
    <dgm:pt modelId="{99526E4F-E8D3-4A67-98BD-21848554AE93}" type="pres">
      <dgm:prSet presAssocID="{E106E396-BDEA-402F-8BDA-D39864787AE1}" presName="sibTrans" presStyleCnt="0"/>
      <dgm:spPr/>
    </dgm:pt>
    <dgm:pt modelId="{AB41F265-BB6D-46D7-876C-057840A6E329}" type="pres">
      <dgm:prSet presAssocID="{DC06BE2D-847E-43B1-A0D8-6ADAA3143B9D}" presName="textNode" presStyleLbl="node1" presStyleIdx="3" presStyleCnt="5">
        <dgm:presLayoutVars>
          <dgm:bulletEnabled val="1"/>
        </dgm:presLayoutVars>
      </dgm:prSet>
      <dgm:spPr/>
    </dgm:pt>
    <dgm:pt modelId="{788DED4E-1607-4006-AAAA-702370E4B7D6}" type="pres">
      <dgm:prSet presAssocID="{F1F29B58-5676-448A-9779-D9C4715EE21B}" presName="sibTrans" presStyleCnt="0"/>
      <dgm:spPr/>
    </dgm:pt>
    <dgm:pt modelId="{7CA57EAF-87F4-4F1A-9564-BAE5F4E3D22F}" type="pres">
      <dgm:prSet presAssocID="{D12930D1-C688-4800-92AB-DBD97D9CF564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8B213919-B2DE-464A-AC32-A0ABEBFCEE8F}" type="presOf" srcId="{A93EDE52-5423-4A7E-B116-C4B5ACEC065A}" destId="{CF4CAD7D-A4CA-4B88-8557-0A4E6B071877}" srcOrd="0" destOrd="0" presId="urn:microsoft.com/office/officeart/2005/8/layout/hProcess9"/>
    <dgm:cxn modelId="{72979E36-F77A-4867-B9B0-8DA51E703876}" type="presOf" srcId="{DC06BE2D-847E-43B1-A0D8-6ADAA3143B9D}" destId="{AB41F265-BB6D-46D7-876C-057840A6E329}" srcOrd="0" destOrd="0" presId="urn:microsoft.com/office/officeart/2005/8/layout/hProcess9"/>
    <dgm:cxn modelId="{D63EFD64-24A0-42FC-8D8B-41F5EA723E28}" type="presOf" srcId="{0810F668-DF80-41D4-ADA4-FEB36C4EF6A2}" destId="{A6BF0197-A0B5-442E-84C3-A1AB8C4A1439}" srcOrd="0" destOrd="0" presId="urn:microsoft.com/office/officeart/2005/8/layout/hProcess9"/>
    <dgm:cxn modelId="{3F910256-B24D-4D3B-9002-0D44AB71B90C}" srcId="{076E936A-8951-41F7-B5F9-0DC40016A320}" destId="{DC06BE2D-847E-43B1-A0D8-6ADAA3143B9D}" srcOrd="3" destOrd="0" parTransId="{793BEC63-BB0D-4BCA-B0B0-25BB6AA76CE8}" sibTransId="{F1F29B58-5676-448A-9779-D9C4715EE21B}"/>
    <dgm:cxn modelId="{37B52358-5888-47EE-8C5A-6915A7D97D86}" srcId="{076E936A-8951-41F7-B5F9-0DC40016A320}" destId="{C1D54BA4-EA8B-4C0B-B431-4D9BBDDBC109}" srcOrd="1" destOrd="0" parTransId="{15A8928D-9C1F-4DC3-8C82-1F7F4DF7BE72}" sibTransId="{64642BEF-17A7-40F4-9DC6-E845525184E0}"/>
    <dgm:cxn modelId="{278D9B8E-026E-4AFD-8274-4581A8AD7F88}" type="presOf" srcId="{D12930D1-C688-4800-92AB-DBD97D9CF564}" destId="{7CA57EAF-87F4-4F1A-9564-BAE5F4E3D22F}" srcOrd="0" destOrd="0" presId="urn:microsoft.com/office/officeart/2005/8/layout/hProcess9"/>
    <dgm:cxn modelId="{622337A7-88C8-4146-A85A-8B105B29F23C}" type="presOf" srcId="{076E936A-8951-41F7-B5F9-0DC40016A320}" destId="{A7639ACC-7C39-4D5C-988B-FC40DCAB3D09}" srcOrd="0" destOrd="0" presId="urn:microsoft.com/office/officeart/2005/8/layout/hProcess9"/>
    <dgm:cxn modelId="{C7E95EC1-CEC5-4936-BF79-2D04A7DCA6DA}" type="presOf" srcId="{C1D54BA4-EA8B-4C0B-B431-4D9BBDDBC109}" destId="{3755E02B-02FD-4836-B63B-4B498C13DC17}" srcOrd="0" destOrd="0" presId="urn:microsoft.com/office/officeart/2005/8/layout/hProcess9"/>
    <dgm:cxn modelId="{B90461F3-E2C0-4EAC-BEC0-43F7D9CEBC1B}" srcId="{076E936A-8951-41F7-B5F9-0DC40016A320}" destId="{D12930D1-C688-4800-92AB-DBD97D9CF564}" srcOrd="4" destOrd="0" parTransId="{84D9C918-F055-47CD-B2A9-C01E97F6D9AB}" sibTransId="{60FD7F3C-B684-4BC3-8694-BF19FCEB64B8}"/>
    <dgm:cxn modelId="{A540BCF4-1D2C-45AA-8F56-7989C30BE323}" srcId="{076E936A-8951-41F7-B5F9-0DC40016A320}" destId="{0810F668-DF80-41D4-ADA4-FEB36C4EF6A2}" srcOrd="0" destOrd="0" parTransId="{CFDB4DFD-BB86-447A-B621-7297895797F8}" sibTransId="{1954E138-2F9A-4CD8-A0E5-BFF794A053F3}"/>
    <dgm:cxn modelId="{074B4FFE-66B5-48F1-B42A-E71FB9D04AE2}" srcId="{076E936A-8951-41F7-B5F9-0DC40016A320}" destId="{A93EDE52-5423-4A7E-B116-C4B5ACEC065A}" srcOrd="2" destOrd="0" parTransId="{A0742542-9409-4AB4-B9F6-004E26D0CD90}" sibTransId="{E106E396-BDEA-402F-8BDA-D39864787AE1}"/>
    <dgm:cxn modelId="{258B822E-188B-4489-99E7-2FE27A29448F}" type="presParOf" srcId="{A7639ACC-7C39-4D5C-988B-FC40DCAB3D09}" destId="{28DE367E-9265-41F8-9EC7-0BD3C252E7CA}" srcOrd="0" destOrd="0" presId="urn:microsoft.com/office/officeart/2005/8/layout/hProcess9"/>
    <dgm:cxn modelId="{EAA7AFC1-0AD7-4BF1-9798-FC8A51950072}" type="presParOf" srcId="{A7639ACC-7C39-4D5C-988B-FC40DCAB3D09}" destId="{C5B5EC58-3B46-4A33-A8CC-E99538B0D4B7}" srcOrd="1" destOrd="0" presId="urn:microsoft.com/office/officeart/2005/8/layout/hProcess9"/>
    <dgm:cxn modelId="{C21C93D2-6961-4491-8022-E846B7C0E63F}" type="presParOf" srcId="{C5B5EC58-3B46-4A33-A8CC-E99538B0D4B7}" destId="{A6BF0197-A0B5-442E-84C3-A1AB8C4A1439}" srcOrd="0" destOrd="0" presId="urn:microsoft.com/office/officeart/2005/8/layout/hProcess9"/>
    <dgm:cxn modelId="{FD71C41C-0A0F-4652-9D58-2B72141C8E4D}" type="presParOf" srcId="{C5B5EC58-3B46-4A33-A8CC-E99538B0D4B7}" destId="{6070FD95-1B71-492E-9D63-1A1B17881476}" srcOrd="1" destOrd="0" presId="urn:microsoft.com/office/officeart/2005/8/layout/hProcess9"/>
    <dgm:cxn modelId="{5B721A94-A546-4EDB-B0E5-C7797E5E86FD}" type="presParOf" srcId="{C5B5EC58-3B46-4A33-A8CC-E99538B0D4B7}" destId="{3755E02B-02FD-4836-B63B-4B498C13DC17}" srcOrd="2" destOrd="0" presId="urn:microsoft.com/office/officeart/2005/8/layout/hProcess9"/>
    <dgm:cxn modelId="{73E41C20-91E7-47EB-AC92-1A63775E27E7}" type="presParOf" srcId="{C5B5EC58-3B46-4A33-A8CC-E99538B0D4B7}" destId="{D77A6BE8-FF59-4336-A012-57FBCE730676}" srcOrd="3" destOrd="0" presId="urn:microsoft.com/office/officeart/2005/8/layout/hProcess9"/>
    <dgm:cxn modelId="{228ABF53-148D-4BFB-BAE3-DD3D2FFD2A4E}" type="presParOf" srcId="{C5B5EC58-3B46-4A33-A8CC-E99538B0D4B7}" destId="{CF4CAD7D-A4CA-4B88-8557-0A4E6B071877}" srcOrd="4" destOrd="0" presId="urn:microsoft.com/office/officeart/2005/8/layout/hProcess9"/>
    <dgm:cxn modelId="{E27EFD14-2F89-4B3C-BBEB-6CBEBA5E9DA1}" type="presParOf" srcId="{C5B5EC58-3B46-4A33-A8CC-E99538B0D4B7}" destId="{99526E4F-E8D3-4A67-98BD-21848554AE93}" srcOrd="5" destOrd="0" presId="urn:microsoft.com/office/officeart/2005/8/layout/hProcess9"/>
    <dgm:cxn modelId="{D62DF12E-9A02-4E0C-9793-C42BFECED502}" type="presParOf" srcId="{C5B5EC58-3B46-4A33-A8CC-E99538B0D4B7}" destId="{AB41F265-BB6D-46D7-876C-057840A6E329}" srcOrd="6" destOrd="0" presId="urn:microsoft.com/office/officeart/2005/8/layout/hProcess9"/>
    <dgm:cxn modelId="{622DE112-1E6C-4983-992B-281585E8E6CA}" type="presParOf" srcId="{C5B5EC58-3B46-4A33-A8CC-E99538B0D4B7}" destId="{788DED4E-1607-4006-AAAA-702370E4B7D6}" srcOrd="7" destOrd="0" presId="urn:microsoft.com/office/officeart/2005/8/layout/hProcess9"/>
    <dgm:cxn modelId="{9CE89A2F-270B-4186-BE2A-5DB7545C5AF0}" type="presParOf" srcId="{C5B5EC58-3B46-4A33-A8CC-E99538B0D4B7}" destId="{7CA57EAF-87F4-4F1A-9564-BAE5F4E3D22F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DB3EEA-279F-4B6B-B314-DF2A73153718}">
      <dsp:nvSpPr>
        <dsp:cNvPr id="0" name=""/>
        <dsp:cNvSpPr/>
      </dsp:nvSpPr>
      <dsp:spPr>
        <a:xfrm rot="5400000">
          <a:off x="2698853" y="1104826"/>
          <a:ext cx="1727625" cy="208177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FAD1D1-2B38-45FB-AB98-CC595DB4C1AE}">
      <dsp:nvSpPr>
        <dsp:cNvPr id="0" name=""/>
        <dsp:cNvSpPr/>
      </dsp:nvSpPr>
      <dsp:spPr>
        <a:xfrm>
          <a:off x="3096453" y="2515"/>
          <a:ext cx="2313086" cy="13878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accent1">
                  <a:lumMod val="50000"/>
                </a:schemeClr>
              </a:solidFill>
            </a:rPr>
            <a:t>Client applies online, or over the phone</a:t>
          </a:r>
        </a:p>
      </dsp:txBody>
      <dsp:txXfrm>
        <a:off x="3137102" y="43164"/>
        <a:ext cx="2231788" cy="1306554"/>
      </dsp:txXfrm>
    </dsp:sp>
    <dsp:sp modelId="{DA0AE044-4AC6-49CD-B70A-3F221D10C849}">
      <dsp:nvSpPr>
        <dsp:cNvPr id="0" name=""/>
        <dsp:cNvSpPr/>
      </dsp:nvSpPr>
      <dsp:spPr>
        <a:xfrm rot="5400000">
          <a:off x="2698853" y="2839641"/>
          <a:ext cx="1727625" cy="208177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D1B122-54A6-4F3B-91FA-AB11AF2EB3EB}">
      <dsp:nvSpPr>
        <dsp:cNvPr id="0" name=""/>
        <dsp:cNvSpPr/>
      </dsp:nvSpPr>
      <dsp:spPr>
        <a:xfrm>
          <a:off x="3096453" y="1737330"/>
          <a:ext cx="2313086" cy="13878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accent1">
                  <a:lumMod val="50000"/>
                </a:schemeClr>
              </a:solidFill>
            </a:rPr>
            <a:t>Application processed by BA team, class assigned</a:t>
          </a:r>
        </a:p>
      </dsp:txBody>
      <dsp:txXfrm>
        <a:off x="3137102" y="1777979"/>
        <a:ext cx="2231788" cy="1306554"/>
      </dsp:txXfrm>
    </dsp:sp>
    <dsp:sp modelId="{A7DC127D-5C29-45EB-A167-07E8FCA32C55}">
      <dsp:nvSpPr>
        <dsp:cNvPr id="0" name=""/>
        <dsp:cNvSpPr/>
      </dsp:nvSpPr>
      <dsp:spPr>
        <a:xfrm>
          <a:off x="3566260" y="3707048"/>
          <a:ext cx="3069215" cy="208177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EDE059-3F76-4CD5-8592-88ABB5F98A6E}">
      <dsp:nvSpPr>
        <dsp:cNvPr id="0" name=""/>
        <dsp:cNvSpPr/>
      </dsp:nvSpPr>
      <dsp:spPr>
        <a:xfrm>
          <a:off x="3096453" y="3472145"/>
          <a:ext cx="2313086" cy="13878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accent1">
                  <a:lumMod val="50000"/>
                </a:schemeClr>
              </a:solidFill>
            </a:rPr>
            <a:t>Client given their portion to pay, while completing WW</a:t>
          </a:r>
        </a:p>
      </dsp:txBody>
      <dsp:txXfrm>
        <a:off x="3137102" y="3512794"/>
        <a:ext cx="2231788" cy="1306554"/>
      </dsp:txXfrm>
    </dsp:sp>
    <dsp:sp modelId="{2B686AF3-8DD3-460A-9284-E1ACF15A12A7}">
      <dsp:nvSpPr>
        <dsp:cNvPr id="0" name=""/>
        <dsp:cNvSpPr/>
      </dsp:nvSpPr>
      <dsp:spPr>
        <a:xfrm rot="16200000">
          <a:off x="5775258" y="2839641"/>
          <a:ext cx="1727625" cy="208177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BE8DED-37DD-46C2-8DC0-E79EE4AE50F2}">
      <dsp:nvSpPr>
        <dsp:cNvPr id="0" name=""/>
        <dsp:cNvSpPr/>
      </dsp:nvSpPr>
      <dsp:spPr>
        <a:xfrm>
          <a:off x="6172859" y="3472145"/>
          <a:ext cx="2313086" cy="13878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accent1">
                  <a:lumMod val="50000"/>
                </a:schemeClr>
              </a:solidFill>
            </a:rPr>
            <a:t>Client makes their payment, FF makes commitment </a:t>
          </a:r>
        </a:p>
      </dsp:txBody>
      <dsp:txXfrm>
        <a:off x="6213508" y="3512794"/>
        <a:ext cx="2231788" cy="1306554"/>
      </dsp:txXfrm>
    </dsp:sp>
    <dsp:sp modelId="{241A7793-9A65-4CB4-ADC0-BD180F39F579}">
      <dsp:nvSpPr>
        <dsp:cNvPr id="0" name=""/>
        <dsp:cNvSpPr/>
      </dsp:nvSpPr>
      <dsp:spPr>
        <a:xfrm rot="16200000">
          <a:off x="5775258" y="1104826"/>
          <a:ext cx="1727625" cy="208177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9212BD-D98B-42E7-9CC1-78C7F5D8F436}">
      <dsp:nvSpPr>
        <dsp:cNvPr id="0" name=""/>
        <dsp:cNvSpPr/>
      </dsp:nvSpPr>
      <dsp:spPr>
        <a:xfrm>
          <a:off x="6172859" y="1737330"/>
          <a:ext cx="2313086" cy="13878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accent1">
                  <a:lumMod val="50000"/>
                </a:schemeClr>
              </a:solidFill>
            </a:rPr>
            <a:t>Client graduates from Watt Watchers</a:t>
          </a:r>
        </a:p>
      </dsp:txBody>
      <dsp:txXfrm>
        <a:off x="6213508" y="1777979"/>
        <a:ext cx="2231788" cy="1306554"/>
      </dsp:txXfrm>
    </dsp:sp>
    <dsp:sp modelId="{98E5F0F7-171F-4EC2-9639-530EEEA064E4}">
      <dsp:nvSpPr>
        <dsp:cNvPr id="0" name=""/>
        <dsp:cNvSpPr/>
      </dsp:nvSpPr>
      <dsp:spPr>
        <a:xfrm>
          <a:off x="6172859" y="2515"/>
          <a:ext cx="2313086" cy="13878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accent1">
                  <a:lumMod val="50000"/>
                </a:schemeClr>
              </a:solidFill>
            </a:rPr>
            <a:t>Client receives an energy coach call</a:t>
          </a:r>
        </a:p>
      </dsp:txBody>
      <dsp:txXfrm>
        <a:off x="6213508" y="43164"/>
        <a:ext cx="2231788" cy="13065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E367E-9265-41F8-9EC7-0BD3C252E7CA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BF0197-A0B5-442E-84C3-A1AB8C4A1439}">
      <dsp:nvSpPr>
        <dsp:cNvPr id="0" name=""/>
        <dsp:cNvSpPr/>
      </dsp:nvSpPr>
      <dsp:spPr>
        <a:xfrm>
          <a:off x="5519" y="1305401"/>
          <a:ext cx="1979120" cy="1740535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rgbClr val="002060"/>
              </a:solidFill>
            </a:rPr>
            <a:t>Precontemplation</a:t>
          </a:r>
        </a:p>
      </dsp:txBody>
      <dsp:txXfrm>
        <a:off x="90485" y="1390367"/>
        <a:ext cx="1809188" cy="1570603"/>
      </dsp:txXfrm>
    </dsp:sp>
    <dsp:sp modelId="{3755E02B-02FD-4836-B63B-4B498C13DC17}">
      <dsp:nvSpPr>
        <dsp:cNvPr id="0" name=""/>
        <dsp:cNvSpPr/>
      </dsp:nvSpPr>
      <dsp:spPr>
        <a:xfrm>
          <a:off x="2136879" y="1305401"/>
          <a:ext cx="1979120" cy="1740535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rgbClr val="002060"/>
              </a:solidFill>
            </a:rPr>
            <a:t>Contemplation</a:t>
          </a:r>
        </a:p>
      </dsp:txBody>
      <dsp:txXfrm>
        <a:off x="2221845" y="1390367"/>
        <a:ext cx="1809188" cy="1570603"/>
      </dsp:txXfrm>
    </dsp:sp>
    <dsp:sp modelId="{CF4CAD7D-A4CA-4B88-8557-0A4E6B071877}">
      <dsp:nvSpPr>
        <dsp:cNvPr id="0" name=""/>
        <dsp:cNvSpPr/>
      </dsp:nvSpPr>
      <dsp:spPr>
        <a:xfrm>
          <a:off x="4268239" y="1305401"/>
          <a:ext cx="1979120" cy="1740535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rgbClr val="002060"/>
              </a:solidFill>
            </a:rPr>
            <a:t>Determination</a:t>
          </a:r>
        </a:p>
      </dsp:txBody>
      <dsp:txXfrm>
        <a:off x="4353205" y="1390367"/>
        <a:ext cx="1809188" cy="1570603"/>
      </dsp:txXfrm>
    </dsp:sp>
    <dsp:sp modelId="{AB41F265-BB6D-46D7-876C-057840A6E329}">
      <dsp:nvSpPr>
        <dsp:cNvPr id="0" name=""/>
        <dsp:cNvSpPr/>
      </dsp:nvSpPr>
      <dsp:spPr>
        <a:xfrm>
          <a:off x="6399600" y="1305401"/>
          <a:ext cx="1979120" cy="1740535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rgbClr val="002060"/>
              </a:solidFill>
            </a:rPr>
            <a:t>Action</a:t>
          </a:r>
        </a:p>
      </dsp:txBody>
      <dsp:txXfrm>
        <a:off x="6484566" y="1390367"/>
        <a:ext cx="1809188" cy="1570603"/>
      </dsp:txXfrm>
    </dsp:sp>
    <dsp:sp modelId="{7CA57EAF-87F4-4F1A-9564-BAE5F4E3D22F}">
      <dsp:nvSpPr>
        <dsp:cNvPr id="0" name=""/>
        <dsp:cNvSpPr/>
      </dsp:nvSpPr>
      <dsp:spPr>
        <a:xfrm>
          <a:off x="8530960" y="1305401"/>
          <a:ext cx="1979120" cy="1740535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rgbClr val="002060"/>
              </a:solidFill>
            </a:rPr>
            <a:t>Maintenance</a:t>
          </a:r>
        </a:p>
      </dsp:txBody>
      <dsp:txXfrm>
        <a:off x="8615926" y="1390367"/>
        <a:ext cx="1809188" cy="157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09FF4-8469-4751-A1C5-2B9C982547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52B25E-D3A4-4F15-A127-F5D78B27B2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011FF-0FDC-4CE9-A7C1-2E33668B2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3D3B-EFFA-426B-B9B2-EFAD709CC843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0772C-FED1-4C85-8AC0-F6975840A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48B3D-58C0-46FB-AC1C-6A799B320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109F-8A4C-4634-9102-B740A8F9F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9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00A9F-8D5F-493D-8528-A23B0AA30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5812F5-ADC0-4288-B324-2FBB89059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0E4C4-FC6C-4EFE-BD29-2DAF0C1DB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3D3B-EFFA-426B-B9B2-EFAD709CC843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B662B-6115-4321-BB87-C3E137536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98AFD-4B97-4E66-B282-97F75BD1C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109F-8A4C-4634-9102-B740A8F9F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B1BAF9-1289-4006-AC31-F2397288F8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355299-BD60-4985-B69F-BD9898F507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EF6E6-4571-4E45-A2B3-DAD233892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3D3B-EFFA-426B-B9B2-EFAD709CC843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09E70-5377-4BD1-B655-7269DE366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F205A-F4AB-4EDD-A9CF-98122BFE3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109F-8A4C-4634-9102-B740A8F9F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6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54221-B54F-4CF6-AC61-48B35A5FA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DB5B6-F07B-47CA-A0BF-707981C91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5F184-558B-46D8-A621-6E26B1748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3D3B-EFFA-426B-B9B2-EFAD709CC843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33CE8-C565-4C6D-BC77-2904E59A3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1322E-04DE-4B0E-ABDB-82B07AB00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109F-8A4C-4634-9102-B740A8F9F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9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48175-7AAD-43D7-8D9F-76E555C6F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032F1D-74D8-492B-BE6E-37B7AA887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5A8E6-A4FB-4F12-B8D5-41D73FBCE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3D3B-EFFA-426B-B9B2-EFAD709CC843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F36D2-6628-415C-8550-5CA88B0E0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EA225-0EDA-4679-8574-8DA800F41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109F-8A4C-4634-9102-B740A8F9F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8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5867A-9C46-4B83-9096-85A6F60AB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9FDDB-891F-4C15-A2EF-11A4F6330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609D2D-D292-4FC2-BFD5-8F0A2770E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3D835-6638-48E5-9E35-750F9E4E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3D3B-EFFA-426B-B9B2-EFAD709CC843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2A974-9F8C-4FE9-9184-5BC6F164D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F2157-7BA8-4D21-ADE7-26576FDF9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109F-8A4C-4634-9102-B740A8F9F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2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92A67-1AF0-44BC-831A-F5E7C3D2C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D173B-7DBB-46D5-9A9B-5C4A05BDF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BC99AD-20B1-4A41-A333-CBF50F13C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2B4C1C-9E42-410D-B13C-547FA4D9E0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D45953-0E78-4D08-8EA7-024F40817F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0D7DB7-4431-4701-8660-5BC16F864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3D3B-EFFA-426B-B9B2-EFAD709CC843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C3B019-5C81-443A-96F3-39C21D604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50C1CD-FA7C-4E3F-BB77-C34D611BA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109F-8A4C-4634-9102-B740A8F9F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3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601DC-56F9-49C3-ADF4-9EB9FB67C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A2CEF0-D94D-4B4C-BCBC-DC3775CF8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3D3B-EFFA-426B-B9B2-EFAD709CC843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01868B-48B9-461E-A85A-74CE50981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F7B106-5D5C-43BF-96E8-9999E392E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109F-8A4C-4634-9102-B740A8F9F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4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438F1B-F94F-49C0-8496-C68DE37E9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3D3B-EFFA-426B-B9B2-EFAD709CC843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5BA5C-367E-4806-B402-9E8EF6933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B6E6D-7EEA-443D-97ED-7F2341E9D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109F-8A4C-4634-9102-B740A8F9F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1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BF3B7-A3BC-4C7E-9378-4DFB6626C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C0B96-37A8-4CAC-857F-FCC7AEC53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760A3D-75A9-46FD-9476-784417E28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A0FFAB-14BF-4C39-B4F1-5C8BF26C4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3D3B-EFFA-426B-B9B2-EFAD709CC843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0F83B-582F-4DF6-B7FC-4FBCFD337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74313-981A-4E3C-ABB8-25E9394E9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109F-8A4C-4634-9102-B740A8F9F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0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82E94-4F7A-4DF0-BF52-DDBFD2857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D25FF-D77A-4777-ABF8-335DE0C74D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BBBAE2-619B-4E1F-AB68-53A9004EA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3DFD8E-E321-4833-833D-9F94CDF0C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3D3B-EFFA-426B-B9B2-EFAD709CC843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38A1D2-ECB0-47BC-BEEA-33532A7F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92561-8132-4CE0-AAA8-F79B84213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109F-8A4C-4634-9102-B740A8F9F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6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BFFEBB-A47E-4EF8-B7D5-8690AD933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D8CE5-EB79-467F-8F6F-5810FFB2C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A2329-18B7-4770-97CD-DC51E33D2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23D3B-EFFA-426B-B9B2-EFAD709CC843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FBCEE-2F8A-4E98-A80D-088D25E2C6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78DCA-DC81-41DA-AF42-7B8992FA6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E109F-8A4C-4634-9102-B740A8F9F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7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0917CA-B57C-4D97-A836-B815ED18F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7" y="288397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800" b="1" kern="1200" dirty="0">
                <a:solidFill>
                  <a:schemeClr val="bg1"/>
                </a:solidFill>
              </a:rPr>
              <a:t>Incorporating Education into Low-Income Energy Assistance and Energy Efficiency Programs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E5E57-33BB-497A-9273-36F5BE2AC2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3869892"/>
            <a:ext cx="4645250" cy="1147863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The Fuel Fund of Maryland- Watt Watchers and Behavior Change for Affordability Solutions </a:t>
            </a:r>
          </a:p>
          <a:p>
            <a:pPr algn="l"/>
            <a:endParaRPr lang="en-US" sz="2800" b="1" dirty="0">
              <a:solidFill>
                <a:schemeClr val="bg1"/>
              </a:solidFill>
            </a:endParaRPr>
          </a:p>
          <a:p>
            <a:pPr algn="l"/>
            <a:r>
              <a:rPr lang="en-US" sz="2800" b="1" dirty="0">
                <a:solidFill>
                  <a:schemeClr val="bg1"/>
                </a:solidFill>
              </a:rPr>
              <a:t>Cami Caudill, CPO, Fuel Fund of Maryland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3" descr="Related image">
            <a:extLst>
              <a:ext uri="{FF2B5EF4-FFF2-40B4-BE49-F238E27FC236}">
                <a16:creationId xmlns:a16="http://schemas.microsoft.com/office/drawing/2014/main" id="{CE9CA743-66FC-4996-BA68-B6C040D11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382" y="1732954"/>
            <a:ext cx="4047843" cy="2023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1008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430E1-E568-4EC4-B5FA-275BEC03A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Watt Watchers, Day 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BB348D-46ED-4EE5-A2C7-0FF0B10BF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59" y="1344447"/>
            <a:ext cx="15673251" cy="5314480"/>
          </a:xfrm>
        </p:spPr>
        <p:txBody>
          <a:bodyPr/>
          <a:lstStyle/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Understanding how they use electricity</a:t>
            </a:r>
          </a:p>
          <a:p>
            <a:r>
              <a:rPr lang="en-US" dirty="0">
                <a:solidFill>
                  <a:schemeClr val="accent2"/>
                </a:solidFill>
              </a:rPr>
              <a:t>Build Ownership</a:t>
            </a:r>
          </a:p>
          <a:p>
            <a:r>
              <a:rPr lang="en-US" dirty="0">
                <a:solidFill>
                  <a:schemeClr val="accent2"/>
                </a:solidFill>
              </a:rPr>
              <a:t>Energy Conservation and Water</a:t>
            </a:r>
          </a:p>
          <a:p>
            <a:r>
              <a:rPr lang="en-US" dirty="0">
                <a:solidFill>
                  <a:schemeClr val="accent2"/>
                </a:solidFill>
              </a:rPr>
              <a:t>Energy Conservation and Appliances</a:t>
            </a:r>
          </a:p>
          <a:p>
            <a:r>
              <a:rPr lang="en-US" dirty="0">
                <a:solidFill>
                  <a:schemeClr val="accent2"/>
                </a:solidFill>
              </a:rPr>
              <a:t>Energy Grid Game </a:t>
            </a:r>
          </a:p>
          <a:p>
            <a:endParaRPr lang="en-US" dirty="0"/>
          </a:p>
        </p:txBody>
      </p:sp>
      <p:pic>
        <p:nvPicPr>
          <p:cNvPr id="7" name="Picture 3" descr="Related image">
            <a:extLst>
              <a:ext uri="{FF2B5EF4-FFF2-40B4-BE49-F238E27FC236}">
                <a16:creationId xmlns:a16="http://schemas.microsoft.com/office/drawing/2014/main" id="{AF4999EC-181C-4A24-A89E-F3603E353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75" y="5496877"/>
            <a:ext cx="232410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watt watchers">
            <a:extLst>
              <a:ext uri="{FF2B5EF4-FFF2-40B4-BE49-F238E27FC236}">
                <a16:creationId xmlns:a16="http://schemas.microsoft.com/office/drawing/2014/main" id="{57DD03E8-CA06-4749-BF19-4012A2817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667" y="365125"/>
            <a:ext cx="3915115" cy="4716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46129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430E1-E568-4EC4-B5FA-275BEC03A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Watt Watchers, Day 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BB348D-46ED-4EE5-A2C7-0FF0B10BF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Review</a:t>
            </a:r>
          </a:p>
          <a:p>
            <a:r>
              <a:rPr lang="en-US" dirty="0">
                <a:solidFill>
                  <a:schemeClr val="accent2"/>
                </a:solidFill>
              </a:rPr>
              <a:t>Thermal dynamics and how heat transfers</a:t>
            </a:r>
          </a:p>
          <a:p>
            <a:r>
              <a:rPr lang="en-US" dirty="0">
                <a:solidFill>
                  <a:schemeClr val="accent2"/>
                </a:solidFill>
              </a:rPr>
              <a:t>Understanding how a thermostat works, seasonal temperatures </a:t>
            </a:r>
          </a:p>
          <a:p>
            <a:r>
              <a:rPr lang="en-US" dirty="0">
                <a:solidFill>
                  <a:schemeClr val="accent2"/>
                </a:solidFill>
              </a:rPr>
              <a:t>How to read your bill</a:t>
            </a:r>
          </a:p>
          <a:p>
            <a:r>
              <a:rPr lang="en-US" dirty="0">
                <a:solidFill>
                  <a:schemeClr val="accent2"/>
                </a:solidFill>
              </a:rPr>
              <a:t>Individual reports: seasonal, weekly, hourly </a:t>
            </a:r>
          </a:p>
          <a:p>
            <a:r>
              <a:rPr lang="en-US" dirty="0">
                <a:solidFill>
                  <a:schemeClr val="accent2"/>
                </a:solidFill>
              </a:rPr>
              <a:t>Program sign ups </a:t>
            </a:r>
          </a:p>
          <a:p>
            <a:r>
              <a:rPr lang="en-US" dirty="0">
                <a:solidFill>
                  <a:schemeClr val="accent2"/>
                </a:solidFill>
              </a:rPr>
              <a:t>Watt Watcher membership cards</a:t>
            </a:r>
          </a:p>
          <a:p>
            <a:endParaRPr lang="en-US" dirty="0"/>
          </a:p>
        </p:txBody>
      </p:sp>
      <p:pic>
        <p:nvPicPr>
          <p:cNvPr id="7" name="Picture 3" descr="Related image">
            <a:extLst>
              <a:ext uri="{FF2B5EF4-FFF2-40B4-BE49-F238E27FC236}">
                <a16:creationId xmlns:a16="http://schemas.microsoft.com/office/drawing/2014/main" id="{AF4999EC-181C-4A24-A89E-F3603E353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75" y="5496877"/>
            <a:ext cx="232410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9260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430E1-E568-4EC4-B5FA-275BEC03A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A Successful Curriculum Will Be…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BB348D-46ED-4EE5-A2C7-0FF0B10BF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3" descr="Related image">
            <a:extLst>
              <a:ext uri="{FF2B5EF4-FFF2-40B4-BE49-F238E27FC236}">
                <a16:creationId xmlns:a16="http://schemas.microsoft.com/office/drawing/2014/main" id="{AF4999EC-181C-4A24-A89E-F3603E353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75" y="5496877"/>
            <a:ext cx="232410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28FF109-E80E-465A-8024-46C08F3EC355}"/>
              </a:ext>
            </a:extLst>
          </p:cNvPr>
          <p:cNvSpPr txBox="1"/>
          <p:nvPr/>
        </p:nvSpPr>
        <p:spPr>
          <a:xfrm>
            <a:off x="1476375" y="2486025"/>
            <a:ext cx="2305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Clear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B74FD1-D63D-476B-BE95-A449F51898BC}"/>
              </a:ext>
            </a:extLst>
          </p:cNvPr>
          <p:cNvSpPr txBox="1"/>
          <p:nvPr/>
        </p:nvSpPr>
        <p:spPr>
          <a:xfrm>
            <a:off x="1364959" y="4124324"/>
            <a:ext cx="2527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Attainable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8D3543-98E3-469B-AE92-E6329ECA8ADC}"/>
              </a:ext>
            </a:extLst>
          </p:cNvPr>
          <p:cNvSpPr txBox="1"/>
          <p:nvPr/>
        </p:nvSpPr>
        <p:spPr>
          <a:xfrm>
            <a:off x="3714750" y="3375143"/>
            <a:ext cx="2381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Actionable</a:t>
            </a:r>
            <a:r>
              <a:rPr lang="en-US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8AB8C6-1E4B-4EA9-BB2A-6468F2FD028D}"/>
              </a:ext>
            </a:extLst>
          </p:cNvPr>
          <p:cNvSpPr txBox="1"/>
          <p:nvPr/>
        </p:nvSpPr>
        <p:spPr>
          <a:xfrm>
            <a:off x="6415087" y="2585441"/>
            <a:ext cx="2305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Relatable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DC632C-D7DD-48E9-B874-96BAE97D5EFF}"/>
              </a:ext>
            </a:extLst>
          </p:cNvPr>
          <p:cNvSpPr txBox="1"/>
          <p:nvPr/>
        </p:nvSpPr>
        <p:spPr>
          <a:xfrm>
            <a:off x="6345526" y="4154419"/>
            <a:ext cx="2374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Measurable</a:t>
            </a:r>
          </a:p>
        </p:txBody>
      </p:sp>
    </p:spTree>
    <p:extLst>
      <p:ext uri="{BB962C8B-B14F-4D97-AF65-F5344CB8AC3E}">
        <p14:creationId xmlns:p14="http://schemas.microsoft.com/office/powerpoint/2010/main" val="28519388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9A164-B512-4B22-8BE4-B9A17970A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Third Prong: Partner Programs </a:t>
            </a:r>
          </a:p>
        </p:txBody>
      </p:sp>
      <p:pic>
        <p:nvPicPr>
          <p:cNvPr id="4098" name="Picture 2" descr="Image result for zerodraft">
            <a:extLst>
              <a:ext uri="{FF2B5EF4-FFF2-40B4-BE49-F238E27FC236}">
                <a16:creationId xmlns:a16="http://schemas.microsoft.com/office/drawing/2014/main" id="{5E9E3712-AD6A-4C4D-9419-E83F239D03C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560" y="1690688"/>
            <a:ext cx="3405029" cy="340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point click switch">
            <a:extLst>
              <a:ext uri="{FF2B5EF4-FFF2-40B4-BE49-F238E27FC236}">
                <a16:creationId xmlns:a16="http://schemas.microsoft.com/office/drawing/2014/main" id="{171CA86F-1DD9-4C27-817A-F7EA4D6D5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444" y="4886643"/>
            <a:ext cx="7181457" cy="147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Neighborhood Trust">
            <a:extLst>
              <a:ext uri="{FF2B5EF4-FFF2-40B4-BE49-F238E27FC236}">
                <a16:creationId xmlns:a16="http://schemas.microsoft.com/office/drawing/2014/main" id="{B2931FF0-FB7E-4B3F-8784-A9B9F4448F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726802"/>
            <a:ext cx="2981960" cy="298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74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F590B-E69B-4303-9874-01438E8CD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Findings: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470C7-04CE-404A-9310-7C83D1505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Evaluation by the University of Maryland, MIT, UC Berkeley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13-16% drop in energy usage for the first 6 months after graduating from Watt Watchers</a:t>
            </a:r>
          </a:p>
          <a:p>
            <a:r>
              <a:rPr lang="en-US" dirty="0">
                <a:solidFill>
                  <a:schemeClr val="accent2"/>
                </a:solidFill>
              </a:rPr>
              <a:t>Current Data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About 5000 households have graduated from the WW program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98%  of clients said that they were glad that they came, and would recommend the class to a family or friend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61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526F2-1229-4286-B3B6-FCA28BC35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40BCA-B2D6-4F05-A806-2AA9BD3D5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43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04D65-AD4A-4C65-80AC-0BBF11980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DD099-2688-4059-B843-7AE7BBE9A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5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430E1-E568-4EC4-B5FA-275BEC03A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The Fuel Fund of Maryland- The Original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BB348D-46ED-4EE5-A2C7-0FF0B10BF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0200" y="1785302"/>
            <a:ext cx="6172200" cy="4873625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501c3, located in Baltimore, MD- the First Fuel Fund in the US</a:t>
            </a:r>
          </a:p>
          <a:p>
            <a:pPr marL="0" indent="0">
              <a:buNone/>
            </a:pP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Over the last 35 years, the Fuel Fund has evolved to do much more than just Bill Assistance 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74B5F-F2AB-43F3-BE05-246594074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3" descr="Related image">
            <a:extLst>
              <a:ext uri="{FF2B5EF4-FFF2-40B4-BE49-F238E27FC236}">
                <a16:creationId xmlns:a16="http://schemas.microsoft.com/office/drawing/2014/main" id="{AF4999EC-181C-4A24-A89E-F3603E353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75" y="5496877"/>
            <a:ext cx="232410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67079BAB-C3F6-4E3D-ACA7-AEC5B9E32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2085975"/>
            <a:ext cx="2857500" cy="43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8689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430E1-E568-4EC4-B5FA-275BEC03A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The Challenge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BB348D-46ED-4EE5-A2C7-0FF0B10BF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The need continues to grow, at a rate that we are unable to meet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Many families consider the Fuel Fund to be ort of their annual income, and return to the Fuel Fund year after year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The need is greater than the funds that are available </a:t>
            </a:r>
          </a:p>
          <a:p>
            <a:pPr lvl="1"/>
            <a:endParaRPr lang="en-US" dirty="0"/>
          </a:p>
        </p:txBody>
      </p:sp>
      <p:pic>
        <p:nvPicPr>
          <p:cNvPr id="7" name="Picture 3" descr="Related image">
            <a:extLst>
              <a:ext uri="{FF2B5EF4-FFF2-40B4-BE49-F238E27FC236}">
                <a16:creationId xmlns:a16="http://schemas.microsoft.com/office/drawing/2014/main" id="{AF4999EC-181C-4A24-A89E-F3603E353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75" y="5496877"/>
            <a:ext cx="232410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0347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430E1-E568-4EC4-B5FA-275BEC03A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Solution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BB348D-46ED-4EE5-A2C7-0FF0B10BF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3" descr="Related image">
            <a:extLst>
              <a:ext uri="{FF2B5EF4-FFF2-40B4-BE49-F238E27FC236}">
                <a16:creationId xmlns:a16="http://schemas.microsoft.com/office/drawing/2014/main" id="{AF4999EC-181C-4A24-A89E-F3603E353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75" y="5496877"/>
            <a:ext cx="232410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51BAFF44-648A-4F95-B13F-1A581E2B0A4F}"/>
              </a:ext>
            </a:extLst>
          </p:cNvPr>
          <p:cNvSpPr/>
          <p:nvPr/>
        </p:nvSpPr>
        <p:spPr>
          <a:xfrm>
            <a:off x="3413443" y="2109788"/>
            <a:ext cx="5000625" cy="108585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05E174-5536-4480-992F-47B9E56430D9}"/>
              </a:ext>
            </a:extLst>
          </p:cNvPr>
          <p:cNvSpPr/>
          <p:nvPr/>
        </p:nvSpPr>
        <p:spPr>
          <a:xfrm rot="483462">
            <a:off x="3672960" y="2985004"/>
            <a:ext cx="508000" cy="27635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81FAB2-FF37-407B-9420-170E2DE42257}"/>
              </a:ext>
            </a:extLst>
          </p:cNvPr>
          <p:cNvSpPr/>
          <p:nvPr/>
        </p:nvSpPr>
        <p:spPr>
          <a:xfrm flipH="1">
            <a:off x="5659755" y="3155760"/>
            <a:ext cx="508000" cy="28829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C065CC-E8BF-456C-A54A-64B2E2AD7BA9}"/>
              </a:ext>
            </a:extLst>
          </p:cNvPr>
          <p:cNvSpPr/>
          <p:nvPr/>
        </p:nvSpPr>
        <p:spPr>
          <a:xfrm rot="20800648">
            <a:off x="7811088" y="2949126"/>
            <a:ext cx="508000" cy="28352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0A0595-33F2-49D5-A0A5-52169698EF1E}"/>
              </a:ext>
            </a:extLst>
          </p:cNvPr>
          <p:cNvSpPr txBox="1"/>
          <p:nvPr/>
        </p:nvSpPr>
        <p:spPr>
          <a:xfrm>
            <a:off x="4372135" y="2338059"/>
            <a:ext cx="323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Energy Affordability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DCEE21-83CB-4E22-BF64-5E265D5B9C47}"/>
              </a:ext>
            </a:extLst>
          </p:cNvPr>
          <p:cNvSpPr txBox="1"/>
          <p:nvPr/>
        </p:nvSpPr>
        <p:spPr>
          <a:xfrm>
            <a:off x="2194165" y="4113252"/>
            <a:ext cx="2139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Bill Assistance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729F7B-2B9B-4B9D-AB8C-316F04FAAEE4}"/>
              </a:ext>
            </a:extLst>
          </p:cNvPr>
          <p:cNvSpPr txBox="1"/>
          <p:nvPr/>
        </p:nvSpPr>
        <p:spPr>
          <a:xfrm>
            <a:off x="5120640" y="5988734"/>
            <a:ext cx="2705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Watt Watchers-</a:t>
            </a:r>
          </a:p>
          <a:p>
            <a:r>
              <a:rPr lang="en-US" b="1" dirty="0">
                <a:solidFill>
                  <a:schemeClr val="accent2"/>
                </a:solidFill>
              </a:rPr>
              <a:t>Energy Education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44C58E7-DACE-4686-9D6C-D188A33B2407}"/>
              </a:ext>
            </a:extLst>
          </p:cNvPr>
          <p:cNvSpPr txBox="1"/>
          <p:nvPr/>
        </p:nvSpPr>
        <p:spPr>
          <a:xfrm>
            <a:off x="8363968" y="4132024"/>
            <a:ext cx="2365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Partner Programs</a:t>
            </a:r>
          </a:p>
        </p:txBody>
      </p:sp>
    </p:spTree>
    <p:extLst>
      <p:ext uri="{BB962C8B-B14F-4D97-AF65-F5344CB8AC3E}">
        <p14:creationId xmlns:p14="http://schemas.microsoft.com/office/powerpoint/2010/main" val="17241688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3" grpId="0" animBg="1"/>
      <p:bldP spid="4" grpId="0" animBg="1"/>
      <p:bldP spid="5" grpId="0" animBg="1"/>
      <p:bldP spid="13" grpId="0" animBg="1"/>
      <p:bldP spid="16" grpId="0"/>
      <p:bldP spid="17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430E1-E568-4EC4-B5FA-275BEC03A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Process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193B355-62B9-40B5-9B43-323FA61507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500860"/>
              </p:ext>
            </p:extLst>
          </p:nvPr>
        </p:nvGraphicFramePr>
        <p:xfrm>
          <a:off x="409575" y="857250"/>
          <a:ext cx="11582400" cy="4862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3" descr="Related image">
            <a:extLst>
              <a:ext uri="{FF2B5EF4-FFF2-40B4-BE49-F238E27FC236}">
                <a16:creationId xmlns:a16="http://schemas.microsoft.com/office/drawing/2014/main" id="{AF4999EC-181C-4A24-A89E-F3603E353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75" y="5496877"/>
            <a:ext cx="232410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465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430E1-E568-4EC4-B5FA-275BEC03A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7" name="Picture 3" descr="Related image">
            <a:extLst>
              <a:ext uri="{FF2B5EF4-FFF2-40B4-BE49-F238E27FC236}">
                <a16:creationId xmlns:a16="http://schemas.microsoft.com/office/drawing/2014/main" id="{AF4999EC-181C-4A24-A89E-F3603E353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75" y="5496877"/>
            <a:ext cx="232410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raise your hand">
            <a:extLst>
              <a:ext uri="{FF2B5EF4-FFF2-40B4-BE49-F238E27FC236}">
                <a16:creationId xmlns:a16="http://schemas.microsoft.com/office/drawing/2014/main" id="{B86842F5-4AF6-41AE-B667-DA34C628B13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495" y="1300480"/>
            <a:ext cx="8639009" cy="367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2422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430E1-E568-4EC4-B5FA-275BEC03A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5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Stages to Behavior Change Used to Inform Watt Watchers Curriculum 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5AAAE62E-714D-4B15-AB1F-71AD36FAC1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3409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3" descr="Related image">
            <a:extLst>
              <a:ext uri="{FF2B5EF4-FFF2-40B4-BE49-F238E27FC236}">
                <a16:creationId xmlns:a16="http://schemas.microsoft.com/office/drawing/2014/main" id="{AF4999EC-181C-4A24-A89E-F3603E353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75" y="5496877"/>
            <a:ext cx="232410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4567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430E1-E568-4EC4-B5FA-275BEC03A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56984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Empowering Our Clients- What CAN they do?</a:t>
            </a:r>
          </a:p>
        </p:txBody>
      </p:sp>
      <p:pic>
        <p:nvPicPr>
          <p:cNvPr id="7" name="Picture 3" descr="Related image">
            <a:extLst>
              <a:ext uri="{FF2B5EF4-FFF2-40B4-BE49-F238E27FC236}">
                <a16:creationId xmlns:a16="http://schemas.microsoft.com/office/drawing/2014/main" id="{AF4999EC-181C-4A24-A89E-F3603E353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75" y="5496877"/>
            <a:ext cx="232410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1550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430E1-E568-4EC4-B5FA-275BEC03A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What does your morning look like?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5CDAD15-7ACF-4896-95E2-3A865FE7A8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335475"/>
              </p:ext>
            </p:extLst>
          </p:nvPr>
        </p:nvGraphicFramePr>
        <p:xfrm>
          <a:off x="647700" y="214153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3" descr="Related image">
            <a:extLst>
              <a:ext uri="{FF2B5EF4-FFF2-40B4-BE49-F238E27FC236}">
                <a16:creationId xmlns:a16="http://schemas.microsoft.com/office/drawing/2014/main" id="{AF4999EC-181C-4A24-A89E-F3603E353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75" y="5496877"/>
            <a:ext cx="232410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8718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649</TotalTime>
  <Words>354</Words>
  <Application>Microsoft Office PowerPoint</Application>
  <PresentationFormat>Widescreen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Incorporating Education into Low-Income Energy Assistance and Energy Efficiency Programs </vt:lpstr>
      <vt:lpstr>The Fuel Fund of Maryland- The Original</vt:lpstr>
      <vt:lpstr>The Challenge</vt:lpstr>
      <vt:lpstr>Solution</vt:lpstr>
      <vt:lpstr>Process</vt:lpstr>
      <vt:lpstr>PowerPoint Presentation</vt:lpstr>
      <vt:lpstr>5 Stages to Behavior Change Used to Inform Watt Watchers Curriculum </vt:lpstr>
      <vt:lpstr>Empowering Our Clients- What CAN they do?</vt:lpstr>
      <vt:lpstr>What does your morning look like?</vt:lpstr>
      <vt:lpstr>Watt Watchers, Day 1</vt:lpstr>
      <vt:lpstr>Watt Watchers, Day 2</vt:lpstr>
      <vt:lpstr>A Successful Curriculum Will Be…</vt:lpstr>
      <vt:lpstr>Third Prong: Partner Programs </vt:lpstr>
      <vt:lpstr>Findings:</vt:lpstr>
      <vt:lpstr>Questions?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Incorporating Education into Low-Income Energy Assistance and Energy Efficiency Programs</dc:title>
  <dc:creator>Cami Caudill</dc:creator>
  <cp:lastModifiedBy>Cami Caudill</cp:lastModifiedBy>
  <cp:revision>14</cp:revision>
  <dcterms:created xsi:type="dcterms:W3CDTF">2019-05-24T14:32:08Z</dcterms:created>
  <dcterms:modified xsi:type="dcterms:W3CDTF">2019-05-25T01:26:13Z</dcterms:modified>
</cp:coreProperties>
</file>