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0"/>
  </p:notesMasterIdLst>
  <p:sldIdLst>
    <p:sldId id="256" r:id="rId2"/>
    <p:sldId id="257" r:id="rId3"/>
    <p:sldId id="271" r:id="rId4"/>
    <p:sldId id="296" r:id="rId5"/>
    <p:sldId id="295" r:id="rId6"/>
    <p:sldId id="294" r:id="rId7"/>
    <p:sldId id="293" r:id="rId8"/>
    <p:sldId id="272" r:id="rId9"/>
    <p:sldId id="274" r:id="rId10"/>
    <p:sldId id="261" r:id="rId11"/>
    <p:sldId id="282" r:id="rId12"/>
    <p:sldId id="259" r:id="rId13"/>
    <p:sldId id="262" r:id="rId14"/>
    <p:sldId id="278" r:id="rId15"/>
    <p:sldId id="277" r:id="rId16"/>
    <p:sldId id="280" r:id="rId17"/>
    <p:sldId id="283" r:id="rId18"/>
    <p:sldId id="281" r:id="rId19"/>
    <p:sldId id="268" r:id="rId20"/>
    <p:sldId id="284" r:id="rId21"/>
    <p:sldId id="285" r:id="rId22"/>
    <p:sldId id="288" r:id="rId23"/>
    <p:sldId id="291" r:id="rId24"/>
    <p:sldId id="289" r:id="rId25"/>
    <p:sldId id="290" r:id="rId26"/>
    <p:sldId id="292" r:id="rId27"/>
    <p:sldId id="269" r:id="rId28"/>
    <p:sldId id="297" r:id="rId29"/>
  </p:sldIdLst>
  <p:sldSz cx="9144000" cy="6858000" type="screen4x3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89961" autoAdjust="0"/>
  </p:normalViewPr>
  <p:slideViewPr>
    <p:cSldViewPr>
      <p:cViewPr>
        <p:scale>
          <a:sx n="80" d="100"/>
          <a:sy n="80" d="100"/>
        </p:scale>
        <p:origin x="-251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529A7-26F3-49A4-B8D4-96EC464A360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0AA4B4-5F21-4987-B494-5134F770C66D}">
      <dgm:prSet phldrT="[Tex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AMP*</a:t>
          </a:r>
          <a:endParaRPr lang="en-US" sz="2000" b="1" dirty="0">
            <a:solidFill>
              <a:schemeClr val="tx1"/>
            </a:solidFill>
          </a:endParaRPr>
        </a:p>
      </dgm:t>
    </dgm:pt>
    <dgm:pt modelId="{897CE065-A6E3-4C7A-BAF4-1D3E99193C69}" type="parTrans" cxnId="{1E294A5B-7D11-465D-A9F9-19E796232104}">
      <dgm:prSet/>
      <dgm:spPr/>
      <dgm:t>
        <a:bodyPr/>
        <a:lstStyle/>
        <a:p>
          <a:endParaRPr lang="en-US"/>
        </a:p>
      </dgm:t>
    </dgm:pt>
    <dgm:pt modelId="{C69CCAEB-DA50-4AB2-B6AB-454D4953D86C}" type="sibTrans" cxnId="{1E294A5B-7D11-465D-A9F9-19E79623210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0BF9154-E9DA-47DF-867E-684339FB8B29}">
      <dgm:prSet phldrT="[Text]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GUIDANCE</a:t>
          </a:r>
          <a:endParaRPr lang="en-US" dirty="0">
            <a:solidFill>
              <a:schemeClr val="tx1"/>
            </a:solidFill>
          </a:endParaRPr>
        </a:p>
      </dgm:t>
    </dgm:pt>
    <dgm:pt modelId="{71AD8B5B-DE22-4A32-ACE8-7BF41254F8D8}" type="parTrans" cxnId="{5EF053D3-EDB0-4473-B5AD-A0CE367BC7DC}">
      <dgm:prSet/>
      <dgm:spPr/>
      <dgm:t>
        <a:bodyPr/>
        <a:lstStyle/>
        <a:p>
          <a:endParaRPr lang="en-US"/>
        </a:p>
      </dgm:t>
    </dgm:pt>
    <dgm:pt modelId="{77847B40-0EBD-46E7-91D7-E3DA34DBF008}" type="sibTrans" cxnId="{5EF053D3-EDB0-4473-B5AD-A0CE367BC7D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625A5AF-54EF-4D08-B2AA-10DFBF0BDBE6}">
      <dgm:prSet phldrT="[Tex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300" dirty="0" smtClean="0">
              <a:solidFill>
                <a:schemeClr val="tx1"/>
              </a:solidFill>
            </a:rPr>
            <a:t>PERFORMANCE</a:t>
          </a:r>
          <a:r>
            <a:rPr lang="en-US" sz="1100" dirty="0" smtClean="0">
              <a:solidFill>
                <a:schemeClr val="tx1"/>
              </a:solidFill>
            </a:rPr>
            <a:t> </a:t>
          </a:r>
          <a:r>
            <a:rPr lang="en-US" sz="1300" dirty="0" smtClean="0">
              <a:solidFill>
                <a:schemeClr val="tx1"/>
              </a:solidFill>
            </a:rPr>
            <a:t>MEASURES</a:t>
          </a:r>
          <a:endParaRPr lang="en-US" sz="1300" dirty="0">
            <a:solidFill>
              <a:schemeClr val="tx1"/>
            </a:solidFill>
          </a:endParaRPr>
        </a:p>
      </dgm:t>
    </dgm:pt>
    <dgm:pt modelId="{1784FDBC-2218-4B0F-A620-C487D1CB95FD}" type="parTrans" cxnId="{45103D28-B2A2-47CD-A363-D52E5A349D9E}">
      <dgm:prSet/>
      <dgm:spPr/>
      <dgm:t>
        <a:bodyPr/>
        <a:lstStyle/>
        <a:p>
          <a:endParaRPr lang="en-US"/>
        </a:p>
      </dgm:t>
    </dgm:pt>
    <dgm:pt modelId="{76B5FCB3-5E95-4476-82AB-0C1ADAA1829E}" type="sibTrans" cxnId="{45103D28-B2A2-47CD-A363-D52E5A349D9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DE407E-E30F-4593-9212-1CC88C33CF88}" type="pres">
      <dgm:prSet presAssocID="{797529A7-26F3-49A4-B8D4-96EC464A360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9EACB8-4A36-419C-AFBF-4547F0FF65C5}" type="pres">
      <dgm:prSet presAssocID="{120AA4B4-5F21-4987-B494-5134F770C66D}" presName="node" presStyleLbl="node1" presStyleIdx="0" presStyleCnt="3" custRadScaleRad="80188" custRadScaleInc="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3ED45F-4199-45CE-A90A-8E1F99018B2D}" type="pres">
      <dgm:prSet presAssocID="{C69CCAEB-DA50-4AB2-B6AB-454D4953D86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BEE7D26-6434-457F-8ECF-4061E606B968}" type="pres">
      <dgm:prSet presAssocID="{C69CCAEB-DA50-4AB2-B6AB-454D4953D86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BDC877F-582E-4566-9098-43A7EAC1D73D}" type="pres">
      <dgm:prSet presAssocID="{90BF9154-E9DA-47DF-867E-684339FB8B29}" presName="node" presStyleLbl="node1" presStyleIdx="1" presStyleCnt="3" custRadScaleRad="111775" custRadScaleInc="14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1B239-E616-450D-9D32-FC2AED5B8237}" type="pres">
      <dgm:prSet presAssocID="{77847B40-0EBD-46E7-91D7-E3DA34DBF00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968542F-2401-4F2E-B247-01E77A05607C}" type="pres">
      <dgm:prSet presAssocID="{77847B40-0EBD-46E7-91D7-E3DA34DBF00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D7F1291-E6E9-4131-AADB-4D85952282E7}" type="pres">
      <dgm:prSet presAssocID="{5625A5AF-54EF-4D08-B2AA-10DFBF0BDBE6}" presName="node" presStyleLbl="node1" presStyleIdx="2" presStyleCnt="3" custRadScaleRad="110897" custRadScaleInc="-15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E698B-2BA4-4A0A-86D3-90666CEB286E}" type="pres">
      <dgm:prSet presAssocID="{76B5FCB3-5E95-4476-82AB-0C1ADAA1829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097492F-6108-477F-A4C2-58F4B70CBB8D}" type="pres">
      <dgm:prSet presAssocID="{76B5FCB3-5E95-4476-82AB-0C1ADAA1829E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CAE341D-2C8F-487C-B174-F21DD00F0826}" type="presOf" srcId="{5625A5AF-54EF-4D08-B2AA-10DFBF0BDBE6}" destId="{8D7F1291-E6E9-4131-AADB-4D85952282E7}" srcOrd="0" destOrd="0" presId="urn:microsoft.com/office/officeart/2005/8/layout/cycle2"/>
    <dgm:cxn modelId="{6E0CC638-3B7B-46E2-8072-FDE1EA5BB06E}" type="presOf" srcId="{C69CCAEB-DA50-4AB2-B6AB-454D4953D86C}" destId="{163ED45F-4199-45CE-A90A-8E1F99018B2D}" srcOrd="0" destOrd="0" presId="urn:microsoft.com/office/officeart/2005/8/layout/cycle2"/>
    <dgm:cxn modelId="{2CF066EB-6490-4B09-B22D-41DF39B7B849}" type="presOf" srcId="{C69CCAEB-DA50-4AB2-B6AB-454D4953D86C}" destId="{9BEE7D26-6434-457F-8ECF-4061E606B968}" srcOrd="1" destOrd="0" presId="urn:microsoft.com/office/officeart/2005/8/layout/cycle2"/>
    <dgm:cxn modelId="{16AB7281-977B-47E6-9282-153BA099B64A}" type="presOf" srcId="{797529A7-26F3-49A4-B8D4-96EC464A3607}" destId="{82DE407E-E30F-4593-9212-1CC88C33CF88}" srcOrd="0" destOrd="0" presId="urn:microsoft.com/office/officeart/2005/8/layout/cycle2"/>
    <dgm:cxn modelId="{17706C64-CCE0-41CE-AAA3-FD21CDFB72B0}" type="presOf" srcId="{76B5FCB3-5E95-4476-82AB-0C1ADAA1829E}" destId="{D097492F-6108-477F-A4C2-58F4B70CBB8D}" srcOrd="1" destOrd="0" presId="urn:microsoft.com/office/officeart/2005/8/layout/cycle2"/>
    <dgm:cxn modelId="{5EF053D3-EDB0-4473-B5AD-A0CE367BC7DC}" srcId="{797529A7-26F3-49A4-B8D4-96EC464A3607}" destId="{90BF9154-E9DA-47DF-867E-684339FB8B29}" srcOrd="1" destOrd="0" parTransId="{71AD8B5B-DE22-4A32-ACE8-7BF41254F8D8}" sibTransId="{77847B40-0EBD-46E7-91D7-E3DA34DBF008}"/>
    <dgm:cxn modelId="{0005EC26-C947-4F8E-A6B8-95A1877A930B}" type="presOf" srcId="{120AA4B4-5F21-4987-B494-5134F770C66D}" destId="{6D9EACB8-4A36-419C-AFBF-4547F0FF65C5}" srcOrd="0" destOrd="0" presId="urn:microsoft.com/office/officeart/2005/8/layout/cycle2"/>
    <dgm:cxn modelId="{D7BCEABA-282C-4172-AD26-0485D9879072}" type="presOf" srcId="{77847B40-0EBD-46E7-91D7-E3DA34DBF008}" destId="{A968542F-2401-4F2E-B247-01E77A05607C}" srcOrd="1" destOrd="0" presId="urn:microsoft.com/office/officeart/2005/8/layout/cycle2"/>
    <dgm:cxn modelId="{806CF142-FC15-47C3-8513-8A3F2D2D0AC9}" type="presOf" srcId="{90BF9154-E9DA-47DF-867E-684339FB8B29}" destId="{ABDC877F-582E-4566-9098-43A7EAC1D73D}" srcOrd="0" destOrd="0" presId="urn:microsoft.com/office/officeart/2005/8/layout/cycle2"/>
    <dgm:cxn modelId="{B753A010-82A5-4E99-8EEA-B5B33742CAC3}" type="presOf" srcId="{77847B40-0EBD-46E7-91D7-E3DA34DBF008}" destId="{D571B239-E616-450D-9D32-FC2AED5B8237}" srcOrd="0" destOrd="0" presId="urn:microsoft.com/office/officeart/2005/8/layout/cycle2"/>
    <dgm:cxn modelId="{1E294A5B-7D11-465D-A9F9-19E796232104}" srcId="{797529A7-26F3-49A4-B8D4-96EC464A3607}" destId="{120AA4B4-5F21-4987-B494-5134F770C66D}" srcOrd="0" destOrd="0" parTransId="{897CE065-A6E3-4C7A-BAF4-1D3E99193C69}" sibTransId="{C69CCAEB-DA50-4AB2-B6AB-454D4953D86C}"/>
    <dgm:cxn modelId="{24D4C5A1-33AC-4280-96E6-540EFBF4C40F}" type="presOf" srcId="{76B5FCB3-5E95-4476-82AB-0C1ADAA1829E}" destId="{7A0E698B-2BA4-4A0A-86D3-90666CEB286E}" srcOrd="0" destOrd="0" presId="urn:microsoft.com/office/officeart/2005/8/layout/cycle2"/>
    <dgm:cxn modelId="{45103D28-B2A2-47CD-A363-D52E5A349D9E}" srcId="{797529A7-26F3-49A4-B8D4-96EC464A3607}" destId="{5625A5AF-54EF-4D08-B2AA-10DFBF0BDBE6}" srcOrd="2" destOrd="0" parTransId="{1784FDBC-2218-4B0F-A620-C487D1CB95FD}" sibTransId="{76B5FCB3-5E95-4476-82AB-0C1ADAA1829E}"/>
    <dgm:cxn modelId="{597E4587-96E2-4EAE-8D66-9CF9561680A8}" type="presParOf" srcId="{82DE407E-E30F-4593-9212-1CC88C33CF88}" destId="{6D9EACB8-4A36-419C-AFBF-4547F0FF65C5}" srcOrd="0" destOrd="0" presId="urn:microsoft.com/office/officeart/2005/8/layout/cycle2"/>
    <dgm:cxn modelId="{E213D30C-B42C-48ED-B339-90F6017AC0E4}" type="presParOf" srcId="{82DE407E-E30F-4593-9212-1CC88C33CF88}" destId="{163ED45F-4199-45CE-A90A-8E1F99018B2D}" srcOrd="1" destOrd="0" presId="urn:microsoft.com/office/officeart/2005/8/layout/cycle2"/>
    <dgm:cxn modelId="{829D5DC0-06DB-4917-9FAE-916499115A22}" type="presParOf" srcId="{163ED45F-4199-45CE-A90A-8E1F99018B2D}" destId="{9BEE7D26-6434-457F-8ECF-4061E606B968}" srcOrd="0" destOrd="0" presId="urn:microsoft.com/office/officeart/2005/8/layout/cycle2"/>
    <dgm:cxn modelId="{A1418D1A-432D-46F0-ABBB-CCFA1ACEA8A8}" type="presParOf" srcId="{82DE407E-E30F-4593-9212-1CC88C33CF88}" destId="{ABDC877F-582E-4566-9098-43A7EAC1D73D}" srcOrd="2" destOrd="0" presId="urn:microsoft.com/office/officeart/2005/8/layout/cycle2"/>
    <dgm:cxn modelId="{4AF87EDD-FF87-42C1-BC79-FE950176B935}" type="presParOf" srcId="{82DE407E-E30F-4593-9212-1CC88C33CF88}" destId="{D571B239-E616-450D-9D32-FC2AED5B8237}" srcOrd="3" destOrd="0" presId="urn:microsoft.com/office/officeart/2005/8/layout/cycle2"/>
    <dgm:cxn modelId="{8DB9C2FB-1FFA-4E6E-A26F-E29AEA108F67}" type="presParOf" srcId="{D571B239-E616-450D-9D32-FC2AED5B8237}" destId="{A968542F-2401-4F2E-B247-01E77A05607C}" srcOrd="0" destOrd="0" presId="urn:microsoft.com/office/officeart/2005/8/layout/cycle2"/>
    <dgm:cxn modelId="{48DE39CA-16A9-41E8-93AE-8358DDAE226C}" type="presParOf" srcId="{82DE407E-E30F-4593-9212-1CC88C33CF88}" destId="{8D7F1291-E6E9-4131-AADB-4D85952282E7}" srcOrd="4" destOrd="0" presId="urn:microsoft.com/office/officeart/2005/8/layout/cycle2"/>
    <dgm:cxn modelId="{8837F158-FD53-4FE1-9E6E-13B2A5B8756F}" type="presParOf" srcId="{82DE407E-E30F-4593-9212-1CC88C33CF88}" destId="{7A0E698B-2BA4-4A0A-86D3-90666CEB286E}" srcOrd="5" destOrd="0" presId="urn:microsoft.com/office/officeart/2005/8/layout/cycle2"/>
    <dgm:cxn modelId="{553439CF-C9B5-416D-B82C-F148223CC689}" type="presParOf" srcId="{7A0E698B-2BA4-4A0A-86D3-90666CEB286E}" destId="{D097492F-6108-477F-A4C2-58F4B70CBB8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FBFEE0-5714-4291-B161-E7A88F7A0D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71D16A-0790-4222-9E86-B54FA0BB9174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170C7DC0-9D3C-465E-A81D-DEB398D13E91}" type="parTrans" cxnId="{21000F4C-7CAA-4005-9461-9BD310E8FD23}">
      <dgm:prSet/>
      <dgm:spPr/>
      <dgm:t>
        <a:bodyPr/>
        <a:lstStyle/>
        <a:p>
          <a:endParaRPr lang="en-US"/>
        </a:p>
      </dgm:t>
    </dgm:pt>
    <dgm:pt modelId="{040730CD-CAD5-4217-9270-506E849010D6}" type="sibTrans" cxnId="{21000F4C-7CAA-4005-9461-9BD310E8FD23}">
      <dgm:prSet/>
      <dgm:spPr/>
      <dgm:t>
        <a:bodyPr/>
        <a:lstStyle/>
        <a:p>
          <a:endParaRPr lang="en-US"/>
        </a:p>
      </dgm:t>
    </dgm:pt>
    <dgm:pt modelId="{A2CE8815-A877-44D4-A4D1-13B563D94BFD}">
      <dgm:prSet phldrT="[Text]"/>
      <dgm:spPr/>
      <dgm:t>
        <a:bodyPr/>
        <a:lstStyle/>
        <a:p>
          <a:r>
            <a:rPr lang="en-US" dirty="0" smtClean="0"/>
            <a:t>Ensure coordination among: </a:t>
          </a:r>
          <a:endParaRPr lang="en-US" dirty="0"/>
        </a:p>
      </dgm:t>
    </dgm:pt>
    <dgm:pt modelId="{693CE7AD-1DF3-4341-8F07-09D42650B82A}" type="parTrans" cxnId="{2B199DED-F8CE-4D24-A69F-4D3362A5E6D7}">
      <dgm:prSet/>
      <dgm:spPr/>
      <dgm:t>
        <a:bodyPr/>
        <a:lstStyle/>
        <a:p>
          <a:endParaRPr lang="en-US"/>
        </a:p>
      </dgm:t>
    </dgm:pt>
    <dgm:pt modelId="{DF985957-F152-43C6-94D2-EC1B521D064A}" type="sibTrans" cxnId="{2B199DED-F8CE-4D24-A69F-4D3362A5E6D7}">
      <dgm:prSet/>
      <dgm:spPr/>
      <dgm:t>
        <a:bodyPr/>
        <a:lstStyle/>
        <a:p>
          <a:endParaRPr lang="en-US"/>
        </a:p>
      </dgm:t>
    </dgm:pt>
    <dgm:pt modelId="{847E6D2C-274E-4A9C-AB33-D7E94D4ADDD2}">
      <dgm:prSet phldrT="[Text]"/>
      <dgm:spPr/>
      <dgm:t>
        <a:bodyPr/>
        <a:lstStyle/>
        <a:p>
          <a:r>
            <a:rPr lang="en-US" dirty="0" smtClean="0"/>
            <a:t>Tasks</a:t>
          </a:r>
          <a:endParaRPr lang="en-US" dirty="0"/>
        </a:p>
      </dgm:t>
    </dgm:pt>
    <dgm:pt modelId="{CE76C71A-C711-4784-97FC-ADCFA54DD93C}" type="parTrans" cxnId="{CF74311D-2D9E-4D5A-B9D5-4B49DCF49360}">
      <dgm:prSet/>
      <dgm:spPr/>
      <dgm:t>
        <a:bodyPr/>
        <a:lstStyle/>
        <a:p>
          <a:endParaRPr lang="en-US"/>
        </a:p>
      </dgm:t>
    </dgm:pt>
    <dgm:pt modelId="{5F61D235-7BD5-4B4D-828F-13C40F2CA83F}" type="sibTrans" cxnId="{CF74311D-2D9E-4D5A-B9D5-4B49DCF49360}">
      <dgm:prSet/>
      <dgm:spPr/>
      <dgm:t>
        <a:bodyPr/>
        <a:lstStyle/>
        <a:p>
          <a:endParaRPr lang="en-US"/>
        </a:p>
      </dgm:t>
    </dgm:pt>
    <dgm:pt modelId="{3EB78F6A-C1B9-4ED2-8304-B2D5E6776544}">
      <dgm:prSet phldrT="[Text]"/>
      <dgm:spPr/>
      <dgm:t>
        <a:bodyPr/>
        <a:lstStyle/>
        <a:p>
          <a:r>
            <a:rPr lang="en-US" sz="1600" dirty="0" smtClean="0"/>
            <a:t>Monitor and evaluate existing programs to improve cost-effectiveness and develop new program features</a:t>
          </a:r>
          <a:endParaRPr lang="en-US" sz="1600" dirty="0"/>
        </a:p>
      </dgm:t>
    </dgm:pt>
    <dgm:pt modelId="{CDF1BED6-8871-4A6A-A7E3-7FC859BEE94F}" type="parTrans" cxnId="{25B2C14F-90A8-4C7E-9EB7-CB2B30566208}">
      <dgm:prSet/>
      <dgm:spPr/>
      <dgm:t>
        <a:bodyPr/>
        <a:lstStyle/>
        <a:p>
          <a:endParaRPr lang="en-US"/>
        </a:p>
      </dgm:t>
    </dgm:pt>
    <dgm:pt modelId="{D4BAF8D2-3C30-4904-990D-E256619438D1}" type="sibTrans" cxnId="{25B2C14F-90A8-4C7E-9EB7-CB2B30566208}">
      <dgm:prSet/>
      <dgm:spPr/>
      <dgm:t>
        <a:bodyPr/>
        <a:lstStyle/>
        <a:p>
          <a:endParaRPr lang="en-US"/>
        </a:p>
      </dgm:t>
    </dgm:pt>
    <dgm:pt modelId="{6FF642F3-C703-4777-8D73-A6A1D4C07093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9D4B5345-2348-4FFB-822D-7BCF5D220C57}" type="parTrans" cxnId="{11C0CC1F-0E44-461A-8190-84BA1D03B2D6}">
      <dgm:prSet/>
      <dgm:spPr/>
      <dgm:t>
        <a:bodyPr/>
        <a:lstStyle/>
        <a:p>
          <a:endParaRPr lang="en-US"/>
        </a:p>
      </dgm:t>
    </dgm:pt>
    <dgm:pt modelId="{32D0CB70-7323-48DA-9A55-26F2A939C39C}" type="sibTrans" cxnId="{11C0CC1F-0E44-461A-8190-84BA1D03B2D6}">
      <dgm:prSet/>
      <dgm:spPr/>
      <dgm:t>
        <a:bodyPr/>
        <a:lstStyle/>
        <a:p>
          <a:endParaRPr lang="en-US"/>
        </a:p>
      </dgm:t>
    </dgm:pt>
    <dgm:pt modelId="{3EE215F7-9900-4172-989D-DB12A46D4B24}">
      <dgm:prSet phldrT="[Text]"/>
      <dgm:spPr/>
      <dgm:t>
        <a:bodyPr/>
        <a:lstStyle/>
        <a:p>
          <a:r>
            <a:rPr lang="en-US" dirty="0" smtClean="0"/>
            <a:t>Provide Regulatory support in proceedings before the Department of Public Utilities (DPU) and the Department of Energy Resources (DOER)</a:t>
          </a:r>
          <a:endParaRPr lang="en-US" dirty="0"/>
        </a:p>
      </dgm:t>
    </dgm:pt>
    <dgm:pt modelId="{8618C122-19A9-4DB9-B4BC-BD53CD7EE841}" type="parTrans" cxnId="{CC78AE33-BA88-4413-8C0A-18D7F079C81A}">
      <dgm:prSet/>
      <dgm:spPr/>
      <dgm:t>
        <a:bodyPr/>
        <a:lstStyle/>
        <a:p>
          <a:endParaRPr lang="en-US"/>
        </a:p>
      </dgm:t>
    </dgm:pt>
    <dgm:pt modelId="{B05DB065-7196-4F02-B370-DCF3F7FC62A9}" type="sibTrans" cxnId="{CC78AE33-BA88-4413-8C0A-18D7F079C81A}">
      <dgm:prSet/>
      <dgm:spPr/>
      <dgm:t>
        <a:bodyPr/>
        <a:lstStyle/>
        <a:p>
          <a:endParaRPr lang="en-US"/>
        </a:p>
      </dgm:t>
    </dgm:pt>
    <dgm:pt modelId="{219DE91A-03F1-4B26-8268-0523B5E034A9}">
      <dgm:prSet phldrT="[Text]"/>
      <dgm:spPr/>
      <dgm:t>
        <a:bodyPr/>
        <a:lstStyle/>
        <a:p>
          <a:r>
            <a:rPr lang="en-US" dirty="0" smtClean="0"/>
            <a:t>Electric &amp; Gas Program Administrators, </a:t>
          </a:r>
          <a:endParaRPr lang="en-US" dirty="0"/>
        </a:p>
      </dgm:t>
    </dgm:pt>
    <dgm:pt modelId="{BBFE94FF-63BD-42B3-9D1F-F19F7B89CDDF}" type="parTrans" cxnId="{3044D3C2-7796-4967-BD04-38F0067ED673}">
      <dgm:prSet/>
      <dgm:spPr/>
      <dgm:t>
        <a:bodyPr/>
        <a:lstStyle/>
        <a:p>
          <a:endParaRPr lang="en-US"/>
        </a:p>
      </dgm:t>
    </dgm:pt>
    <dgm:pt modelId="{7CEF6670-AA9C-41A1-A874-7A536DB929C5}" type="sibTrans" cxnId="{3044D3C2-7796-4967-BD04-38F0067ED673}">
      <dgm:prSet/>
      <dgm:spPr/>
      <dgm:t>
        <a:bodyPr/>
        <a:lstStyle/>
        <a:p>
          <a:endParaRPr lang="en-US"/>
        </a:p>
      </dgm:t>
    </dgm:pt>
    <dgm:pt modelId="{836DE7B2-BC37-4F86-95B3-5078FFE10231}">
      <dgm:prSet phldrT="[Text]"/>
      <dgm:spPr/>
      <dgm:t>
        <a:bodyPr/>
        <a:lstStyle/>
        <a:p>
          <a:r>
            <a:rPr lang="en-US" dirty="0" smtClean="0"/>
            <a:t>Energy Efficiency Advisory Council &amp; DHCD</a:t>
          </a:r>
          <a:endParaRPr lang="en-US" dirty="0"/>
        </a:p>
      </dgm:t>
    </dgm:pt>
    <dgm:pt modelId="{37FAB26F-E3EE-41F9-B9C0-054743261BDD}" type="parTrans" cxnId="{AB8E0FAD-12D0-4111-97E6-4D4993DD329C}">
      <dgm:prSet/>
      <dgm:spPr/>
      <dgm:t>
        <a:bodyPr/>
        <a:lstStyle/>
        <a:p>
          <a:endParaRPr lang="en-US"/>
        </a:p>
      </dgm:t>
    </dgm:pt>
    <dgm:pt modelId="{2D14032C-525B-46A4-BF83-9A0B37036A0D}" type="sibTrans" cxnId="{AB8E0FAD-12D0-4111-97E6-4D4993DD329C}">
      <dgm:prSet/>
      <dgm:spPr/>
      <dgm:t>
        <a:bodyPr/>
        <a:lstStyle/>
        <a:p>
          <a:endParaRPr lang="en-US"/>
        </a:p>
      </dgm:t>
    </dgm:pt>
    <dgm:pt modelId="{6B5F232A-6DFE-40D7-BC08-95363E30E4DD}">
      <dgm:prSet phldrT="[Text]"/>
      <dgm:spPr/>
      <dgm:t>
        <a:bodyPr/>
        <a:lstStyle/>
        <a:p>
          <a:r>
            <a:rPr lang="en-US" dirty="0" smtClean="0"/>
            <a:t>Potential vendors outside the low income weatherization network for certain segments of the low income residential market (ex: large multifamily buildings)</a:t>
          </a:r>
          <a:endParaRPr lang="en-US" dirty="0"/>
        </a:p>
      </dgm:t>
    </dgm:pt>
    <dgm:pt modelId="{60001393-DFF7-40EB-A0AB-FDA8E8C6C7EF}" type="parTrans" cxnId="{989532B5-DFAF-4AB7-AC92-DE3D9EDE7000}">
      <dgm:prSet/>
      <dgm:spPr/>
      <dgm:t>
        <a:bodyPr/>
        <a:lstStyle/>
        <a:p>
          <a:endParaRPr lang="en-US"/>
        </a:p>
      </dgm:t>
    </dgm:pt>
    <dgm:pt modelId="{1786A0F6-0E7B-425E-930D-BFDFB2E2185F}" type="sibTrans" cxnId="{989532B5-DFAF-4AB7-AC92-DE3D9EDE7000}">
      <dgm:prSet/>
      <dgm:spPr/>
      <dgm:t>
        <a:bodyPr/>
        <a:lstStyle/>
        <a:p>
          <a:endParaRPr lang="en-US"/>
        </a:p>
      </dgm:t>
    </dgm:pt>
    <dgm:pt modelId="{28727088-F758-4162-892A-D0C9CAE8A1E5}">
      <dgm:prSet phldrT="[Text]" custT="1"/>
      <dgm:spPr/>
      <dgm:t>
        <a:bodyPr/>
        <a:lstStyle/>
        <a:p>
          <a:r>
            <a:rPr lang="en-US" sz="1600" dirty="0" smtClean="0"/>
            <a:t>Develop/provide training of the low income weatherization network’s employees and contractors with the objective of delivering high-quality installation of energy measures costs effectively </a:t>
          </a:r>
          <a:endParaRPr lang="en-US" sz="600" dirty="0"/>
        </a:p>
      </dgm:t>
    </dgm:pt>
    <dgm:pt modelId="{3B437E77-E5D1-4A87-A9FA-12D46348C822}" type="parTrans" cxnId="{3A193950-A96C-4C68-939C-2D5D05AFA53E}">
      <dgm:prSet/>
      <dgm:spPr/>
      <dgm:t>
        <a:bodyPr/>
        <a:lstStyle/>
        <a:p>
          <a:endParaRPr lang="en-US"/>
        </a:p>
      </dgm:t>
    </dgm:pt>
    <dgm:pt modelId="{3C46243D-2A16-421F-9424-A373352EBCCE}" type="sibTrans" cxnId="{3A193950-A96C-4C68-939C-2D5D05AFA53E}">
      <dgm:prSet/>
      <dgm:spPr/>
      <dgm:t>
        <a:bodyPr/>
        <a:lstStyle/>
        <a:p>
          <a:endParaRPr lang="en-US"/>
        </a:p>
      </dgm:t>
    </dgm:pt>
    <dgm:pt modelId="{EBE83AB4-9448-40A1-B0D2-D50073BE753D}">
      <dgm:prSet phldrT="[Text]" custT="1"/>
      <dgm:spPr/>
      <dgm:t>
        <a:bodyPr/>
        <a:lstStyle/>
        <a:p>
          <a:endParaRPr lang="en-US" sz="300" dirty="0"/>
        </a:p>
      </dgm:t>
    </dgm:pt>
    <dgm:pt modelId="{B7015A68-B35E-4012-B5B3-A1E4D2A28E6B}" type="parTrans" cxnId="{B313541F-FA62-4DF7-8760-F1F7FC9DB258}">
      <dgm:prSet/>
      <dgm:spPr/>
      <dgm:t>
        <a:bodyPr/>
        <a:lstStyle/>
        <a:p>
          <a:endParaRPr lang="en-US"/>
        </a:p>
      </dgm:t>
    </dgm:pt>
    <dgm:pt modelId="{1136D388-8484-495F-92B4-7E2E56AEA47A}" type="sibTrans" cxnId="{B313541F-FA62-4DF7-8760-F1F7FC9DB258}">
      <dgm:prSet/>
      <dgm:spPr/>
      <dgm:t>
        <a:bodyPr/>
        <a:lstStyle/>
        <a:p>
          <a:endParaRPr lang="en-US"/>
        </a:p>
      </dgm:t>
    </dgm:pt>
    <dgm:pt modelId="{26EA3E12-D7AC-4473-9B64-AC1058EA03B3}" type="pres">
      <dgm:prSet presAssocID="{08FBFEE0-5714-4291-B161-E7A88F7A0D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2BDFD2-0090-48D6-AD78-8CC56024CA3E}" type="pres">
      <dgm:prSet presAssocID="{8C71D16A-0790-4222-9E86-B54FA0BB917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1D28F-E7EB-43A1-ADE6-D6839E60A4B2}" type="pres">
      <dgm:prSet presAssocID="{8C71D16A-0790-4222-9E86-B54FA0BB917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6111F-088A-466A-92E4-3BFB294FBA99}" type="pres">
      <dgm:prSet presAssocID="{847E6D2C-274E-4A9C-AB33-D7E94D4ADDD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F3454-2A5B-4DA4-B21F-6282056A5D33}" type="pres">
      <dgm:prSet presAssocID="{847E6D2C-274E-4A9C-AB33-D7E94D4ADDD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9F95D-0686-456B-8481-FDC509943EFB}" type="pres">
      <dgm:prSet presAssocID="{6FF642F3-C703-4777-8D73-A6A1D4C070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6399F-CE8C-441A-9651-2246968C14C7}" type="pres">
      <dgm:prSet presAssocID="{6FF642F3-C703-4777-8D73-A6A1D4C0709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B210E2-EF4A-4DC2-8958-E81FB985529D}" type="presOf" srcId="{6FF642F3-C703-4777-8D73-A6A1D4C07093}" destId="{4179F95D-0686-456B-8481-FDC509943EFB}" srcOrd="0" destOrd="0" presId="urn:microsoft.com/office/officeart/2005/8/layout/vList2"/>
    <dgm:cxn modelId="{289DCF52-65A9-4F13-9A9B-82E1DF82774F}" type="presOf" srcId="{3EB78F6A-C1B9-4ED2-8304-B2D5E6776544}" destId="{A75F3454-2A5B-4DA4-B21F-6282056A5D33}" srcOrd="0" destOrd="1" presId="urn:microsoft.com/office/officeart/2005/8/layout/vList2"/>
    <dgm:cxn modelId="{03C45E27-E10C-4CF6-8872-FB437F60B0DE}" type="presOf" srcId="{6B5F232A-6DFE-40D7-BC08-95363E30E4DD}" destId="{FE51D28F-E7EB-43A1-ADE6-D6839E60A4B2}" srcOrd="0" destOrd="3" presId="urn:microsoft.com/office/officeart/2005/8/layout/vList2"/>
    <dgm:cxn modelId="{989532B5-DFAF-4AB7-AC92-DE3D9EDE7000}" srcId="{A2CE8815-A877-44D4-A4D1-13B563D94BFD}" destId="{6B5F232A-6DFE-40D7-BC08-95363E30E4DD}" srcOrd="2" destOrd="0" parTransId="{60001393-DFF7-40EB-A0AB-FDA8E8C6C7EF}" sibTransId="{1786A0F6-0E7B-425E-930D-BFDFB2E2185F}"/>
    <dgm:cxn modelId="{CF74311D-2D9E-4D5A-B9D5-4B49DCF49360}" srcId="{08FBFEE0-5714-4291-B161-E7A88F7A0DA7}" destId="{847E6D2C-274E-4A9C-AB33-D7E94D4ADDD2}" srcOrd="1" destOrd="0" parTransId="{CE76C71A-C711-4784-97FC-ADCFA54DD93C}" sibTransId="{5F61D235-7BD5-4B4D-828F-13C40F2CA83F}"/>
    <dgm:cxn modelId="{21000F4C-7CAA-4005-9461-9BD310E8FD23}" srcId="{08FBFEE0-5714-4291-B161-E7A88F7A0DA7}" destId="{8C71D16A-0790-4222-9E86-B54FA0BB9174}" srcOrd="0" destOrd="0" parTransId="{170C7DC0-9D3C-465E-A81D-DEB398D13E91}" sibTransId="{040730CD-CAD5-4217-9270-506E849010D6}"/>
    <dgm:cxn modelId="{11C0CC1F-0E44-461A-8190-84BA1D03B2D6}" srcId="{08FBFEE0-5714-4291-B161-E7A88F7A0DA7}" destId="{6FF642F3-C703-4777-8D73-A6A1D4C07093}" srcOrd="2" destOrd="0" parTransId="{9D4B5345-2348-4FFB-822D-7BCF5D220C57}" sibTransId="{32D0CB70-7323-48DA-9A55-26F2A939C39C}"/>
    <dgm:cxn modelId="{B313541F-FA62-4DF7-8760-F1F7FC9DB258}" srcId="{847E6D2C-274E-4A9C-AB33-D7E94D4ADDD2}" destId="{EBE83AB4-9448-40A1-B0D2-D50073BE753D}" srcOrd="0" destOrd="0" parTransId="{B7015A68-B35E-4012-B5B3-A1E4D2A28E6B}" sibTransId="{1136D388-8484-495F-92B4-7E2E56AEA47A}"/>
    <dgm:cxn modelId="{3A193950-A96C-4C68-939C-2D5D05AFA53E}" srcId="{847E6D2C-274E-4A9C-AB33-D7E94D4ADDD2}" destId="{28727088-F758-4162-892A-D0C9CAE8A1E5}" srcOrd="2" destOrd="0" parTransId="{3B437E77-E5D1-4A87-A9FA-12D46348C822}" sibTransId="{3C46243D-2A16-421F-9424-A373352EBCCE}"/>
    <dgm:cxn modelId="{83E3B688-3C53-4AB3-9731-CE126152B8B6}" type="presOf" srcId="{836DE7B2-BC37-4F86-95B3-5078FFE10231}" destId="{FE51D28F-E7EB-43A1-ADE6-D6839E60A4B2}" srcOrd="0" destOrd="2" presId="urn:microsoft.com/office/officeart/2005/8/layout/vList2"/>
    <dgm:cxn modelId="{7FED4674-4519-4806-9AAC-5DDB1470E400}" type="presOf" srcId="{28727088-F758-4162-892A-D0C9CAE8A1E5}" destId="{A75F3454-2A5B-4DA4-B21F-6282056A5D33}" srcOrd="0" destOrd="2" presId="urn:microsoft.com/office/officeart/2005/8/layout/vList2"/>
    <dgm:cxn modelId="{25B2C14F-90A8-4C7E-9EB7-CB2B30566208}" srcId="{847E6D2C-274E-4A9C-AB33-D7E94D4ADDD2}" destId="{3EB78F6A-C1B9-4ED2-8304-B2D5E6776544}" srcOrd="1" destOrd="0" parTransId="{CDF1BED6-8871-4A6A-A7E3-7FC859BEE94F}" sibTransId="{D4BAF8D2-3C30-4904-990D-E256619438D1}"/>
    <dgm:cxn modelId="{112945D3-0AC2-4D0F-97BC-1FD01417F9EE}" type="presOf" srcId="{847E6D2C-274E-4A9C-AB33-D7E94D4ADDD2}" destId="{0266111F-088A-466A-92E4-3BFB294FBA99}" srcOrd="0" destOrd="0" presId="urn:microsoft.com/office/officeart/2005/8/layout/vList2"/>
    <dgm:cxn modelId="{63D8791C-07A6-4256-B9C7-4B9D73169600}" type="presOf" srcId="{3EE215F7-9900-4172-989D-DB12A46D4B24}" destId="{52B6399F-CE8C-441A-9651-2246968C14C7}" srcOrd="0" destOrd="0" presId="urn:microsoft.com/office/officeart/2005/8/layout/vList2"/>
    <dgm:cxn modelId="{E6B6944E-06F4-4551-B669-16F1EA6D995A}" type="presOf" srcId="{08FBFEE0-5714-4291-B161-E7A88F7A0DA7}" destId="{26EA3E12-D7AC-4473-9B64-AC1058EA03B3}" srcOrd="0" destOrd="0" presId="urn:microsoft.com/office/officeart/2005/8/layout/vList2"/>
    <dgm:cxn modelId="{8003778C-3F66-4C65-9556-C0CC338521AF}" type="presOf" srcId="{A2CE8815-A877-44D4-A4D1-13B563D94BFD}" destId="{FE51D28F-E7EB-43A1-ADE6-D6839E60A4B2}" srcOrd="0" destOrd="0" presId="urn:microsoft.com/office/officeart/2005/8/layout/vList2"/>
    <dgm:cxn modelId="{DBAD2F23-677F-4A5E-8384-DD8C2EB8A467}" type="presOf" srcId="{EBE83AB4-9448-40A1-B0D2-D50073BE753D}" destId="{A75F3454-2A5B-4DA4-B21F-6282056A5D33}" srcOrd="0" destOrd="0" presId="urn:microsoft.com/office/officeart/2005/8/layout/vList2"/>
    <dgm:cxn modelId="{71A39E18-9AB9-493B-ACEC-A0BA7B338BE1}" type="presOf" srcId="{219DE91A-03F1-4B26-8268-0523B5E034A9}" destId="{FE51D28F-E7EB-43A1-ADE6-D6839E60A4B2}" srcOrd="0" destOrd="1" presId="urn:microsoft.com/office/officeart/2005/8/layout/vList2"/>
    <dgm:cxn modelId="{3044D3C2-7796-4967-BD04-38F0067ED673}" srcId="{A2CE8815-A877-44D4-A4D1-13B563D94BFD}" destId="{219DE91A-03F1-4B26-8268-0523B5E034A9}" srcOrd="0" destOrd="0" parTransId="{BBFE94FF-63BD-42B3-9D1F-F19F7B89CDDF}" sibTransId="{7CEF6670-AA9C-41A1-A874-7A536DB929C5}"/>
    <dgm:cxn modelId="{685C21C4-E2C6-47B7-B384-1971A67CA5D7}" type="presOf" srcId="{8C71D16A-0790-4222-9E86-B54FA0BB9174}" destId="{102BDFD2-0090-48D6-AD78-8CC56024CA3E}" srcOrd="0" destOrd="0" presId="urn:microsoft.com/office/officeart/2005/8/layout/vList2"/>
    <dgm:cxn modelId="{2B199DED-F8CE-4D24-A69F-4D3362A5E6D7}" srcId="{8C71D16A-0790-4222-9E86-B54FA0BB9174}" destId="{A2CE8815-A877-44D4-A4D1-13B563D94BFD}" srcOrd="0" destOrd="0" parTransId="{693CE7AD-1DF3-4341-8F07-09D42650B82A}" sibTransId="{DF985957-F152-43C6-94D2-EC1B521D064A}"/>
    <dgm:cxn modelId="{AB8E0FAD-12D0-4111-97E6-4D4993DD329C}" srcId="{A2CE8815-A877-44D4-A4D1-13B563D94BFD}" destId="{836DE7B2-BC37-4F86-95B3-5078FFE10231}" srcOrd="1" destOrd="0" parTransId="{37FAB26F-E3EE-41F9-B9C0-054743261BDD}" sibTransId="{2D14032C-525B-46A4-BF83-9A0B37036A0D}"/>
    <dgm:cxn modelId="{CC78AE33-BA88-4413-8C0A-18D7F079C81A}" srcId="{6FF642F3-C703-4777-8D73-A6A1D4C07093}" destId="{3EE215F7-9900-4172-989D-DB12A46D4B24}" srcOrd="0" destOrd="0" parTransId="{8618C122-19A9-4DB9-B4BC-BD53CD7EE841}" sibTransId="{B05DB065-7196-4F02-B370-DCF3F7FC62A9}"/>
    <dgm:cxn modelId="{681A056F-2BC5-4B1B-9DCD-1611305FE543}" type="presParOf" srcId="{26EA3E12-D7AC-4473-9B64-AC1058EA03B3}" destId="{102BDFD2-0090-48D6-AD78-8CC56024CA3E}" srcOrd="0" destOrd="0" presId="urn:microsoft.com/office/officeart/2005/8/layout/vList2"/>
    <dgm:cxn modelId="{643F743A-6D11-49CB-B657-E11AEDD9DE64}" type="presParOf" srcId="{26EA3E12-D7AC-4473-9B64-AC1058EA03B3}" destId="{FE51D28F-E7EB-43A1-ADE6-D6839E60A4B2}" srcOrd="1" destOrd="0" presId="urn:microsoft.com/office/officeart/2005/8/layout/vList2"/>
    <dgm:cxn modelId="{78E00ED9-144D-4C78-839F-FB5ACDE21DF8}" type="presParOf" srcId="{26EA3E12-D7AC-4473-9B64-AC1058EA03B3}" destId="{0266111F-088A-466A-92E4-3BFB294FBA99}" srcOrd="2" destOrd="0" presId="urn:microsoft.com/office/officeart/2005/8/layout/vList2"/>
    <dgm:cxn modelId="{59E47647-8A69-4C81-98DE-900D064E6A8D}" type="presParOf" srcId="{26EA3E12-D7AC-4473-9B64-AC1058EA03B3}" destId="{A75F3454-2A5B-4DA4-B21F-6282056A5D33}" srcOrd="3" destOrd="0" presId="urn:microsoft.com/office/officeart/2005/8/layout/vList2"/>
    <dgm:cxn modelId="{81CDAC9D-05DE-4422-ACFA-0D74A75F39D8}" type="presParOf" srcId="{26EA3E12-D7AC-4473-9B64-AC1058EA03B3}" destId="{4179F95D-0686-456B-8481-FDC509943EFB}" srcOrd="4" destOrd="0" presId="urn:microsoft.com/office/officeart/2005/8/layout/vList2"/>
    <dgm:cxn modelId="{3B48EBA2-3C39-4922-A607-BE96B0B46A8E}" type="presParOf" srcId="{26EA3E12-D7AC-4473-9B64-AC1058EA03B3}" destId="{52B6399F-CE8C-441A-9651-2246968C14C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68DF3C-6E76-430B-9234-F11E72A98C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730A5A-B3C0-409E-AC0B-E0FA54E052D3}">
      <dgm:prSet phldrT="[Text]"/>
      <dgm:spPr/>
      <dgm:t>
        <a:bodyPr/>
        <a:lstStyle/>
        <a:p>
          <a:r>
            <a:rPr lang="en-US" dirty="0" smtClean="0"/>
            <a:t>Members	</a:t>
          </a:r>
          <a:endParaRPr lang="en-US" dirty="0"/>
        </a:p>
      </dgm:t>
    </dgm:pt>
    <dgm:pt modelId="{8A82C65D-0205-4FF7-89CB-451F7909E3DF}" type="parTrans" cxnId="{C0BAD841-CACB-488E-B6BA-5884558973E3}">
      <dgm:prSet/>
      <dgm:spPr/>
      <dgm:t>
        <a:bodyPr/>
        <a:lstStyle/>
        <a:p>
          <a:endParaRPr lang="en-US"/>
        </a:p>
      </dgm:t>
    </dgm:pt>
    <dgm:pt modelId="{9D4A23EF-D172-4204-AB98-B6A86FA9192E}" type="sibTrans" cxnId="{C0BAD841-CACB-488E-B6BA-5884558973E3}">
      <dgm:prSet/>
      <dgm:spPr/>
      <dgm:t>
        <a:bodyPr/>
        <a:lstStyle/>
        <a:p>
          <a:endParaRPr lang="en-US"/>
        </a:p>
      </dgm:t>
    </dgm:pt>
    <dgm:pt modelId="{0B4BFC31-3021-4E84-9C92-AF93B3FF1D3A}">
      <dgm:prSet phldrT="[Text]"/>
      <dgm:spPr/>
      <dgm:t>
        <a:bodyPr/>
        <a:lstStyle/>
        <a:p>
          <a:r>
            <a:rPr lang="en-US" dirty="0" smtClean="0"/>
            <a:t>Weatherization and heating system repair program technicians and administrators</a:t>
          </a:r>
          <a:endParaRPr lang="en-US" dirty="0"/>
        </a:p>
      </dgm:t>
    </dgm:pt>
    <dgm:pt modelId="{95CD7FA5-A73D-415E-ACFE-693CA120C0AE}" type="parTrans" cxnId="{EBCCA314-1CB1-46C1-A57D-5B0F4BA86A9C}">
      <dgm:prSet/>
      <dgm:spPr/>
      <dgm:t>
        <a:bodyPr/>
        <a:lstStyle/>
        <a:p>
          <a:endParaRPr lang="en-US"/>
        </a:p>
      </dgm:t>
    </dgm:pt>
    <dgm:pt modelId="{07FDFD66-5A9B-4DD4-A7FF-DC3B576391BB}" type="sibTrans" cxnId="{EBCCA314-1CB1-46C1-A57D-5B0F4BA86A9C}">
      <dgm:prSet/>
      <dgm:spPr/>
      <dgm:t>
        <a:bodyPr/>
        <a:lstStyle/>
        <a:p>
          <a:endParaRPr lang="en-US"/>
        </a:p>
      </dgm:t>
    </dgm:pt>
    <dgm:pt modelId="{4AE80828-1FAF-40A8-BA8B-F875C4DFB416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0183B2CD-3A46-4F3D-BEF6-DC744AD4C331}" type="parTrans" cxnId="{90272F84-C048-4837-A523-DD659FB112FE}">
      <dgm:prSet/>
      <dgm:spPr/>
      <dgm:t>
        <a:bodyPr/>
        <a:lstStyle/>
        <a:p>
          <a:endParaRPr lang="en-US"/>
        </a:p>
      </dgm:t>
    </dgm:pt>
    <dgm:pt modelId="{7D08F040-4FE0-4717-A0CF-3845F5543F62}" type="sibTrans" cxnId="{90272F84-C048-4837-A523-DD659FB112FE}">
      <dgm:prSet/>
      <dgm:spPr/>
      <dgm:t>
        <a:bodyPr/>
        <a:lstStyle/>
        <a:p>
          <a:endParaRPr lang="en-US"/>
        </a:p>
      </dgm:t>
    </dgm:pt>
    <dgm:pt modelId="{A9DB34A8-BC12-4A43-BFE2-8FFE971656D4}">
      <dgm:prSet phldrT="[Text]"/>
      <dgm:spPr/>
      <dgm:t>
        <a:bodyPr/>
        <a:lstStyle/>
        <a:p>
          <a:r>
            <a:rPr lang="en-US" dirty="0" smtClean="0"/>
            <a:t>Ensure that the best products and procedures are available for low income efficiency programs </a:t>
          </a:r>
          <a:endParaRPr lang="en-US" dirty="0"/>
        </a:p>
      </dgm:t>
    </dgm:pt>
    <dgm:pt modelId="{01BE2657-4AE4-40D0-9150-87FEF57355E3}" type="parTrans" cxnId="{98277980-5207-4349-AADE-BF89CC2605F0}">
      <dgm:prSet/>
      <dgm:spPr/>
      <dgm:t>
        <a:bodyPr/>
        <a:lstStyle/>
        <a:p>
          <a:endParaRPr lang="en-US"/>
        </a:p>
      </dgm:t>
    </dgm:pt>
    <dgm:pt modelId="{32F4601F-52B9-4223-8FB8-9C9CD3ED44D9}" type="sibTrans" cxnId="{98277980-5207-4349-AADE-BF89CC2605F0}">
      <dgm:prSet/>
      <dgm:spPr/>
      <dgm:t>
        <a:bodyPr/>
        <a:lstStyle/>
        <a:p>
          <a:endParaRPr lang="en-US"/>
        </a:p>
      </dgm:t>
    </dgm:pt>
    <dgm:pt modelId="{25A10C40-4792-422D-9BF0-71CEB7548F09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2AD16A84-4345-473F-82A5-A5BD33DF4D99}" type="parTrans" cxnId="{1554AA29-6009-4324-9382-477BADF28D53}">
      <dgm:prSet/>
      <dgm:spPr/>
      <dgm:t>
        <a:bodyPr/>
        <a:lstStyle/>
        <a:p>
          <a:endParaRPr lang="en-US"/>
        </a:p>
      </dgm:t>
    </dgm:pt>
    <dgm:pt modelId="{F0D7371F-BF4E-490C-A12F-7AA8F223FBF1}" type="sibTrans" cxnId="{1554AA29-6009-4324-9382-477BADF28D53}">
      <dgm:prSet/>
      <dgm:spPr/>
      <dgm:t>
        <a:bodyPr/>
        <a:lstStyle/>
        <a:p>
          <a:endParaRPr lang="en-US"/>
        </a:p>
      </dgm:t>
    </dgm:pt>
    <dgm:pt modelId="{495BECE3-78E3-46CC-9D14-0694E8A8657C}">
      <dgm:prSet phldrT="[Text]"/>
      <dgm:spPr/>
      <dgm:t>
        <a:bodyPr/>
        <a:lstStyle/>
        <a:p>
          <a:r>
            <a:rPr lang="en-US" dirty="0" smtClean="0"/>
            <a:t>Ensure consistent knowledge base of the program from technical staff across the state</a:t>
          </a:r>
          <a:endParaRPr lang="en-US" dirty="0"/>
        </a:p>
      </dgm:t>
    </dgm:pt>
    <dgm:pt modelId="{3DFFC4F7-FE6D-4603-B54F-FA1433CFCEA6}" type="parTrans" cxnId="{3564E53B-7224-4BBE-B7E4-6B5CA91B8739}">
      <dgm:prSet/>
      <dgm:spPr/>
      <dgm:t>
        <a:bodyPr/>
        <a:lstStyle/>
        <a:p>
          <a:endParaRPr lang="en-US"/>
        </a:p>
      </dgm:t>
    </dgm:pt>
    <dgm:pt modelId="{321ED751-9DF9-4E02-A8EA-1DD9D60375A7}" type="sibTrans" cxnId="{3564E53B-7224-4BBE-B7E4-6B5CA91B8739}">
      <dgm:prSet/>
      <dgm:spPr/>
      <dgm:t>
        <a:bodyPr/>
        <a:lstStyle/>
        <a:p>
          <a:endParaRPr lang="en-US"/>
        </a:p>
      </dgm:t>
    </dgm:pt>
    <dgm:pt modelId="{D64C1729-47F4-403B-8E56-FE911C160C6E}">
      <dgm:prSet phldrT="[Text]"/>
      <dgm:spPr/>
      <dgm:t>
        <a:bodyPr/>
        <a:lstStyle/>
        <a:p>
          <a:r>
            <a:rPr lang="en-US" dirty="0" smtClean="0"/>
            <a:t>Utility efficiency administrators</a:t>
          </a:r>
          <a:endParaRPr lang="en-US" dirty="0"/>
        </a:p>
      </dgm:t>
    </dgm:pt>
    <dgm:pt modelId="{FD52C034-3134-4E64-8CA8-0A1957A9E5FC}" type="parTrans" cxnId="{F97EAC2C-4327-4FC9-90F5-C5A388D3DEF2}">
      <dgm:prSet/>
      <dgm:spPr/>
      <dgm:t>
        <a:bodyPr/>
        <a:lstStyle/>
        <a:p>
          <a:endParaRPr lang="en-US"/>
        </a:p>
      </dgm:t>
    </dgm:pt>
    <dgm:pt modelId="{BD77F419-D394-45BA-B0A6-78CE87A993A8}" type="sibTrans" cxnId="{F97EAC2C-4327-4FC9-90F5-C5A388D3DEF2}">
      <dgm:prSet/>
      <dgm:spPr/>
      <dgm:t>
        <a:bodyPr/>
        <a:lstStyle/>
        <a:p>
          <a:endParaRPr lang="en-US"/>
        </a:p>
      </dgm:t>
    </dgm:pt>
    <dgm:pt modelId="{D40805B4-780A-43FF-B943-29DC7C0E4754}">
      <dgm:prSet phldrT="[Text]"/>
      <dgm:spPr/>
      <dgm:t>
        <a:bodyPr/>
        <a:lstStyle/>
        <a:p>
          <a:r>
            <a:rPr lang="en-US" dirty="0" smtClean="0"/>
            <a:t>DHCD </a:t>
          </a:r>
          <a:endParaRPr lang="en-US" dirty="0"/>
        </a:p>
      </dgm:t>
    </dgm:pt>
    <dgm:pt modelId="{832902B1-626C-4982-91EC-6FDB48A7C3EF}" type="parTrans" cxnId="{CA55F171-0ADB-47DE-9A73-2874A9CB85EE}">
      <dgm:prSet/>
      <dgm:spPr/>
      <dgm:t>
        <a:bodyPr/>
        <a:lstStyle/>
        <a:p>
          <a:endParaRPr lang="en-US"/>
        </a:p>
      </dgm:t>
    </dgm:pt>
    <dgm:pt modelId="{034149DA-3839-475B-8219-232571ED61DB}" type="sibTrans" cxnId="{CA55F171-0ADB-47DE-9A73-2874A9CB85EE}">
      <dgm:prSet/>
      <dgm:spPr/>
      <dgm:t>
        <a:bodyPr/>
        <a:lstStyle/>
        <a:p>
          <a:endParaRPr lang="en-US"/>
        </a:p>
      </dgm:t>
    </dgm:pt>
    <dgm:pt modelId="{A80E0725-2EC1-4BDB-8983-C5B691D0DB17}">
      <dgm:prSet phldrT="[Text]"/>
      <dgm:spPr/>
      <dgm:t>
        <a:bodyPr/>
        <a:lstStyle/>
        <a:p>
          <a:r>
            <a:rPr lang="en-US" dirty="0" smtClean="0"/>
            <a:t>LEAN legal counsel</a:t>
          </a:r>
          <a:endParaRPr lang="en-US" dirty="0"/>
        </a:p>
      </dgm:t>
    </dgm:pt>
    <dgm:pt modelId="{8D04AE39-62E5-4E9F-AA97-5F3797DCD368}" type="parTrans" cxnId="{4E102A21-2140-409E-B1A7-463C2059A4D4}">
      <dgm:prSet/>
      <dgm:spPr/>
      <dgm:t>
        <a:bodyPr/>
        <a:lstStyle/>
        <a:p>
          <a:endParaRPr lang="en-US"/>
        </a:p>
      </dgm:t>
    </dgm:pt>
    <dgm:pt modelId="{32620BA2-88DD-452E-9D1B-20B329522A9C}" type="sibTrans" cxnId="{4E102A21-2140-409E-B1A7-463C2059A4D4}">
      <dgm:prSet/>
      <dgm:spPr/>
      <dgm:t>
        <a:bodyPr/>
        <a:lstStyle/>
        <a:p>
          <a:endParaRPr lang="en-US"/>
        </a:p>
      </dgm:t>
    </dgm:pt>
    <dgm:pt modelId="{D64BBBA0-42F6-4197-9A72-542346B3F2E1}">
      <dgm:prSet phldrT="[Text]"/>
      <dgm:spPr/>
      <dgm:t>
        <a:bodyPr/>
        <a:lstStyle/>
        <a:p>
          <a:r>
            <a:rPr lang="en-US" dirty="0" smtClean="0"/>
            <a:t>Consultants</a:t>
          </a:r>
          <a:endParaRPr lang="en-US" dirty="0"/>
        </a:p>
      </dgm:t>
    </dgm:pt>
    <dgm:pt modelId="{11CDC113-BC70-431A-A39E-59C53ABC6A07}" type="parTrans" cxnId="{95DB6E2E-0B5B-4B4F-AB84-CDDA0D7C0AB2}">
      <dgm:prSet/>
      <dgm:spPr/>
      <dgm:t>
        <a:bodyPr/>
        <a:lstStyle/>
        <a:p>
          <a:endParaRPr lang="en-US"/>
        </a:p>
      </dgm:t>
    </dgm:pt>
    <dgm:pt modelId="{409684F5-BC58-477C-9028-CEF5D59D4E7D}" type="sibTrans" cxnId="{95DB6E2E-0B5B-4B4F-AB84-CDDA0D7C0AB2}">
      <dgm:prSet/>
      <dgm:spPr/>
      <dgm:t>
        <a:bodyPr/>
        <a:lstStyle/>
        <a:p>
          <a:endParaRPr lang="en-US"/>
        </a:p>
      </dgm:t>
    </dgm:pt>
    <dgm:pt modelId="{F87E5BBE-915B-45E2-B83F-7CD79A1A95D5}">
      <dgm:prSet phldrT="[Text]"/>
      <dgm:spPr/>
      <dgm:t>
        <a:bodyPr/>
        <a:lstStyle/>
        <a:p>
          <a:r>
            <a:rPr lang="en-US" dirty="0" smtClean="0"/>
            <a:t>Introduction of new technologies</a:t>
          </a:r>
          <a:endParaRPr lang="en-US" dirty="0"/>
        </a:p>
      </dgm:t>
    </dgm:pt>
    <dgm:pt modelId="{E6C54484-F17B-4E83-9C6F-E5FABF2E20E8}" type="parTrans" cxnId="{6D54D01E-8F1E-4161-8CF6-4FC479D65047}">
      <dgm:prSet/>
      <dgm:spPr/>
      <dgm:t>
        <a:bodyPr/>
        <a:lstStyle/>
        <a:p>
          <a:endParaRPr lang="en-US"/>
        </a:p>
      </dgm:t>
    </dgm:pt>
    <dgm:pt modelId="{3CB93CAA-33E8-4DAF-B1BB-A47562926F68}" type="sibTrans" cxnId="{6D54D01E-8F1E-4161-8CF6-4FC479D65047}">
      <dgm:prSet/>
      <dgm:spPr/>
      <dgm:t>
        <a:bodyPr/>
        <a:lstStyle/>
        <a:p>
          <a:endParaRPr lang="en-US"/>
        </a:p>
      </dgm:t>
    </dgm:pt>
    <dgm:pt modelId="{FF5983DF-E135-4383-B7AD-038073D5A31A}">
      <dgm:prSet phldrT="[Text]"/>
      <dgm:spPr/>
      <dgm:t>
        <a:bodyPr/>
        <a:lstStyle/>
        <a:p>
          <a:r>
            <a:rPr lang="en-US" dirty="0" smtClean="0"/>
            <a:t>Ensure the best procedures are in place to maximize efficiency for low income households while remaining a cost effective program as required under the MA Green Communities Act.</a:t>
          </a:r>
          <a:endParaRPr lang="en-US" dirty="0"/>
        </a:p>
      </dgm:t>
    </dgm:pt>
    <dgm:pt modelId="{A0614838-7D8B-4814-BACE-1FB2EB7B22F4}" type="parTrans" cxnId="{0A04AE81-B6F0-4049-B0F7-A934EFD19AD7}">
      <dgm:prSet/>
      <dgm:spPr/>
      <dgm:t>
        <a:bodyPr/>
        <a:lstStyle/>
        <a:p>
          <a:endParaRPr lang="en-US"/>
        </a:p>
      </dgm:t>
    </dgm:pt>
    <dgm:pt modelId="{B05D5676-08B0-4A98-B8FC-881C4ECA492B}" type="sibTrans" cxnId="{0A04AE81-B6F0-4049-B0F7-A934EFD19AD7}">
      <dgm:prSet/>
      <dgm:spPr/>
      <dgm:t>
        <a:bodyPr/>
        <a:lstStyle/>
        <a:p>
          <a:endParaRPr lang="en-US"/>
        </a:p>
      </dgm:t>
    </dgm:pt>
    <dgm:pt modelId="{7145E04A-22AE-4E35-80AB-BC26291B7EC3}">
      <dgm:prSet phldrT="[Text]"/>
      <dgm:spPr/>
      <dgm:t>
        <a:bodyPr/>
        <a:lstStyle/>
        <a:p>
          <a:r>
            <a:rPr lang="en-US" dirty="0" smtClean="0"/>
            <a:t>Discuss measures to address electric efficiency</a:t>
          </a:r>
          <a:endParaRPr lang="en-US" dirty="0"/>
        </a:p>
      </dgm:t>
    </dgm:pt>
    <dgm:pt modelId="{17C01C15-EF67-47DA-AB8C-C372B78237A3}" type="parTrans" cxnId="{D24C74F1-5087-4583-AA8E-81D82A0FE2FB}">
      <dgm:prSet/>
      <dgm:spPr/>
      <dgm:t>
        <a:bodyPr/>
        <a:lstStyle/>
        <a:p>
          <a:endParaRPr lang="en-US"/>
        </a:p>
      </dgm:t>
    </dgm:pt>
    <dgm:pt modelId="{C241DFED-BE17-4108-9AD4-7C32DEFA1003}" type="sibTrans" cxnId="{D24C74F1-5087-4583-AA8E-81D82A0FE2FB}">
      <dgm:prSet/>
      <dgm:spPr/>
      <dgm:t>
        <a:bodyPr/>
        <a:lstStyle/>
        <a:p>
          <a:endParaRPr lang="en-US"/>
        </a:p>
      </dgm:t>
    </dgm:pt>
    <dgm:pt modelId="{7208C58E-2CF2-4CEA-83E1-32100FB8F89F}" type="pres">
      <dgm:prSet presAssocID="{6268DF3C-6E76-430B-9234-F11E72A98C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7219AF-8628-427C-BDB1-605FBF9E0FD2}" type="pres">
      <dgm:prSet presAssocID="{C2730A5A-B3C0-409E-AC0B-E0FA54E052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77CF6-C790-4FA9-8A14-6E9EB3EEDFEB}" type="pres">
      <dgm:prSet presAssocID="{C2730A5A-B3C0-409E-AC0B-E0FA54E052D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0041E-FDE7-4F86-A1F2-B93D0874E041}" type="pres">
      <dgm:prSet presAssocID="{4AE80828-1FAF-40A8-BA8B-F875C4DFB4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2A224-C4ED-4D63-95FA-B4A167E52E1D}" type="pres">
      <dgm:prSet presAssocID="{4AE80828-1FAF-40A8-BA8B-F875C4DFB41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E0198-3130-4672-BD79-6D844693C1FA}" type="pres">
      <dgm:prSet presAssocID="{25A10C40-4792-422D-9BF0-71CEB7548F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93088-1794-4E0E-BE06-E66951CFA1D8}" type="pres">
      <dgm:prSet presAssocID="{25A10C40-4792-422D-9BF0-71CEB7548F0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272F84-C048-4837-A523-DD659FB112FE}" srcId="{6268DF3C-6E76-430B-9234-F11E72A98C86}" destId="{4AE80828-1FAF-40A8-BA8B-F875C4DFB416}" srcOrd="1" destOrd="0" parTransId="{0183B2CD-3A46-4F3D-BEF6-DC744AD4C331}" sibTransId="{7D08F040-4FE0-4717-A0CF-3845F5543F62}"/>
    <dgm:cxn modelId="{98277980-5207-4349-AADE-BF89CC2605F0}" srcId="{4AE80828-1FAF-40A8-BA8B-F875C4DFB416}" destId="{A9DB34A8-BC12-4A43-BFE2-8FFE971656D4}" srcOrd="0" destOrd="0" parTransId="{01BE2657-4AE4-40D0-9150-87FEF57355E3}" sibTransId="{32F4601F-52B9-4223-8FB8-9C9CD3ED44D9}"/>
    <dgm:cxn modelId="{4B94BE66-16BD-4156-B796-FEAA42796EC0}" type="presOf" srcId="{D64C1729-47F4-403B-8E56-FE911C160C6E}" destId="{F8477CF6-C790-4FA9-8A14-6E9EB3EEDFEB}" srcOrd="0" destOrd="1" presId="urn:microsoft.com/office/officeart/2005/8/layout/vList2"/>
    <dgm:cxn modelId="{CCF49889-E7E7-40FB-A3B9-0E7CDA487F9A}" type="presOf" srcId="{495BECE3-78E3-46CC-9D14-0694E8A8657C}" destId="{73193088-1794-4E0E-BE06-E66951CFA1D8}" srcOrd="0" destOrd="0" presId="urn:microsoft.com/office/officeart/2005/8/layout/vList2"/>
    <dgm:cxn modelId="{98190730-CB20-4586-8655-70490CB4BA06}" type="presOf" srcId="{25A10C40-4792-422D-9BF0-71CEB7548F09}" destId="{7D1E0198-3130-4672-BD79-6D844693C1FA}" srcOrd="0" destOrd="0" presId="urn:microsoft.com/office/officeart/2005/8/layout/vList2"/>
    <dgm:cxn modelId="{0A04AE81-B6F0-4049-B0F7-A934EFD19AD7}" srcId="{25A10C40-4792-422D-9BF0-71CEB7548F09}" destId="{FF5983DF-E135-4383-B7AD-038073D5A31A}" srcOrd="1" destOrd="0" parTransId="{A0614838-7D8B-4814-BACE-1FB2EB7B22F4}" sibTransId="{B05D5676-08B0-4A98-B8FC-881C4ECA492B}"/>
    <dgm:cxn modelId="{95DB6E2E-0B5B-4B4F-AB84-CDDA0D7C0AB2}" srcId="{C2730A5A-B3C0-409E-AC0B-E0FA54E052D3}" destId="{D64BBBA0-42F6-4197-9A72-542346B3F2E1}" srcOrd="4" destOrd="0" parTransId="{11CDC113-BC70-431A-A39E-59C53ABC6A07}" sibTransId="{409684F5-BC58-477C-9028-CEF5D59D4E7D}"/>
    <dgm:cxn modelId="{FFBF555B-266D-41D8-953C-E97E8B9AA54E}" type="presOf" srcId="{7145E04A-22AE-4E35-80AB-BC26291B7EC3}" destId="{1A12A224-C4ED-4D63-95FA-B4A167E52E1D}" srcOrd="0" destOrd="2" presId="urn:microsoft.com/office/officeart/2005/8/layout/vList2"/>
    <dgm:cxn modelId="{93C9F179-4EC5-4F94-BA50-5E56EC0C411C}" type="presOf" srcId="{F87E5BBE-915B-45E2-B83F-7CD79A1A95D5}" destId="{1A12A224-C4ED-4D63-95FA-B4A167E52E1D}" srcOrd="0" destOrd="1" presId="urn:microsoft.com/office/officeart/2005/8/layout/vList2"/>
    <dgm:cxn modelId="{18F6C33B-A0D3-4067-AF45-289970169EC3}" type="presOf" srcId="{6268DF3C-6E76-430B-9234-F11E72A98C86}" destId="{7208C58E-2CF2-4CEA-83E1-32100FB8F89F}" srcOrd="0" destOrd="0" presId="urn:microsoft.com/office/officeart/2005/8/layout/vList2"/>
    <dgm:cxn modelId="{5DE63B22-A459-4D75-9D14-85BACC6EA931}" type="presOf" srcId="{D64BBBA0-42F6-4197-9A72-542346B3F2E1}" destId="{F8477CF6-C790-4FA9-8A14-6E9EB3EEDFEB}" srcOrd="0" destOrd="4" presId="urn:microsoft.com/office/officeart/2005/8/layout/vList2"/>
    <dgm:cxn modelId="{D24C74F1-5087-4583-AA8E-81D82A0FE2FB}" srcId="{4AE80828-1FAF-40A8-BA8B-F875C4DFB416}" destId="{7145E04A-22AE-4E35-80AB-BC26291B7EC3}" srcOrd="2" destOrd="0" parTransId="{17C01C15-EF67-47DA-AB8C-C372B78237A3}" sibTransId="{C241DFED-BE17-4108-9AD4-7C32DEFA1003}"/>
    <dgm:cxn modelId="{16F76F10-95EC-45AB-866D-DAC35B210B27}" type="presOf" srcId="{A9DB34A8-BC12-4A43-BFE2-8FFE971656D4}" destId="{1A12A224-C4ED-4D63-95FA-B4A167E52E1D}" srcOrd="0" destOrd="0" presId="urn:microsoft.com/office/officeart/2005/8/layout/vList2"/>
    <dgm:cxn modelId="{4E102A21-2140-409E-B1A7-463C2059A4D4}" srcId="{C2730A5A-B3C0-409E-AC0B-E0FA54E052D3}" destId="{A80E0725-2EC1-4BDB-8983-C5B691D0DB17}" srcOrd="3" destOrd="0" parTransId="{8D04AE39-62E5-4E9F-AA97-5F3797DCD368}" sibTransId="{32620BA2-88DD-452E-9D1B-20B329522A9C}"/>
    <dgm:cxn modelId="{F97EAC2C-4327-4FC9-90F5-C5A388D3DEF2}" srcId="{C2730A5A-B3C0-409E-AC0B-E0FA54E052D3}" destId="{D64C1729-47F4-403B-8E56-FE911C160C6E}" srcOrd="1" destOrd="0" parTransId="{FD52C034-3134-4E64-8CA8-0A1957A9E5FC}" sibTransId="{BD77F419-D394-45BA-B0A6-78CE87A993A8}"/>
    <dgm:cxn modelId="{EBCCA314-1CB1-46C1-A57D-5B0F4BA86A9C}" srcId="{C2730A5A-B3C0-409E-AC0B-E0FA54E052D3}" destId="{0B4BFC31-3021-4E84-9C92-AF93B3FF1D3A}" srcOrd="0" destOrd="0" parTransId="{95CD7FA5-A73D-415E-ACFE-693CA120C0AE}" sibTransId="{07FDFD66-5A9B-4DD4-A7FF-DC3B576391BB}"/>
    <dgm:cxn modelId="{13E75C0B-3A0E-4A83-9D03-F08D7FF45643}" type="presOf" srcId="{0B4BFC31-3021-4E84-9C92-AF93B3FF1D3A}" destId="{F8477CF6-C790-4FA9-8A14-6E9EB3EEDFEB}" srcOrd="0" destOrd="0" presId="urn:microsoft.com/office/officeart/2005/8/layout/vList2"/>
    <dgm:cxn modelId="{1554AA29-6009-4324-9382-477BADF28D53}" srcId="{6268DF3C-6E76-430B-9234-F11E72A98C86}" destId="{25A10C40-4792-422D-9BF0-71CEB7548F09}" srcOrd="2" destOrd="0" parTransId="{2AD16A84-4345-473F-82A5-A5BD33DF4D99}" sibTransId="{F0D7371F-BF4E-490C-A12F-7AA8F223FBF1}"/>
    <dgm:cxn modelId="{14ED7ECF-9A15-4FD3-A3B8-1E3DC6452D39}" type="presOf" srcId="{FF5983DF-E135-4383-B7AD-038073D5A31A}" destId="{73193088-1794-4E0E-BE06-E66951CFA1D8}" srcOrd="0" destOrd="1" presId="urn:microsoft.com/office/officeart/2005/8/layout/vList2"/>
    <dgm:cxn modelId="{CA55F171-0ADB-47DE-9A73-2874A9CB85EE}" srcId="{C2730A5A-B3C0-409E-AC0B-E0FA54E052D3}" destId="{D40805B4-780A-43FF-B943-29DC7C0E4754}" srcOrd="2" destOrd="0" parTransId="{832902B1-626C-4982-91EC-6FDB48A7C3EF}" sibTransId="{034149DA-3839-475B-8219-232571ED61DB}"/>
    <dgm:cxn modelId="{C861C57F-03C1-4AE1-9D4D-55823B1830BF}" type="presOf" srcId="{4AE80828-1FAF-40A8-BA8B-F875C4DFB416}" destId="{3460041E-FDE7-4F86-A1F2-B93D0874E041}" srcOrd="0" destOrd="0" presId="urn:microsoft.com/office/officeart/2005/8/layout/vList2"/>
    <dgm:cxn modelId="{C0BAD841-CACB-488E-B6BA-5884558973E3}" srcId="{6268DF3C-6E76-430B-9234-F11E72A98C86}" destId="{C2730A5A-B3C0-409E-AC0B-E0FA54E052D3}" srcOrd="0" destOrd="0" parTransId="{8A82C65D-0205-4FF7-89CB-451F7909E3DF}" sibTransId="{9D4A23EF-D172-4204-AB98-B6A86FA9192E}"/>
    <dgm:cxn modelId="{6D54D01E-8F1E-4161-8CF6-4FC479D65047}" srcId="{4AE80828-1FAF-40A8-BA8B-F875C4DFB416}" destId="{F87E5BBE-915B-45E2-B83F-7CD79A1A95D5}" srcOrd="1" destOrd="0" parTransId="{E6C54484-F17B-4E83-9C6F-E5FABF2E20E8}" sibTransId="{3CB93CAA-33E8-4DAF-B1BB-A47562926F68}"/>
    <dgm:cxn modelId="{3564E53B-7224-4BBE-B7E4-6B5CA91B8739}" srcId="{25A10C40-4792-422D-9BF0-71CEB7548F09}" destId="{495BECE3-78E3-46CC-9D14-0694E8A8657C}" srcOrd="0" destOrd="0" parTransId="{3DFFC4F7-FE6D-4603-B54F-FA1433CFCEA6}" sibTransId="{321ED751-9DF9-4E02-A8EA-1DD9D60375A7}"/>
    <dgm:cxn modelId="{60E19B77-B211-4A14-BE12-AC93B50BDEDF}" type="presOf" srcId="{C2730A5A-B3C0-409E-AC0B-E0FA54E052D3}" destId="{5B7219AF-8628-427C-BDB1-605FBF9E0FD2}" srcOrd="0" destOrd="0" presId="urn:microsoft.com/office/officeart/2005/8/layout/vList2"/>
    <dgm:cxn modelId="{D99F8435-7596-40CC-A835-19F19EDBB653}" type="presOf" srcId="{D40805B4-780A-43FF-B943-29DC7C0E4754}" destId="{F8477CF6-C790-4FA9-8A14-6E9EB3EEDFEB}" srcOrd="0" destOrd="2" presId="urn:microsoft.com/office/officeart/2005/8/layout/vList2"/>
    <dgm:cxn modelId="{A1C69DF3-49F7-4B74-8C40-B96474B7C814}" type="presOf" srcId="{A80E0725-2EC1-4BDB-8983-C5B691D0DB17}" destId="{F8477CF6-C790-4FA9-8A14-6E9EB3EEDFEB}" srcOrd="0" destOrd="3" presId="urn:microsoft.com/office/officeart/2005/8/layout/vList2"/>
    <dgm:cxn modelId="{7969767D-185A-473C-9CBF-CB6BB1847FDB}" type="presParOf" srcId="{7208C58E-2CF2-4CEA-83E1-32100FB8F89F}" destId="{5B7219AF-8628-427C-BDB1-605FBF9E0FD2}" srcOrd="0" destOrd="0" presId="urn:microsoft.com/office/officeart/2005/8/layout/vList2"/>
    <dgm:cxn modelId="{D531D832-7AED-4D0A-A321-35356DB0BAE7}" type="presParOf" srcId="{7208C58E-2CF2-4CEA-83E1-32100FB8F89F}" destId="{F8477CF6-C790-4FA9-8A14-6E9EB3EEDFEB}" srcOrd="1" destOrd="0" presId="urn:microsoft.com/office/officeart/2005/8/layout/vList2"/>
    <dgm:cxn modelId="{503786A9-793E-4034-BD7E-6D94C080E8B6}" type="presParOf" srcId="{7208C58E-2CF2-4CEA-83E1-32100FB8F89F}" destId="{3460041E-FDE7-4F86-A1F2-B93D0874E041}" srcOrd="2" destOrd="0" presId="urn:microsoft.com/office/officeart/2005/8/layout/vList2"/>
    <dgm:cxn modelId="{29990C4A-B620-4A1D-8CE8-5178A76524D6}" type="presParOf" srcId="{7208C58E-2CF2-4CEA-83E1-32100FB8F89F}" destId="{1A12A224-C4ED-4D63-95FA-B4A167E52E1D}" srcOrd="3" destOrd="0" presId="urn:microsoft.com/office/officeart/2005/8/layout/vList2"/>
    <dgm:cxn modelId="{365CD6EB-02F3-45FD-874C-F253787F0B35}" type="presParOf" srcId="{7208C58E-2CF2-4CEA-83E1-32100FB8F89F}" destId="{7D1E0198-3130-4672-BD79-6D844693C1FA}" srcOrd="4" destOrd="0" presId="urn:microsoft.com/office/officeart/2005/8/layout/vList2"/>
    <dgm:cxn modelId="{67103C6B-07EC-4561-903A-0B0142084024}" type="presParOf" srcId="{7208C58E-2CF2-4CEA-83E1-32100FB8F89F}" destId="{73193088-1794-4E0E-BE06-E66951CFA1D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C5B5E7-DCC7-401E-BC35-A07ABC4B7BF7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33A5C71-0313-429B-9DA9-8C9346F74B03}" type="pres">
      <dgm:prSet presAssocID="{DBC5B5E7-DCC7-401E-BC35-A07ABC4B7B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4BE4502-91CF-4D9E-8CE7-4936C8C6A145}" type="presOf" srcId="{DBC5B5E7-DCC7-401E-BC35-A07ABC4B7BF7}" destId="{833A5C71-0313-429B-9DA9-8C9346F74B03}" srcOrd="0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7D257F-0A20-4F5D-8610-2480BDA0E03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53BF94-AF1F-4541-83D9-2973548606C5}">
      <dgm:prSet phldrT="[Text]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LEAN</a:t>
          </a:r>
          <a:endParaRPr lang="en-US" dirty="0">
            <a:solidFill>
              <a:schemeClr val="tx1"/>
            </a:solidFill>
          </a:endParaRPr>
        </a:p>
      </dgm:t>
    </dgm:pt>
    <dgm:pt modelId="{B884F3BF-5255-49C7-B02C-2A90143A565D}" type="parTrans" cxnId="{C4B15304-1113-4103-8236-7F42D4F39F3F}">
      <dgm:prSet/>
      <dgm:spPr/>
      <dgm:t>
        <a:bodyPr/>
        <a:lstStyle/>
        <a:p>
          <a:endParaRPr lang="en-US"/>
        </a:p>
      </dgm:t>
    </dgm:pt>
    <dgm:pt modelId="{177F89DF-A3E5-41F2-B2A1-1E13E931DC23}" type="sibTrans" cxnId="{C4B15304-1113-4103-8236-7F42D4F39F3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647E259-E2FA-44D6-96C6-2C9F788245F4}">
      <dgm:prSet phldrT="[Text]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Best</a:t>
          </a:r>
          <a:r>
            <a:rPr lang="en-US" dirty="0" smtClean="0"/>
            <a:t> </a:t>
          </a:r>
          <a:r>
            <a:rPr lang="en-US" dirty="0" smtClean="0">
              <a:solidFill>
                <a:schemeClr val="tx1"/>
              </a:solidFill>
            </a:rPr>
            <a:t>Practices</a:t>
          </a:r>
          <a:endParaRPr lang="en-US" dirty="0">
            <a:solidFill>
              <a:schemeClr val="tx1"/>
            </a:solidFill>
          </a:endParaRPr>
        </a:p>
      </dgm:t>
    </dgm:pt>
    <dgm:pt modelId="{C12784CF-82EC-4AB5-B188-DAC43B11D0E9}" type="parTrans" cxnId="{41D9FF7D-49DB-4812-95A6-8FE4417A0EAC}">
      <dgm:prSet/>
      <dgm:spPr/>
      <dgm:t>
        <a:bodyPr/>
        <a:lstStyle/>
        <a:p>
          <a:endParaRPr lang="en-US"/>
        </a:p>
      </dgm:t>
    </dgm:pt>
    <dgm:pt modelId="{D142D7BA-20C7-4C59-87A7-7CF786B230D7}" type="sibTrans" cxnId="{41D9FF7D-49DB-4812-95A6-8FE4417A0EA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FC46554-EF09-4EA1-903B-D2A659E33783}" type="pres">
      <dgm:prSet presAssocID="{CA7D257F-0A20-4F5D-8610-2480BDA0E03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D65C66-AB9A-40C8-9609-320D9B4E39C4}" type="pres">
      <dgm:prSet presAssocID="{D253BF94-AF1F-4541-83D9-2973548606C5}" presName="node" presStyleLbl="node1" presStyleIdx="0" presStyleCnt="2" custScaleX="80700" custScaleY="75069" custRadScaleRad="88204" custRadScaleInc="40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8B105-1636-4046-8839-2A69CC3FC96E}" type="pres">
      <dgm:prSet presAssocID="{177F89DF-A3E5-41F2-B2A1-1E13E931DC23}" presName="sibTrans" presStyleLbl="sibTrans2D1" presStyleIdx="0" presStyleCnt="2" custScaleX="77558"/>
      <dgm:spPr/>
      <dgm:t>
        <a:bodyPr/>
        <a:lstStyle/>
        <a:p>
          <a:endParaRPr lang="en-US"/>
        </a:p>
      </dgm:t>
    </dgm:pt>
    <dgm:pt modelId="{7BF06CE0-FAE3-4220-BCF4-DBDFC442E4B0}" type="pres">
      <dgm:prSet presAssocID="{177F89DF-A3E5-41F2-B2A1-1E13E931DC23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E328B5E-C51A-413A-BED5-4507E814C95D}" type="pres">
      <dgm:prSet presAssocID="{3647E259-E2FA-44D6-96C6-2C9F788245F4}" presName="node" presStyleLbl="node1" presStyleIdx="1" presStyleCnt="2" custScaleX="80700" custScaleY="75069" custRadScaleRad="73572" custRadScaleInc="61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EF388-0460-4E45-B36D-541E68848C5A}" type="pres">
      <dgm:prSet presAssocID="{D142D7BA-20C7-4C59-87A7-7CF786B230D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9CB7F41-0FD7-47BD-A9B7-5EBA0022D0CB}" type="pres">
      <dgm:prSet presAssocID="{D142D7BA-20C7-4C59-87A7-7CF786B230D7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73421AB4-F5D5-4C8A-A0E1-FA27F6CF7696}" type="presOf" srcId="{3647E259-E2FA-44D6-96C6-2C9F788245F4}" destId="{DE328B5E-C51A-413A-BED5-4507E814C95D}" srcOrd="0" destOrd="0" presId="urn:microsoft.com/office/officeart/2005/8/layout/cycle2"/>
    <dgm:cxn modelId="{4CFF2A98-ADD2-4BD4-A276-A1FB6BE8F423}" type="presOf" srcId="{D142D7BA-20C7-4C59-87A7-7CF786B230D7}" destId="{F9CB7F41-0FD7-47BD-A9B7-5EBA0022D0CB}" srcOrd="1" destOrd="0" presId="urn:microsoft.com/office/officeart/2005/8/layout/cycle2"/>
    <dgm:cxn modelId="{2F032A7A-F921-49C2-B703-647E612C2E26}" type="presOf" srcId="{CA7D257F-0A20-4F5D-8610-2480BDA0E03B}" destId="{1FC46554-EF09-4EA1-903B-D2A659E33783}" srcOrd="0" destOrd="0" presId="urn:microsoft.com/office/officeart/2005/8/layout/cycle2"/>
    <dgm:cxn modelId="{C4B15304-1113-4103-8236-7F42D4F39F3F}" srcId="{CA7D257F-0A20-4F5D-8610-2480BDA0E03B}" destId="{D253BF94-AF1F-4541-83D9-2973548606C5}" srcOrd="0" destOrd="0" parTransId="{B884F3BF-5255-49C7-B02C-2A90143A565D}" sibTransId="{177F89DF-A3E5-41F2-B2A1-1E13E931DC23}"/>
    <dgm:cxn modelId="{7EA09AE1-E891-4A80-9DC6-7C751C1BF77A}" type="presOf" srcId="{177F89DF-A3E5-41F2-B2A1-1E13E931DC23}" destId="{7BF06CE0-FAE3-4220-BCF4-DBDFC442E4B0}" srcOrd="1" destOrd="0" presId="urn:microsoft.com/office/officeart/2005/8/layout/cycle2"/>
    <dgm:cxn modelId="{599D373C-A2D4-4B78-ADF0-62E1A25AF618}" type="presOf" srcId="{D142D7BA-20C7-4C59-87A7-7CF786B230D7}" destId="{DA6EF388-0460-4E45-B36D-541E68848C5A}" srcOrd="0" destOrd="0" presId="urn:microsoft.com/office/officeart/2005/8/layout/cycle2"/>
    <dgm:cxn modelId="{FE524FEB-D069-45FF-9B2D-7020736D0CEA}" type="presOf" srcId="{D253BF94-AF1F-4541-83D9-2973548606C5}" destId="{66D65C66-AB9A-40C8-9609-320D9B4E39C4}" srcOrd="0" destOrd="0" presId="urn:microsoft.com/office/officeart/2005/8/layout/cycle2"/>
    <dgm:cxn modelId="{B9A6E096-BAF7-4D9A-9C48-156D17EC7C30}" type="presOf" srcId="{177F89DF-A3E5-41F2-B2A1-1E13E931DC23}" destId="{2708B105-1636-4046-8839-2A69CC3FC96E}" srcOrd="0" destOrd="0" presId="urn:microsoft.com/office/officeart/2005/8/layout/cycle2"/>
    <dgm:cxn modelId="{41D9FF7D-49DB-4812-95A6-8FE4417A0EAC}" srcId="{CA7D257F-0A20-4F5D-8610-2480BDA0E03B}" destId="{3647E259-E2FA-44D6-96C6-2C9F788245F4}" srcOrd="1" destOrd="0" parTransId="{C12784CF-82EC-4AB5-B188-DAC43B11D0E9}" sibTransId="{D142D7BA-20C7-4C59-87A7-7CF786B230D7}"/>
    <dgm:cxn modelId="{DED31F9F-6F1A-4DFF-B5C6-B058C9853680}" type="presParOf" srcId="{1FC46554-EF09-4EA1-903B-D2A659E33783}" destId="{66D65C66-AB9A-40C8-9609-320D9B4E39C4}" srcOrd="0" destOrd="0" presId="urn:microsoft.com/office/officeart/2005/8/layout/cycle2"/>
    <dgm:cxn modelId="{B87804A1-271E-4CF3-9370-52A5D8B3AFBA}" type="presParOf" srcId="{1FC46554-EF09-4EA1-903B-D2A659E33783}" destId="{2708B105-1636-4046-8839-2A69CC3FC96E}" srcOrd="1" destOrd="0" presId="urn:microsoft.com/office/officeart/2005/8/layout/cycle2"/>
    <dgm:cxn modelId="{6FBC2EDD-F850-4439-A9A1-52889850C427}" type="presParOf" srcId="{2708B105-1636-4046-8839-2A69CC3FC96E}" destId="{7BF06CE0-FAE3-4220-BCF4-DBDFC442E4B0}" srcOrd="0" destOrd="0" presId="urn:microsoft.com/office/officeart/2005/8/layout/cycle2"/>
    <dgm:cxn modelId="{1E970D1D-A756-4AA9-936A-B1E004B2E92E}" type="presParOf" srcId="{1FC46554-EF09-4EA1-903B-D2A659E33783}" destId="{DE328B5E-C51A-413A-BED5-4507E814C95D}" srcOrd="2" destOrd="0" presId="urn:microsoft.com/office/officeart/2005/8/layout/cycle2"/>
    <dgm:cxn modelId="{BC7E8E5C-7D57-4A53-9A2C-CDC76C7F664F}" type="presParOf" srcId="{1FC46554-EF09-4EA1-903B-D2A659E33783}" destId="{DA6EF388-0460-4E45-B36D-541E68848C5A}" srcOrd="3" destOrd="0" presId="urn:microsoft.com/office/officeart/2005/8/layout/cycle2"/>
    <dgm:cxn modelId="{EAC1A91F-7F03-4DF1-9506-9C27F090B4A0}" type="presParOf" srcId="{DA6EF388-0460-4E45-B36D-541E68848C5A}" destId="{F9CB7F41-0FD7-47BD-A9B7-5EBA0022D0C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93F1DC-A16C-40F0-9344-A0825718BCE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87195C-199C-4BF7-9D48-59F6DB1E93FB}">
      <dgm:prSet phldrT="[Text]"/>
      <dgm:spPr/>
      <dgm:t>
        <a:bodyPr/>
        <a:lstStyle/>
        <a:p>
          <a:r>
            <a:rPr lang="en-US" dirty="0" smtClean="0"/>
            <a:t>Members</a:t>
          </a:r>
          <a:endParaRPr lang="en-US" dirty="0"/>
        </a:p>
      </dgm:t>
    </dgm:pt>
    <dgm:pt modelId="{55509BB8-89DE-4536-8C3A-72D5F4132DE5}" type="parTrans" cxnId="{6EE63900-44D3-4A38-B020-B2117DBCDD5E}">
      <dgm:prSet/>
      <dgm:spPr/>
      <dgm:t>
        <a:bodyPr/>
        <a:lstStyle/>
        <a:p>
          <a:endParaRPr lang="en-US"/>
        </a:p>
      </dgm:t>
    </dgm:pt>
    <dgm:pt modelId="{AC23CE28-4204-4EC2-A577-9A3FF0C4A80D}" type="sibTrans" cxnId="{6EE63900-44D3-4A38-B020-B2117DBCDD5E}">
      <dgm:prSet/>
      <dgm:spPr/>
      <dgm:t>
        <a:bodyPr/>
        <a:lstStyle/>
        <a:p>
          <a:endParaRPr lang="en-US"/>
        </a:p>
      </dgm:t>
    </dgm:pt>
    <dgm:pt modelId="{C67E4521-BD4E-4B8F-8D9B-216034368522}">
      <dgm:prSet phldrT="[Text]"/>
      <dgm:spPr/>
      <dgm:t>
        <a:bodyPr/>
        <a:lstStyle/>
        <a:p>
          <a:r>
            <a:rPr lang="en-US" sz="1600" dirty="0" smtClean="0"/>
            <a:t>LIHEAP Directors and Coordinators</a:t>
          </a:r>
          <a:endParaRPr lang="en-US" sz="1600" dirty="0"/>
        </a:p>
      </dgm:t>
    </dgm:pt>
    <dgm:pt modelId="{E4AE9E82-93B2-4A71-B469-7AAD24566E24}" type="parTrans" cxnId="{2D88DA74-434C-49FD-B930-06A9865F9AA9}">
      <dgm:prSet/>
      <dgm:spPr/>
      <dgm:t>
        <a:bodyPr/>
        <a:lstStyle/>
        <a:p>
          <a:endParaRPr lang="en-US"/>
        </a:p>
      </dgm:t>
    </dgm:pt>
    <dgm:pt modelId="{5686E042-AC0B-4B4B-85A6-96F00A83CBD4}" type="sibTrans" cxnId="{2D88DA74-434C-49FD-B930-06A9865F9AA9}">
      <dgm:prSet/>
      <dgm:spPr/>
      <dgm:t>
        <a:bodyPr/>
        <a:lstStyle/>
        <a:p>
          <a:endParaRPr lang="en-US"/>
        </a:p>
      </dgm:t>
    </dgm:pt>
    <dgm:pt modelId="{AEFF8A2F-226F-402B-B692-9DA22E0C5423}">
      <dgm:prSet phldrT="[Text]"/>
      <dgm:spPr/>
      <dgm:t>
        <a:bodyPr/>
        <a:lstStyle/>
        <a:p>
          <a:r>
            <a:rPr lang="en-US" dirty="0" smtClean="0"/>
            <a:t>Meeting content</a:t>
          </a:r>
          <a:endParaRPr lang="en-US" dirty="0"/>
        </a:p>
      </dgm:t>
    </dgm:pt>
    <dgm:pt modelId="{82EB5CBB-C00E-45F4-B5C9-88AF744424C8}" type="parTrans" cxnId="{67D96786-CAA3-473A-8B6B-4313DF5C2F96}">
      <dgm:prSet/>
      <dgm:spPr/>
      <dgm:t>
        <a:bodyPr/>
        <a:lstStyle/>
        <a:p>
          <a:endParaRPr lang="en-US"/>
        </a:p>
      </dgm:t>
    </dgm:pt>
    <dgm:pt modelId="{E6FABC3E-711E-4BC5-9A7F-E1138B7F8EBA}" type="sibTrans" cxnId="{67D96786-CAA3-473A-8B6B-4313DF5C2F96}">
      <dgm:prSet/>
      <dgm:spPr/>
      <dgm:t>
        <a:bodyPr/>
        <a:lstStyle/>
        <a:p>
          <a:endParaRPr lang="en-US"/>
        </a:p>
      </dgm:t>
    </dgm:pt>
    <dgm:pt modelId="{94ED1C4F-9D58-4B53-98C6-F50118CE0237}">
      <dgm:prSet phldrT="[Text]"/>
      <dgm:spPr/>
      <dgm:t>
        <a:bodyPr/>
        <a:lstStyle/>
        <a:p>
          <a:r>
            <a:rPr lang="en-US" sz="1600" dirty="0" smtClean="0"/>
            <a:t>Monthly updates for all energy programs</a:t>
          </a:r>
          <a:endParaRPr lang="en-US" sz="1600" dirty="0"/>
        </a:p>
      </dgm:t>
    </dgm:pt>
    <dgm:pt modelId="{619BB8D8-ECBF-445F-994F-6549A9CE73D9}" type="parTrans" cxnId="{FBCAABA2-B6A6-4D81-BA18-9DA2E22AC862}">
      <dgm:prSet/>
      <dgm:spPr/>
      <dgm:t>
        <a:bodyPr/>
        <a:lstStyle/>
        <a:p>
          <a:endParaRPr lang="en-US"/>
        </a:p>
      </dgm:t>
    </dgm:pt>
    <dgm:pt modelId="{D2E0B96B-F37A-437A-BB3B-914495664647}" type="sibTrans" cxnId="{FBCAABA2-B6A6-4D81-BA18-9DA2E22AC862}">
      <dgm:prSet/>
      <dgm:spPr/>
      <dgm:t>
        <a:bodyPr/>
        <a:lstStyle/>
        <a:p>
          <a:endParaRPr lang="en-US"/>
        </a:p>
      </dgm:t>
    </dgm:pt>
    <dgm:pt modelId="{B57515A0-9DD9-45DA-9EDB-9157D28D398F}">
      <dgm:prSet phldrT="[Text]"/>
      <dgm:spPr/>
      <dgm:t>
        <a:bodyPr/>
        <a:lstStyle/>
        <a:p>
          <a:r>
            <a:rPr lang="en-US" sz="1600" dirty="0" smtClean="0"/>
            <a:t>DHCD representation</a:t>
          </a:r>
          <a:endParaRPr lang="en-US" sz="1600" dirty="0"/>
        </a:p>
      </dgm:t>
    </dgm:pt>
    <dgm:pt modelId="{071D9E67-0F87-42E3-ABFA-8965FC77100A}" type="parTrans" cxnId="{45506499-8F9C-43CC-A111-02D5F8C71B4D}">
      <dgm:prSet/>
      <dgm:spPr/>
      <dgm:t>
        <a:bodyPr/>
        <a:lstStyle/>
        <a:p>
          <a:endParaRPr lang="en-US"/>
        </a:p>
      </dgm:t>
    </dgm:pt>
    <dgm:pt modelId="{53C59750-DE2B-4975-8EBA-E27646340D62}" type="sibTrans" cxnId="{45506499-8F9C-43CC-A111-02D5F8C71B4D}">
      <dgm:prSet/>
      <dgm:spPr/>
      <dgm:t>
        <a:bodyPr/>
        <a:lstStyle/>
        <a:p>
          <a:endParaRPr lang="en-US"/>
        </a:p>
      </dgm:t>
    </dgm:pt>
    <dgm:pt modelId="{4FA0B7B5-3DD6-479E-BBB3-37702E7B63F8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C73B51A9-EB54-4770-8287-5457460390C9}" type="parTrans" cxnId="{F72FF8A9-2309-4817-B380-568FF9E87E21}">
      <dgm:prSet/>
      <dgm:spPr/>
      <dgm:t>
        <a:bodyPr/>
        <a:lstStyle/>
        <a:p>
          <a:endParaRPr lang="en-US"/>
        </a:p>
      </dgm:t>
    </dgm:pt>
    <dgm:pt modelId="{AEA4380E-04C2-447D-92A6-B285978B76EF}" type="sibTrans" cxnId="{F72FF8A9-2309-4817-B380-568FF9E87E21}">
      <dgm:prSet/>
      <dgm:spPr/>
      <dgm:t>
        <a:bodyPr/>
        <a:lstStyle/>
        <a:p>
          <a:endParaRPr lang="en-US"/>
        </a:p>
      </dgm:t>
    </dgm:pt>
    <dgm:pt modelId="{221A2A80-33CD-4387-A0D9-89C0B6A2D74F}">
      <dgm:prSet phldrT="[Text]"/>
      <dgm:spPr/>
      <dgm:t>
        <a:bodyPr/>
        <a:lstStyle/>
        <a:p>
          <a:r>
            <a:rPr lang="en-US" sz="1600" dirty="0" smtClean="0"/>
            <a:t>Weatherization Directors and Coordinators</a:t>
          </a:r>
          <a:endParaRPr lang="en-US" sz="1600" dirty="0"/>
        </a:p>
      </dgm:t>
    </dgm:pt>
    <dgm:pt modelId="{B9361C66-40EA-4422-BA24-BEFCFCD01941}" type="parTrans" cxnId="{79167A1E-6555-4E30-8257-66350BDE87F3}">
      <dgm:prSet/>
      <dgm:spPr/>
      <dgm:t>
        <a:bodyPr/>
        <a:lstStyle/>
        <a:p>
          <a:endParaRPr lang="en-US"/>
        </a:p>
      </dgm:t>
    </dgm:pt>
    <dgm:pt modelId="{FE36DEF3-EBE1-4011-9B11-5DFC53143F46}" type="sibTrans" cxnId="{79167A1E-6555-4E30-8257-66350BDE87F3}">
      <dgm:prSet/>
      <dgm:spPr/>
      <dgm:t>
        <a:bodyPr/>
        <a:lstStyle/>
        <a:p>
          <a:endParaRPr lang="en-US"/>
        </a:p>
      </dgm:t>
    </dgm:pt>
    <dgm:pt modelId="{28DADCAA-B8DC-49B3-B2E3-972261B4D585}">
      <dgm:prSet phldrT="[Text]" custT="1"/>
      <dgm:spPr/>
      <dgm:t>
        <a:bodyPr/>
        <a:lstStyle/>
        <a:p>
          <a:r>
            <a:rPr lang="en-US" sz="1600" dirty="0" smtClean="0"/>
            <a:t>One consistent message</a:t>
          </a:r>
          <a:endParaRPr lang="en-US" sz="1600" dirty="0"/>
        </a:p>
      </dgm:t>
    </dgm:pt>
    <dgm:pt modelId="{F2F797DA-9674-4F0E-B833-8C54DE7F5EE6}" type="sibTrans" cxnId="{A7B360A5-166F-4594-B700-A43947173EF5}">
      <dgm:prSet/>
      <dgm:spPr/>
      <dgm:t>
        <a:bodyPr/>
        <a:lstStyle/>
        <a:p>
          <a:endParaRPr lang="en-US"/>
        </a:p>
      </dgm:t>
    </dgm:pt>
    <dgm:pt modelId="{F10AF5CA-D68E-436B-A261-9B9E1EA2A953}" type="parTrans" cxnId="{A7B360A5-166F-4594-B700-A43947173EF5}">
      <dgm:prSet/>
      <dgm:spPr/>
      <dgm:t>
        <a:bodyPr/>
        <a:lstStyle/>
        <a:p>
          <a:endParaRPr lang="en-US"/>
        </a:p>
      </dgm:t>
    </dgm:pt>
    <dgm:pt modelId="{57D15194-1F0C-4619-9AF1-1F41B450D3B4}">
      <dgm:prSet phldrT="[Text]" custT="1"/>
      <dgm:spPr/>
      <dgm:t>
        <a:bodyPr/>
        <a:lstStyle/>
        <a:p>
          <a:r>
            <a:rPr lang="en-US" sz="1600" dirty="0" smtClean="0"/>
            <a:t>Testify at public hearings to advocate for our clients</a:t>
          </a:r>
          <a:endParaRPr lang="en-US" sz="1600" dirty="0"/>
        </a:p>
      </dgm:t>
    </dgm:pt>
    <dgm:pt modelId="{07794D86-253E-4A5F-A6CA-929BA1C51EC0}" type="parTrans" cxnId="{54FDB3BE-C2B8-4315-943F-C943B818797B}">
      <dgm:prSet/>
      <dgm:spPr/>
      <dgm:t>
        <a:bodyPr/>
        <a:lstStyle/>
        <a:p>
          <a:endParaRPr lang="en-US"/>
        </a:p>
      </dgm:t>
    </dgm:pt>
    <dgm:pt modelId="{1CF6A038-3E20-4BC7-915C-BFC1F1AD47B3}" type="sibTrans" cxnId="{54FDB3BE-C2B8-4315-943F-C943B818797B}">
      <dgm:prSet/>
      <dgm:spPr/>
      <dgm:t>
        <a:bodyPr/>
        <a:lstStyle/>
        <a:p>
          <a:endParaRPr lang="en-US"/>
        </a:p>
      </dgm:t>
    </dgm:pt>
    <dgm:pt modelId="{9B48C540-739E-4C31-87DD-BD3EE30639F8}">
      <dgm:prSet phldrT="[Text]" custT="1"/>
      <dgm:spPr/>
      <dgm:t>
        <a:bodyPr/>
        <a:lstStyle/>
        <a:p>
          <a:r>
            <a:rPr lang="en-US" sz="1600" dirty="0" smtClean="0"/>
            <a:t>Federal &amp; State advocacy for funding</a:t>
          </a:r>
          <a:endParaRPr lang="en-US" sz="1600" dirty="0"/>
        </a:p>
      </dgm:t>
    </dgm:pt>
    <dgm:pt modelId="{0A317882-F657-40D5-8D0A-79602BF09B99}" type="parTrans" cxnId="{4F3A735C-3D4C-40DA-8F5E-2286D498A65F}">
      <dgm:prSet/>
      <dgm:spPr/>
      <dgm:t>
        <a:bodyPr/>
        <a:lstStyle/>
        <a:p>
          <a:endParaRPr lang="en-US"/>
        </a:p>
      </dgm:t>
    </dgm:pt>
    <dgm:pt modelId="{DC4A3634-1786-425F-A04D-82DE22759A6D}" type="sibTrans" cxnId="{4F3A735C-3D4C-40DA-8F5E-2286D498A65F}">
      <dgm:prSet/>
      <dgm:spPr/>
      <dgm:t>
        <a:bodyPr/>
        <a:lstStyle/>
        <a:p>
          <a:endParaRPr lang="en-US"/>
        </a:p>
      </dgm:t>
    </dgm:pt>
    <dgm:pt modelId="{B212BDBF-CE52-43D6-9D8A-A0A70B39FD62}">
      <dgm:prSet phldrT="[Text]"/>
      <dgm:spPr/>
      <dgm:t>
        <a:bodyPr/>
        <a:lstStyle/>
        <a:p>
          <a:r>
            <a:rPr lang="en-US" sz="1600" dirty="0" smtClean="0"/>
            <a:t>Best practice sharing</a:t>
          </a:r>
          <a:endParaRPr lang="en-US" sz="1600" dirty="0"/>
        </a:p>
      </dgm:t>
    </dgm:pt>
    <dgm:pt modelId="{D96DFA2B-CFFC-4CA3-A469-4B427D6B3EE0}" type="parTrans" cxnId="{EA14796B-C3AF-4345-8840-8190297A4629}">
      <dgm:prSet/>
      <dgm:spPr/>
      <dgm:t>
        <a:bodyPr/>
        <a:lstStyle/>
        <a:p>
          <a:endParaRPr lang="en-US"/>
        </a:p>
      </dgm:t>
    </dgm:pt>
    <dgm:pt modelId="{56FFFDBF-E37F-4BD7-B82F-9709B29EB2DB}" type="sibTrans" cxnId="{EA14796B-C3AF-4345-8840-8190297A4629}">
      <dgm:prSet/>
      <dgm:spPr/>
      <dgm:t>
        <a:bodyPr/>
        <a:lstStyle/>
        <a:p>
          <a:endParaRPr lang="en-US"/>
        </a:p>
      </dgm:t>
    </dgm:pt>
    <dgm:pt modelId="{55130BD9-CDE6-48A6-823F-112CD901AD3A}">
      <dgm:prSet phldrT="[Text]"/>
      <dgm:spPr/>
      <dgm:t>
        <a:bodyPr/>
        <a:lstStyle/>
        <a:p>
          <a:r>
            <a:rPr lang="en-US" sz="1600" dirty="0" smtClean="0"/>
            <a:t>Guest speakers </a:t>
          </a:r>
          <a:endParaRPr lang="en-US" sz="1600" dirty="0"/>
        </a:p>
      </dgm:t>
    </dgm:pt>
    <dgm:pt modelId="{4825D8AB-E635-44EF-8151-1FA692F437AB}" type="parTrans" cxnId="{2E8EB43F-FC70-460A-BFE8-F1E05A2E9D62}">
      <dgm:prSet/>
      <dgm:spPr/>
      <dgm:t>
        <a:bodyPr/>
        <a:lstStyle/>
        <a:p>
          <a:endParaRPr lang="en-US"/>
        </a:p>
      </dgm:t>
    </dgm:pt>
    <dgm:pt modelId="{BDBFCA1A-0C39-4E77-B671-B3DCDEC1D1DC}" type="sibTrans" cxnId="{2E8EB43F-FC70-460A-BFE8-F1E05A2E9D62}">
      <dgm:prSet/>
      <dgm:spPr/>
      <dgm:t>
        <a:bodyPr/>
        <a:lstStyle/>
        <a:p>
          <a:endParaRPr lang="en-US"/>
        </a:p>
      </dgm:t>
    </dgm:pt>
    <dgm:pt modelId="{0E2C01BB-2699-4E93-9968-52E35A3F6BB1}">
      <dgm:prSet phldrT="[Text]"/>
      <dgm:spPr/>
      <dgm:t>
        <a:bodyPr/>
        <a:lstStyle/>
        <a:p>
          <a:r>
            <a:rPr lang="en-US" sz="1600" dirty="0" smtClean="0"/>
            <a:t>Mentoring sessions for new directors</a:t>
          </a:r>
          <a:endParaRPr lang="en-US" sz="1600" dirty="0"/>
        </a:p>
      </dgm:t>
    </dgm:pt>
    <dgm:pt modelId="{80F392D7-70F2-40B4-9561-7935F0B430A0}" type="parTrans" cxnId="{37DEDF2F-9817-48D6-AA7E-6A8888C3EF6B}">
      <dgm:prSet/>
      <dgm:spPr/>
      <dgm:t>
        <a:bodyPr/>
        <a:lstStyle/>
        <a:p>
          <a:endParaRPr lang="en-US"/>
        </a:p>
      </dgm:t>
    </dgm:pt>
    <dgm:pt modelId="{C977C070-DD56-45DA-8F4B-4363B3595DEE}" type="sibTrans" cxnId="{37DEDF2F-9817-48D6-AA7E-6A8888C3EF6B}">
      <dgm:prSet/>
      <dgm:spPr/>
      <dgm:t>
        <a:bodyPr/>
        <a:lstStyle/>
        <a:p>
          <a:endParaRPr lang="en-US"/>
        </a:p>
      </dgm:t>
    </dgm:pt>
    <dgm:pt modelId="{7489287F-0AB9-4EFB-B304-11B96AAF5F82}">
      <dgm:prSet phldrT="[Text]"/>
      <dgm:spPr/>
      <dgm:t>
        <a:bodyPr/>
        <a:lstStyle/>
        <a:p>
          <a:r>
            <a:rPr lang="en-US" sz="1600" dirty="0" smtClean="0"/>
            <a:t>Heating System Repair Program (HWAP) Directors and Coordinators</a:t>
          </a:r>
          <a:endParaRPr lang="en-US" sz="1600" dirty="0"/>
        </a:p>
      </dgm:t>
    </dgm:pt>
    <dgm:pt modelId="{D4DA36E4-5A3B-43C5-B3BA-4A0B7E233BA3}" type="parTrans" cxnId="{39F86721-4314-4B51-88FA-3B9CF077D741}">
      <dgm:prSet/>
      <dgm:spPr/>
      <dgm:t>
        <a:bodyPr/>
        <a:lstStyle/>
        <a:p>
          <a:endParaRPr lang="en-US"/>
        </a:p>
      </dgm:t>
    </dgm:pt>
    <dgm:pt modelId="{61EBEFC4-E33A-4E4C-885B-DD8A2C02629A}" type="sibTrans" cxnId="{39F86721-4314-4B51-88FA-3B9CF077D741}">
      <dgm:prSet/>
      <dgm:spPr/>
      <dgm:t>
        <a:bodyPr/>
        <a:lstStyle/>
        <a:p>
          <a:endParaRPr lang="en-US"/>
        </a:p>
      </dgm:t>
    </dgm:pt>
    <dgm:pt modelId="{C0D1CE8A-09C0-4499-A446-92E2ACC77363}">
      <dgm:prSet phldrT="[Text]"/>
      <dgm:spPr/>
      <dgm:t>
        <a:bodyPr/>
        <a:lstStyle/>
        <a:p>
          <a:r>
            <a:rPr lang="en-US" sz="1600" dirty="0" smtClean="0"/>
            <a:t>Utility Company Efficiency Program Directors and lead agency management staff</a:t>
          </a:r>
          <a:endParaRPr lang="en-US" sz="1600" dirty="0"/>
        </a:p>
      </dgm:t>
    </dgm:pt>
    <dgm:pt modelId="{A1A4CD5B-BB92-4DD3-A043-640C4BB4B6C3}" type="parTrans" cxnId="{08D2D327-97F9-4426-B7F8-0BB7EA85C999}">
      <dgm:prSet/>
      <dgm:spPr/>
      <dgm:t>
        <a:bodyPr/>
        <a:lstStyle/>
        <a:p>
          <a:endParaRPr lang="en-US"/>
        </a:p>
      </dgm:t>
    </dgm:pt>
    <dgm:pt modelId="{D40E5A64-84C7-4834-AB3E-5E2020E453FB}" type="sibTrans" cxnId="{08D2D327-97F9-4426-B7F8-0BB7EA85C999}">
      <dgm:prSet/>
      <dgm:spPr/>
      <dgm:t>
        <a:bodyPr/>
        <a:lstStyle/>
        <a:p>
          <a:endParaRPr lang="en-US"/>
        </a:p>
      </dgm:t>
    </dgm:pt>
    <dgm:pt modelId="{02908580-EB2C-453C-B489-547700D6FA94}">
      <dgm:prSet phldrT="[Text]" custT="1"/>
      <dgm:spPr/>
      <dgm:t>
        <a:bodyPr/>
        <a:lstStyle/>
        <a:p>
          <a:r>
            <a:rPr lang="en-US" sz="1600" dirty="0" smtClean="0"/>
            <a:t>Assist DHCD with annual LHEAP training content</a:t>
          </a:r>
          <a:endParaRPr lang="en-US" sz="1600" dirty="0"/>
        </a:p>
      </dgm:t>
    </dgm:pt>
    <dgm:pt modelId="{73333E3B-B8D6-41A0-B61A-D0034ECF1008}" type="parTrans" cxnId="{F1460311-6A23-4BA5-A7F1-58BE0415EED7}">
      <dgm:prSet/>
      <dgm:spPr/>
      <dgm:t>
        <a:bodyPr/>
        <a:lstStyle/>
        <a:p>
          <a:endParaRPr lang="en-US"/>
        </a:p>
      </dgm:t>
    </dgm:pt>
    <dgm:pt modelId="{13EFEC65-A5C1-4A94-87FC-3BD130287183}" type="sibTrans" cxnId="{F1460311-6A23-4BA5-A7F1-58BE0415EED7}">
      <dgm:prSet/>
      <dgm:spPr/>
      <dgm:t>
        <a:bodyPr/>
        <a:lstStyle/>
        <a:p>
          <a:endParaRPr lang="en-US"/>
        </a:p>
      </dgm:t>
    </dgm:pt>
    <dgm:pt modelId="{120B479F-2D0B-45DF-BAAF-981DDB0748A6}">
      <dgm:prSet phldrT="[Text]" custT="1"/>
      <dgm:spPr/>
      <dgm:t>
        <a:bodyPr/>
        <a:lstStyle/>
        <a:p>
          <a:r>
            <a:rPr lang="en-US" sz="1600" dirty="0" smtClean="0"/>
            <a:t>Review and provide both formal and informal testimony on annual state plan </a:t>
          </a:r>
          <a:endParaRPr lang="en-US" sz="1600" dirty="0"/>
        </a:p>
      </dgm:t>
    </dgm:pt>
    <dgm:pt modelId="{768A6387-9342-4F69-B2AC-A12D811D51EA}" type="parTrans" cxnId="{30F5AC5D-60FA-4735-89C9-19DE88AAE681}">
      <dgm:prSet/>
      <dgm:spPr/>
      <dgm:t>
        <a:bodyPr/>
        <a:lstStyle/>
        <a:p>
          <a:endParaRPr lang="en-US"/>
        </a:p>
      </dgm:t>
    </dgm:pt>
    <dgm:pt modelId="{3B35ADB5-F702-45D2-884A-7DF58CCFD207}" type="sibTrans" cxnId="{30F5AC5D-60FA-4735-89C9-19DE88AAE681}">
      <dgm:prSet/>
      <dgm:spPr/>
      <dgm:t>
        <a:bodyPr/>
        <a:lstStyle/>
        <a:p>
          <a:endParaRPr lang="en-US"/>
        </a:p>
      </dgm:t>
    </dgm:pt>
    <dgm:pt modelId="{B211CBDD-F1F8-404E-A5DD-39E442120F45}">
      <dgm:prSet phldrT="[Text]" custT="1"/>
      <dgm:spPr/>
      <dgm:t>
        <a:bodyPr/>
        <a:lstStyle/>
        <a:p>
          <a:endParaRPr lang="en-US" sz="800" dirty="0"/>
        </a:p>
      </dgm:t>
    </dgm:pt>
    <dgm:pt modelId="{B40457E9-5F6F-40B3-A39A-994326BB7A51}" type="parTrans" cxnId="{2EC4E58E-550C-4D82-B502-250711CC4928}">
      <dgm:prSet/>
      <dgm:spPr/>
      <dgm:t>
        <a:bodyPr/>
        <a:lstStyle/>
        <a:p>
          <a:endParaRPr lang="en-US"/>
        </a:p>
      </dgm:t>
    </dgm:pt>
    <dgm:pt modelId="{A694CA4A-86B1-4CE1-9AF9-0EF48D485DDA}" type="sibTrans" cxnId="{2EC4E58E-550C-4D82-B502-250711CC4928}">
      <dgm:prSet/>
      <dgm:spPr/>
      <dgm:t>
        <a:bodyPr/>
        <a:lstStyle/>
        <a:p>
          <a:endParaRPr lang="en-US"/>
        </a:p>
      </dgm:t>
    </dgm:pt>
    <dgm:pt modelId="{B9252650-1F48-4793-9C02-179274E1B206}">
      <dgm:prSet phldrT="[Text]" custT="1"/>
      <dgm:spPr/>
      <dgm:t>
        <a:bodyPr/>
        <a:lstStyle/>
        <a:p>
          <a:endParaRPr lang="en-US" sz="800" dirty="0"/>
        </a:p>
      </dgm:t>
    </dgm:pt>
    <dgm:pt modelId="{B20EAB2C-0BF4-499E-9620-B2FB9B301468}" type="parTrans" cxnId="{DFD4CA5E-4645-498F-A26C-3BED0CD25783}">
      <dgm:prSet/>
      <dgm:spPr/>
      <dgm:t>
        <a:bodyPr/>
        <a:lstStyle/>
        <a:p>
          <a:endParaRPr lang="en-US"/>
        </a:p>
      </dgm:t>
    </dgm:pt>
    <dgm:pt modelId="{1EA1A60F-D8EA-42C9-A1B9-661BB94B1C70}" type="sibTrans" cxnId="{DFD4CA5E-4645-498F-A26C-3BED0CD25783}">
      <dgm:prSet/>
      <dgm:spPr/>
      <dgm:t>
        <a:bodyPr/>
        <a:lstStyle/>
        <a:p>
          <a:endParaRPr lang="en-US"/>
        </a:p>
      </dgm:t>
    </dgm:pt>
    <dgm:pt modelId="{C5E024DE-6A9C-471B-99EC-033228E611C8}">
      <dgm:prSet phldrT="[Text]" custT="1"/>
      <dgm:spPr/>
      <dgm:t>
        <a:bodyPr/>
        <a:lstStyle/>
        <a:p>
          <a:endParaRPr lang="en-US" sz="800" dirty="0"/>
        </a:p>
      </dgm:t>
    </dgm:pt>
    <dgm:pt modelId="{791BD9D7-1FAF-4F5D-A07A-5141D2766D0C}" type="parTrans" cxnId="{AE3184AD-5C27-4F03-BAC4-5A52A2FC9792}">
      <dgm:prSet/>
      <dgm:spPr/>
      <dgm:t>
        <a:bodyPr/>
        <a:lstStyle/>
        <a:p>
          <a:endParaRPr lang="en-US"/>
        </a:p>
      </dgm:t>
    </dgm:pt>
    <dgm:pt modelId="{102E10FC-3F61-4327-8805-6E6A44703C5B}" type="sibTrans" cxnId="{AE3184AD-5C27-4F03-BAC4-5A52A2FC9792}">
      <dgm:prSet/>
      <dgm:spPr/>
      <dgm:t>
        <a:bodyPr/>
        <a:lstStyle/>
        <a:p>
          <a:endParaRPr lang="en-US"/>
        </a:p>
      </dgm:t>
    </dgm:pt>
    <dgm:pt modelId="{C60608D1-DB9C-43EE-A06A-BA859F36D961}">
      <dgm:prSet phldrT="[Text]" custT="1"/>
      <dgm:spPr/>
      <dgm:t>
        <a:bodyPr/>
        <a:lstStyle/>
        <a:p>
          <a:endParaRPr lang="en-US" sz="800" dirty="0"/>
        </a:p>
      </dgm:t>
    </dgm:pt>
    <dgm:pt modelId="{9EFFDC26-9781-49C7-B787-87B7BCABCC42}" type="parTrans" cxnId="{178A196A-D338-43AF-8532-919DFE565E4B}">
      <dgm:prSet/>
      <dgm:spPr/>
      <dgm:t>
        <a:bodyPr/>
        <a:lstStyle/>
        <a:p>
          <a:endParaRPr lang="en-US"/>
        </a:p>
      </dgm:t>
    </dgm:pt>
    <dgm:pt modelId="{E425DC6F-14D2-47C1-9B8B-3DA56F482E72}" type="sibTrans" cxnId="{178A196A-D338-43AF-8532-919DFE565E4B}">
      <dgm:prSet/>
      <dgm:spPr/>
      <dgm:t>
        <a:bodyPr/>
        <a:lstStyle/>
        <a:p>
          <a:endParaRPr lang="en-US"/>
        </a:p>
      </dgm:t>
    </dgm:pt>
    <dgm:pt modelId="{A3429B4B-6F50-4269-A44D-002BADD73989}">
      <dgm:prSet phldrT="[Text]" custT="1"/>
      <dgm:spPr/>
      <dgm:t>
        <a:bodyPr/>
        <a:lstStyle/>
        <a:p>
          <a:endParaRPr lang="en-US" sz="800" dirty="0"/>
        </a:p>
      </dgm:t>
    </dgm:pt>
    <dgm:pt modelId="{1041AD87-A41C-428F-8A6C-68F1D20C62BC}" type="parTrans" cxnId="{63FB146F-DC06-4986-9366-99C95AF440C3}">
      <dgm:prSet/>
      <dgm:spPr/>
      <dgm:t>
        <a:bodyPr/>
        <a:lstStyle/>
        <a:p>
          <a:endParaRPr lang="en-US"/>
        </a:p>
      </dgm:t>
    </dgm:pt>
    <dgm:pt modelId="{D2582A75-CB87-4F6D-B683-467E5C4B5A14}" type="sibTrans" cxnId="{63FB146F-DC06-4986-9366-99C95AF440C3}">
      <dgm:prSet/>
      <dgm:spPr/>
      <dgm:t>
        <a:bodyPr/>
        <a:lstStyle/>
        <a:p>
          <a:endParaRPr lang="en-US"/>
        </a:p>
      </dgm:t>
    </dgm:pt>
    <dgm:pt modelId="{7AFDF43B-2B3B-4790-9414-7F7D21BE922E}">
      <dgm:prSet phldrT="[Text]" custT="1"/>
      <dgm:spPr/>
      <dgm:t>
        <a:bodyPr/>
        <a:lstStyle/>
        <a:p>
          <a:endParaRPr lang="en-US" sz="800" dirty="0"/>
        </a:p>
      </dgm:t>
    </dgm:pt>
    <dgm:pt modelId="{F6FEAC37-88CF-4A9B-AC79-BFA646C397D7}" type="parTrans" cxnId="{B0672F1E-5E51-4EC5-99F0-C1D0BB9E10CF}">
      <dgm:prSet/>
      <dgm:spPr/>
      <dgm:t>
        <a:bodyPr/>
        <a:lstStyle/>
        <a:p>
          <a:endParaRPr lang="en-US"/>
        </a:p>
      </dgm:t>
    </dgm:pt>
    <dgm:pt modelId="{F47C59AF-1B00-4156-B912-937E8B2BDB88}" type="sibTrans" cxnId="{B0672F1E-5E51-4EC5-99F0-C1D0BB9E10CF}">
      <dgm:prSet/>
      <dgm:spPr/>
      <dgm:t>
        <a:bodyPr/>
        <a:lstStyle/>
        <a:p>
          <a:endParaRPr lang="en-US"/>
        </a:p>
      </dgm:t>
    </dgm:pt>
    <dgm:pt modelId="{53057CF6-C80C-4123-A30C-0397082CB64B}">
      <dgm:prSet phldrT="[Text]"/>
      <dgm:spPr/>
      <dgm:t>
        <a:bodyPr/>
        <a:lstStyle/>
        <a:p>
          <a:endParaRPr lang="en-US" sz="1600" dirty="0"/>
        </a:p>
      </dgm:t>
    </dgm:pt>
    <dgm:pt modelId="{0D6CF8E1-0764-4924-99EC-73EBD5A80C4E}" type="parTrans" cxnId="{4F8B4822-1199-4311-A9BA-D89D32009252}">
      <dgm:prSet/>
      <dgm:spPr/>
      <dgm:t>
        <a:bodyPr/>
        <a:lstStyle/>
        <a:p>
          <a:endParaRPr lang="en-US"/>
        </a:p>
      </dgm:t>
    </dgm:pt>
    <dgm:pt modelId="{0D4D2BF4-7DC9-46A6-9847-FD429FCF4739}" type="sibTrans" cxnId="{4F8B4822-1199-4311-A9BA-D89D32009252}">
      <dgm:prSet/>
      <dgm:spPr/>
      <dgm:t>
        <a:bodyPr/>
        <a:lstStyle/>
        <a:p>
          <a:endParaRPr lang="en-US"/>
        </a:p>
      </dgm:t>
    </dgm:pt>
    <dgm:pt modelId="{2D09AAE6-BBDE-48A1-B00A-9106444ED94D}">
      <dgm:prSet phldrT="[Text]" custT="1"/>
      <dgm:spPr/>
      <dgm:t>
        <a:bodyPr/>
        <a:lstStyle/>
        <a:p>
          <a:endParaRPr lang="en-US" sz="800" dirty="0"/>
        </a:p>
      </dgm:t>
    </dgm:pt>
    <dgm:pt modelId="{B02BCA91-0BC6-4B69-8823-7D072204A639}" type="parTrans" cxnId="{EF971FA1-FFF7-47D7-B0FC-739E7C3D7263}">
      <dgm:prSet/>
      <dgm:spPr/>
      <dgm:t>
        <a:bodyPr/>
        <a:lstStyle/>
        <a:p>
          <a:endParaRPr lang="en-US"/>
        </a:p>
      </dgm:t>
    </dgm:pt>
    <dgm:pt modelId="{BA4FE1C6-47B6-4EB7-9757-4BC453B0C8D8}" type="sibTrans" cxnId="{EF971FA1-FFF7-47D7-B0FC-739E7C3D7263}">
      <dgm:prSet/>
      <dgm:spPr/>
      <dgm:t>
        <a:bodyPr/>
        <a:lstStyle/>
        <a:p>
          <a:endParaRPr lang="en-US"/>
        </a:p>
      </dgm:t>
    </dgm:pt>
    <dgm:pt modelId="{1A1096E5-4E88-4285-8CF8-B92B4A17FAFE}">
      <dgm:prSet phldrT="[Text]" custT="1"/>
      <dgm:spPr/>
      <dgm:t>
        <a:bodyPr/>
        <a:lstStyle/>
        <a:p>
          <a:endParaRPr lang="en-US" sz="800" dirty="0"/>
        </a:p>
      </dgm:t>
    </dgm:pt>
    <dgm:pt modelId="{43F06E39-DDEF-489F-BC10-043D3E54FF66}" type="parTrans" cxnId="{0DEFD830-DE0A-4314-94B1-B8429899CB12}">
      <dgm:prSet/>
      <dgm:spPr/>
      <dgm:t>
        <a:bodyPr/>
        <a:lstStyle/>
        <a:p>
          <a:endParaRPr lang="en-US"/>
        </a:p>
      </dgm:t>
    </dgm:pt>
    <dgm:pt modelId="{179E34E6-1E56-4AFD-9FBB-2C0C0E032970}" type="sibTrans" cxnId="{0DEFD830-DE0A-4314-94B1-B8429899CB12}">
      <dgm:prSet/>
      <dgm:spPr/>
      <dgm:t>
        <a:bodyPr/>
        <a:lstStyle/>
        <a:p>
          <a:endParaRPr lang="en-US"/>
        </a:p>
      </dgm:t>
    </dgm:pt>
    <dgm:pt modelId="{A9938D4A-0097-4F1A-A8CF-144F34690DE9}">
      <dgm:prSet phldrT="[Text]" custT="1"/>
      <dgm:spPr/>
      <dgm:t>
        <a:bodyPr/>
        <a:lstStyle/>
        <a:p>
          <a:endParaRPr lang="en-US" sz="800" dirty="0"/>
        </a:p>
      </dgm:t>
    </dgm:pt>
    <dgm:pt modelId="{D33FFCEE-B9B6-4E40-B593-AD5F017A8A44}" type="parTrans" cxnId="{ACFB3792-B6AF-4766-B088-0F18008B3CF0}">
      <dgm:prSet/>
      <dgm:spPr/>
      <dgm:t>
        <a:bodyPr/>
        <a:lstStyle/>
        <a:p>
          <a:endParaRPr lang="en-US"/>
        </a:p>
      </dgm:t>
    </dgm:pt>
    <dgm:pt modelId="{35E14896-5BDD-40E8-9B13-64E066F5C1AE}" type="sibTrans" cxnId="{ACFB3792-B6AF-4766-B088-0F18008B3CF0}">
      <dgm:prSet/>
      <dgm:spPr/>
      <dgm:t>
        <a:bodyPr/>
        <a:lstStyle/>
        <a:p>
          <a:endParaRPr lang="en-US"/>
        </a:p>
      </dgm:t>
    </dgm:pt>
    <dgm:pt modelId="{4D43E58D-8AA3-4C43-B819-BC8A744DE014}">
      <dgm:prSet phldrT="[Text]" custT="1"/>
      <dgm:spPr/>
      <dgm:t>
        <a:bodyPr/>
        <a:lstStyle/>
        <a:p>
          <a:endParaRPr lang="en-US" sz="800" dirty="0"/>
        </a:p>
      </dgm:t>
    </dgm:pt>
    <dgm:pt modelId="{B61FA368-4C35-4363-86E3-5FC26FB223D9}" type="parTrans" cxnId="{2D4C1B61-9BE9-44B3-9D8F-F3B793ED5BDD}">
      <dgm:prSet/>
      <dgm:spPr/>
      <dgm:t>
        <a:bodyPr/>
        <a:lstStyle/>
        <a:p>
          <a:endParaRPr lang="en-US"/>
        </a:p>
      </dgm:t>
    </dgm:pt>
    <dgm:pt modelId="{0C569EC8-5CBE-42EF-9718-34A6352DB9C4}" type="sibTrans" cxnId="{2D4C1B61-9BE9-44B3-9D8F-F3B793ED5BDD}">
      <dgm:prSet/>
      <dgm:spPr/>
      <dgm:t>
        <a:bodyPr/>
        <a:lstStyle/>
        <a:p>
          <a:endParaRPr lang="en-US"/>
        </a:p>
      </dgm:t>
    </dgm:pt>
    <dgm:pt modelId="{D7B5A630-3039-4C7A-B3E3-A9CF11B21DF2}">
      <dgm:prSet phldrT="[Text]" custT="1"/>
      <dgm:spPr/>
      <dgm:t>
        <a:bodyPr/>
        <a:lstStyle/>
        <a:p>
          <a:r>
            <a:rPr lang="en-US" sz="1600" dirty="0" smtClean="0"/>
            <a:t>Rate case interveners</a:t>
          </a:r>
          <a:endParaRPr lang="en-US" sz="1600" dirty="0"/>
        </a:p>
      </dgm:t>
    </dgm:pt>
    <dgm:pt modelId="{04F27127-DD9D-400D-B041-444D925DA943}" type="parTrans" cxnId="{747CFA80-C388-418C-9B26-2E0E7ED3F4C4}">
      <dgm:prSet/>
      <dgm:spPr/>
      <dgm:t>
        <a:bodyPr/>
        <a:lstStyle/>
        <a:p>
          <a:endParaRPr lang="en-US"/>
        </a:p>
      </dgm:t>
    </dgm:pt>
    <dgm:pt modelId="{6271F6D4-DEE0-4164-BDBC-EAD39FD9B4E2}" type="sibTrans" cxnId="{747CFA80-C388-418C-9B26-2E0E7ED3F4C4}">
      <dgm:prSet/>
      <dgm:spPr/>
      <dgm:t>
        <a:bodyPr/>
        <a:lstStyle/>
        <a:p>
          <a:endParaRPr lang="en-US"/>
        </a:p>
      </dgm:t>
    </dgm:pt>
    <dgm:pt modelId="{83E79CB3-9D79-4E7F-BFF3-FB2D228E40CA}">
      <dgm:prSet phldrT="[Text]" custT="1"/>
      <dgm:spPr/>
      <dgm:t>
        <a:bodyPr/>
        <a:lstStyle/>
        <a:p>
          <a:endParaRPr lang="en-US" sz="800" dirty="0"/>
        </a:p>
      </dgm:t>
    </dgm:pt>
    <dgm:pt modelId="{CF525581-BD0F-4228-A3E7-B16B88063B9A}" type="parTrans" cxnId="{EDB2C24A-8B41-4A1D-9E60-7377FA4672B5}">
      <dgm:prSet/>
      <dgm:spPr/>
      <dgm:t>
        <a:bodyPr/>
        <a:lstStyle/>
        <a:p>
          <a:endParaRPr lang="en-US"/>
        </a:p>
      </dgm:t>
    </dgm:pt>
    <dgm:pt modelId="{7104526B-B065-489D-B3DA-267D5845D652}" type="sibTrans" cxnId="{EDB2C24A-8B41-4A1D-9E60-7377FA4672B5}">
      <dgm:prSet/>
      <dgm:spPr/>
      <dgm:t>
        <a:bodyPr/>
        <a:lstStyle/>
        <a:p>
          <a:endParaRPr lang="en-US"/>
        </a:p>
      </dgm:t>
    </dgm:pt>
    <dgm:pt modelId="{3552AFE5-5403-4314-92F8-09468E7B4875}" type="pres">
      <dgm:prSet presAssocID="{8793F1DC-A16C-40F0-9344-A0825718BC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52374-DF3B-4C52-B790-3510C2F68A5F}" type="pres">
      <dgm:prSet presAssocID="{FF87195C-199C-4BF7-9D48-59F6DB1E93FB}" presName="composite" presStyleCnt="0"/>
      <dgm:spPr/>
    </dgm:pt>
    <dgm:pt modelId="{384B34B8-5016-4AB6-94FA-2299FD946992}" type="pres">
      <dgm:prSet presAssocID="{FF87195C-199C-4BF7-9D48-59F6DB1E93F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D8C3C-2F95-4291-B542-E71358F8205C}" type="pres">
      <dgm:prSet presAssocID="{FF87195C-199C-4BF7-9D48-59F6DB1E93F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3B75D-C717-4F1A-9D0B-181CBF37C097}" type="pres">
      <dgm:prSet presAssocID="{AC23CE28-4204-4EC2-A577-9A3FF0C4A80D}" presName="space" presStyleCnt="0"/>
      <dgm:spPr/>
    </dgm:pt>
    <dgm:pt modelId="{228D36A8-FA06-4206-8D19-69E3DEA43D9B}" type="pres">
      <dgm:prSet presAssocID="{AEFF8A2F-226F-402B-B692-9DA22E0C5423}" presName="composite" presStyleCnt="0"/>
      <dgm:spPr/>
    </dgm:pt>
    <dgm:pt modelId="{82185A0D-9056-498B-87F6-DA08FB39D6E0}" type="pres">
      <dgm:prSet presAssocID="{AEFF8A2F-226F-402B-B692-9DA22E0C542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26B7C-56DA-4557-9D2D-143232E4EA1E}" type="pres">
      <dgm:prSet presAssocID="{AEFF8A2F-226F-402B-B692-9DA22E0C542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625BD-C94B-49B2-8ABB-C9C057FDA273}" type="pres">
      <dgm:prSet presAssocID="{E6FABC3E-711E-4BC5-9A7F-E1138B7F8EBA}" presName="space" presStyleCnt="0"/>
      <dgm:spPr/>
    </dgm:pt>
    <dgm:pt modelId="{3AE0DEA2-CB8B-4415-89FF-FFC460607C5B}" type="pres">
      <dgm:prSet presAssocID="{4FA0B7B5-3DD6-479E-BBB3-37702E7B63F8}" presName="composite" presStyleCnt="0"/>
      <dgm:spPr/>
    </dgm:pt>
    <dgm:pt modelId="{8EDD37D0-1767-416C-AB9A-0FCF3BF1E383}" type="pres">
      <dgm:prSet presAssocID="{4FA0B7B5-3DD6-479E-BBB3-37702E7B63F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4B9C4-DD96-4479-B3F3-CA41FC27A95B}" type="pres">
      <dgm:prSet presAssocID="{4FA0B7B5-3DD6-479E-BBB3-37702E7B63F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3184AD-5C27-4F03-BAC4-5A52A2FC9792}" srcId="{FF87195C-199C-4BF7-9D48-59F6DB1E93FB}" destId="{C5E024DE-6A9C-471B-99EC-033228E611C8}" srcOrd="5" destOrd="0" parTransId="{791BD9D7-1FAF-4F5D-A07A-5141D2766D0C}" sibTransId="{102E10FC-3F61-4327-8805-6E6A44703C5B}"/>
    <dgm:cxn modelId="{DFD4CA5E-4645-498F-A26C-3BED0CD25783}" srcId="{FF87195C-199C-4BF7-9D48-59F6DB1E93FB}" destId="{B9252650-1F48-4793-9C02-179274E1B206}" srcOrd="3" destOrd="0" parTransId="{B20EAB2C-0BF4-499E-9620-B2FB9B301468}" sibTransId="{1EA1A60F-D8EA-42C9-A1B9-661BB94B1C70}"/>
    <dgm:cxn modelId="{C6253429-B0B0-472D-8EE4-569135E1EA78}" type="presOf" srcId="{120B479F-2D0B-45DF-BAAF-981DDB0748A6}" destId="{D404B9C4-DD96-4479-B3F3-CA41FC27A95B}" srcOrd="0" destOrd="10" presId="urn:microsoft.com/office/officeart/2005/8/layout/hList1"/>
    <dgm:cxn modelId="{2224047D-46A9-4E80-8AEC-6B584D054823}" type="presOf" srcId="{AEFF8A2F-226F-402B-B692-9DA22E0C5423}" destId="{82185A0D-9056-498B-87F6-DA08FB39D6E0}" srcOrd="0" destOrd="0" presId="urn:microsoft.com/office/officeart/2005/8/layout/hList1"/>
    <dgm:cxn modelId="{2D4C1B61-9BE9-44B3-9D8F-F3B793ED5BDD}" srcId="{4FA0B7B5-3DD6-479E-BBB3-37702E7B63F8}" destId="{4D43E58D-8AA3-4C43-B819-BC8A744DE014}" srcOrd="9" destOrd="0" parTransId="{B61FA368-4C35-4363-86E3-5FC26FB223D9}" sibTransId="{0C569EC8-5CBE-42EF-9718-34A6352DB9C4}"/>
    <dgm:cxn modelId="{F1460311-6A23-4BA5-A7F1-58BE0415EED7}" srcId="{4FA0B7B5-3DD6-479E-BBB3-37702E7B63F8}" destId="{02908580-EB2C-453C-B489-547700D6FA94}" srcOrd="8" destOrd="0" parTransId="{73333E3B-B8D6-41A0-B61A-D0034ECF1008}" sibTransId="{13EFEC65-A5C1-4A94-87FC-3BD130287183}"/>
    <dgm:cxn modelId="{89CE9EF3-AC1C-42EC-8D07-E5029C73984E}" type="presOf" srcId="{2D09AAE6-BBDE-48A1-B00A-9106444ED94D}" destId="{D404B9C4-DD96-4479-B3F3-CA41FC27A95B}" srcOrd="0" destOrd="3" presId="urn:microsoft.com/office/officeart/2005/8/layout/hList1"/>
    <dgm:cxn modelId="{EF971FA1-FFF7-47D7-B0FC-739E7C3D7263}" srcId="{4FA0B7B5-3DD6-479E-BBB3-37702E7B63F8}" destId="{2D09AAE6-BBDE-48A1-B00A-9106444ED94D}" srcOrd="3" destOrd="0" parTransId="{B02BCA91-0BC6-4B69-8823-7D072204A639}" sibTransId="{BA4FE1C6-47B6-4EB7-9757-4BC453B0C8D8}"/>
    <dgm:cxn modelId="{B0672F1E-5E51-4EC5-99F0-C1D0BB9E10CF}" srcId="{AEFF8A2F-226F-402B-B692-9DA22E0C5423}" destId="{7AFDF43B-2B3B-4790-9414-7F7D21BE922E}" srcOrd="5" destOrd="0" parTransId="{F6FEAC37-88CF-4A9B-AC79-BFA646C397D7}" sibTransId="{F47C59AF-1B00-4156-B912-937E8B2BDB88}"/>
    <dgm:cxn modelId="{C40A5A2F-ECA9-4154-B104-AB0BABDF9D23}" type="presOf" srcId="{B9252650-1F48-4793-9C02-179274E1B206}" destId="{1ABD8C3C-2F95-4291-B542-E71358F8205C}" srcOrd="0" destOrd="3" presId="urn:microsoft.com/office/officeart/2005/8/layout/hList1"/>
    <dgm:cxn modelId="{6EE63900-44D3-4A38-B020-B2117DBCDD5E}" srcId="{8793F1DC-A16C-40F0-9344-A0825718BCED}" destId="{FF87195C-199C-4BF7-9D48-59F6DB1E93FB}" srcOrd="0" destOrd="0" parTransId="{55509BB8-89DE-4536-8C3A-72D5F4132DE5}" sibTransId="{AC23CE28-4204-4EC2-A577-9A3FF0C4A80D}"/>
    <dgm:cxn modelId="{20391209-18E6-4702-BEA3-21E61464FA15}" type="presOf" srcId="{9B48C540-739E-4C31-87DD-BD3EE30639F8}" destId="{D404B9C4-DD96-4479-B3F3-CA41FC27A95B}" srcOrd="0" destOrd="6" presId="urn:microsoft.com/office/officeart/2005/8/layout/hList1"/>
    <dgm:cxn modelId="{45506499-8F9C-43CC-A111-02D5F8C71B4D}" srcId="{AEFF8A2F-226F-402B-B692-9DA22E0C5423}" destId="{B57515A0-9DD9-45DA-9EDB-9157D28D398F}" srcOrd="6" destOrd="0" parTransId="{071D9E67-0F87-42E3-ABFA-8965FC77100A}" sibTransId="{53C59750-DE2B-4975-8EBA-E27646340D62}"/>
    <dgm:cxn modelId="{1F40050E-BC68-49F8-896E-C044DAF92C0B}" type="presOf" srcId="{4D43E58D-8AA3-4C43-B819-BC8A744DE014}" destId="{D404B9C4-DD96-4479-B3F3-CA41FC27A95B}" srcOrd="0" destOrd="9" presId="urn:microsoft.com/office/officeart/2005/8/layout/hList1"/>
    <dgm:cxn modelId="{39F86721-4314-4B51-88FA-3B9CF077D741}" srcId="{FF87195C-199C-4BF7-9D48-59F6DB1E93FB}" destId="{7489287F-0AB9-4EFB-B304-11B96AAF5F82}" srcOrd="4" destOrd="0" parTransId="{D4DA36E4-5A3B-43C5-B3BA-4A0B7E233BA3}" sibTransId="{61EBEFC4-E33A-4E4C-885B-DD8A2C02629A}"/>
    <dgm:cxn modelId="{2EC4E58E-550C-4D82-B502-250711CC4928}" srcId="{FF87195C-199C-4BF7-9D48-59F6DB1E93FB}" destId="{B211CBDD-F1F8-404E-A5DD-39E442120F45}" srcOrd="1" destOrd="0" parTransId="{B40457E9-5F6F-40B3-A39A-994326BB7A51}" sibTransId="{A694CA4A-86B1-4CE1-9AF9-0EF48D485DDA}"/>
    <dgm:cxn modelId="{E7F65627-4E07-4876-A745-F750092C502D}" type="presOf" srcId="{B57515A0-9DD9-45DA-9EDB-9157D28D398F}" destId="{4C426B7C-56DA-4557-9D2D-143232E4EA1E}" srcOrd="0" destOrd="6" presId="urn:microsoft.com/office/officeart/2005/8/layout/hList1"/>
    <dgm:cxn modelId="{686D09CA-2691-4B4A-9C28-C1ABC889654D}" type="presOf" srcId="{C60608D1-DB9C-43EE-A06A-BA859F36D961}" destId="{4C426B7C-56DA-4557-9D2D-143232E4EA1E}" srcOrd="0" destOrd="1" presId="urn:microsoft.com/office/officeart/2005/8/layout/hList1"/>
    <dgm:cxn modelId="{EA14796B-C3AF-4345-8840-8190297A4629}" srcId="{AEFF8A2F-226F-402B-B692-9DA22E0C5423}" destId="{B212BDBF-CE52-43D6-9D8A-A0A70B39FD62}" srcOrd="2" destOrd="0" parTransId="{D96DFA2B-CFFC-4CA3-A469-4B427D6B3EE0}" sibTransId="{56FFFDBF-E37F-4BD7-B82F-9709B29EB2DB}"/>
    <dgm:cxn modelId="{0DEFD830-DE0A-4314-94B1-B8429899CB12}" srcId="{4FA0B7B5-3DD6-479E-BBB3-37702E7B63F8}" destId="{1A1096E5-4E88-4285-8CF8-B92B4A17FAFE}" srcOrd="5" destOrd="0" parTransId="{43F06E39-DDEF-489F-BC10-043D3E54FF66}" sibTransId="{179E34E6-1E56-4AFD-9FBB-2C0C0E032970}"/>
    <dgm:cxn modelId="{2D88DA74-434C-49FD-B930-06A9865F9AA9}" srcId="{FF87195C-199C-4BF7-9D48-59F6DB1E93FB}" destId="{C67E4521-BD4E-4B8F-8D9B-216034368522}" srcOrd="0" destOrd="0" parTransId="{E4AE9E82-93B2-4A71-B469-7AAD24566E24}" sibTransId="{5686E042-AC0B-4B4B-85A6-96F00A83CBD4}"/>
    <dgm:cxn modelId="{04AC5710-6B20-4FA8-B3DD-9AD2409E19FB}" type="presOf" srcId="{55130BD9-CDE6-48A6-823F-112CD901AD3A}" destId="{4C426B7C-56DA-4557-9D2D-143232E4EA1E}" srcOrd="0" destOrd="4" presId="urn:microsoft.com/office/officeart/2005/8/layout/hList1"/>
    <dgm:cxn modelId="{08D2D327-97F9-4426-B7F8-0BB7EA85C999}" srcId="{FF87195C-199C-4BF7-9D48-59F6DB1E93FB}" destId="{C0D1CE8A-09C0-4499-A446-92E2ACC77363}" srcOrd="6" destOrd="0" parTransId="{A1A4CD5B-BB92-4DD3-A043-640C4BB4B6C3}" sibTransId="{D40E5A64-84C7-4834-AB3E-5E2020E453FB}"/>
    <dgm:cxn modelId="{52C24D51-35AB-4C9F-9482-7257214A3D81}" type="presOf" srcId="{02908580-EB2C-453C-B489-547700D6FA94}" destId="{D404B9C4-DD96-4479-B3F3-CA41FC27A95B}" srcOrd="0" destOrd="8" presId="urn:microsoft.com/office/officeart/2005/8/layout/hList1"/>
    <dgm:cxn modelId="{9A93622A-D69F-44A8-AB04-96CF93941D7B}" type="presOf" srcId="{53057CF6-C80C-4123-A30C-0397082CB64B}" destId="{4C426B7C-56DA-4557-9D2D-143232E4EA1E}" srcOrd="0" destOrd="7" presId="urn:microsoft.com/office/officeart/2005/8/layout/hList1"/>
    <dgm:cxn modelId="{A7B360A5-166F-4594-B700-A43947173EF5}" srcId="{4FA0B7B5-3DD6-479E-BBB3-37702E7B63F8}" destId="{28DADCAA-B8DC-49B3-B2E3-972261B4D585}" srcOrd="0" destOrd="0" parTransId="{F10AF5CA-D68E-436B-A261-9B9E1EA2A953}" sibTransId="{F2F797DA-9674-4F0E-B833-8C54DE7F5EE6}"/>
    <dgm:cxn modelId="{E03DEBEC-3849-4E19-9123-95BF0E84D43E}" type="presOf" srcId="{B211CBDD-F1F8-404E-A5DD-39E442120F45}" destId="{1ABD8C3C-2F95-4291-B542-E71358F8205C}" srcOrd="0" destOrd="1" presId="urn:microsoft.com/office/officeart/2005/8/layout/hList1"/>
    <dgm:cxn modelId="{ACFB3792-B6AF-4766-B088-0F18008B3CF0}" srcId="{4FA0B7B5-3DD6-479E-BBB3-37702E7B63F8}" destId="{A9938D4A-0097-4F1A-A8CF-144F34690DE9}" srcOrd="7" destOrd="0" parTransId="{D33FFCEE-B9B6-4E40-B593-AD5F017A8A44}" sibTransId="{35E14896-5BDD-40E8-9B13-64E066F5C1AE}"/>
    <dgm:cxn modelId="{00FE81E3-266C-4FD1-8690-476F33EAD5B8}" type="presOf" srcId="{FF87195C-199C-4BF7-9D48-59F6DB1E93FB}" destId="{384B34B8-5016-4AB6-94FA-2299FD946992}" srcOrd="0" destOrd="0" presId="urn:microsoft.com/office/officeart/2005/8/layout/hList1"/>
    <dgm:cxn modelId="{30F5AC5D-60FA-4735-89C9-19DE88AAE681}" srcId="{4FA0B7B5-3DD6-479E-BBB3-37702E7B63F8}" destId="{120B479F-2D0B-45DF-BAAF-981DDB0748A6}" srcOrd="10" destOrd="0" parTransId="{768A6387-9342-4F69-B2AC-A12D811D51EA}" sibTransId="{3B35ADB5-F702-45D2-884A-7DF58CCFD207}"/>
    <dgm:cxn modelId="{89755315-54D0-4EB3-B81F-023F861557F9}" type="presOf" srcId="{C67E4521-BD4E-4B8F-8D9B-216034368522}" destId="{1ABD8C3C-2F95-4291-B542-E71358F8205C}" srcOrd="0" destOrd="0" presId="urn:microsoft.com/office/officeart/2005/8/layout/hList1"/>
    <dgm:cxn modelId="{3370AD13-7420-437D-B6DF-90B90EAF6588}" type="presOf" srcId="{0E2C01BB-2699-4E93-9968-52E35A3F6BB1}" destId="{4C426B7C-56DA-4557-9D2D-143232E4EA1E}" srcOrd="0" destOrd="8" presId="urn:microsoft.com/office/officeart/2005/8/layout/hList1"/>
    <dgm:cxn modelId="{63FB146F-DC06-4986-9366-99C95AF440C3}" srcId="{AEFF8A2F-226F-402B-B692-9DA22E0C5423}" destId="{A3429B4B-6F50-4269-A44D-002BADD73989}" srcOrd="3" destOrd="0" parTransId="{1041AD87-A41C-428F-8A6C-68F1D20C62BC}" sibTransId="{D2582A75-CB87-4F6D-B683-467E5C4B5A14}"/>
    <dgm:cxn modelId="{713B9023-54B9-46A5-BCBD-969776B94B98}" type="presOf" srcId="{221A2A80-33CD-4387-A0D9-89C0B6A2D74F}" destId="{1ABD8C3C-2F95-4291-B542-E71358F8205C}" srcOrd="0" destOrd="2" presId="urn:microsoft.com/office/officeart/2005/8/layout/hList1"/>
    <dgm:cxn modelId="{C1E7E8C4-3CE4-4682-9FE9-9B89C00B33F7}" type="presOf" srcId="{C5E024DE-6A9C-471B-99EC-033228E611C8}" destId="{1ABD8C3C-2F95-4291-B542-E71358F8205C}" srcOrd="0" destOrd="5" presId="urn:microsoft.com/office/officeart/2005/8/layout/hList1"/>
    <dgm:cxn modelId="{A18F76BB-7078-4BB9-9071-847D741BA3B5}" type="presOf" srcId="{94ED1C4F-9D58-4B53-98C6-F50118CE0237}" destId="{4C426B7C-56DA-4557-9D2D-143232E4EA1E}" srcOrd="0" destOrd="0" presId="urn:microsoft.com/office/officeart/2005/8/layout/hList1"/>
    <dgm:cxn modelId="{54FDB3BE-C2B8-4315-943F-C943B818797B}" srcId="{4FA0B7B5-3DD6-479E-BBB3-37702E7B63F8}" destId="{57D15194-1F0C-4619-9AF1-1F41B450D3B4}" srcOrd="4" destOrd="0" parTransId="{07794D86-253E-4A5F-A6CA-929BA1C51EC0}" sibTransId="{1CF6A038-3E20-4BC7-915C-BFC1F1AD47B3}"/>
    <dgm:cxn modelId="{10268AD6-F57B-4709-B9DE-BC28D8CC05B0}" type="presOf" srcId="{B212BDBF-CE52-43D6-9D8A-A0A70B39FD62}" destId="{4C426B7C-56DA-4557-9D2D-143232E4EA1E}" srcOrd="0" destOrd="2" presId="urn:microsoft.com/office/officeart/2005/8/layout/hList1"/>
    <dgm:cxn modelId="{389668FB-0923-48CC-BA2C-A07E6404935D}" type="presOf" srcId="{1A1096E5-4E88-4285-8CF8-B92B4A17FAFE}" destId="{D404B9C4-DD96-4479-B3F3-CA41FC27A95B}" srcOrd="0" destOrd="5" presId="urn:microsoft.com/office/officeart/2005/8/layout/hList1"/>
    <dgm:cxn modelId="{79947A29-4151-4F74-A3C6-048B16FD7CCB}" type="presOf" srcId="{7489287F-0AB9-4EFB-B304-11B96AAF5F82}" destId="{1ABD8C3C-2F95-4291-B542-E71358F8205C}" srcOrd="0" destOrd="4" presId="urn:microsoft.com/office/officeart/2005/8/layout/hList1"/>
    <dgm:cxn modelId="{095F0C69-20A8-4CDF-ACA9-8A3A06281466}" type="presOf" srcId="{4FA0B7B5-3DD6-479E-BBB3-37702E7B63F8}" destId="{8EDD37D0-1767-416C-AB9A-0FCF3BF1E383}" srcOrd="0" destOrd="0" presId="urn:microsoft.com/office/officeart/2005/8/layout/hList1"/>
    <dgm:cxn modelId="{8E1554D8-DEAA-47D9-A922-3D01BF1B55E1}" type="presOf" srcId="{83E79CB3-9D79-4E7F-BFF3-FB2D228E40CA}" destId="{D404B9C4-DD96-4479-B3F3-CA41FC27A95B}" srcOrd="0" destOrd="1" presId="urn:microsoft.com/office/officeart/2005/8/layout/hList1"/>
    <dgm:cxn modelId="{76C0CB25-33FE-461B-98F6-01FF6199122B}" type="presOf" srcId="{8793F1DC-A16C-40F0-9344-A0825718BCED}" destId="{3552AFE5-5403-4314-92F8-09468E7B4875}" srcOrd="0" destOrd="0" presId="urn:microsoft.com/office/officeart/2005/8/layout/hList1"/>
    <dgm:cxn modelId="{FBCAABA2-B6A6-4D81-BA18-9DA2E22AC862}" srcId="{AEFF8A2F-226F-402B-B692-9DA22E0C5423}" destId="{94ED1C4F-9D58-4B53-98C6-F50118CE0237}" srcOrd="0" destOrd="0" parTransId="{619BB8D8-ECBF-445F-994F-6549A9CE73D9}" sibTransId="{D2E0B96B-F37A-437A-BB3B-914495664647}"/>
    <dgm:cxn modelId="{F72FF8A9-2309-4817-B380-568FF9E87E21}" srcId="{8793F1DC-A16C-40F0-9344-A0825718BCED}" destId="{4FA0B7B5-3DD6-479E-BBB3-37702E7B63F8}" srcOrd="2" destOrd="0" parTransId="{C73B51A9-EB54-4770-8287-5457460390C9}" sibTransId="{AEA4380E-04C2-447D-92A6-B285978B76EF}"/>
    <dgm:cxn modelId="{3FDDAC38-9D97-4BA7-8BD8-D9DA174264D8}" type="presOf" srcId="{28DADCAA-B8DC-49B3-B2E3-972261B4D585}" destId="{D404B9C4-DD96-4479-B3F3-CA41FC27A95B}" srcOrd="0" destOrd="0" presId="urn:microsoft.com/office/officeart/2005/8/layout/hList1"/>
    <dgm:cxn modelId="{79167A1E-6555-4E30-8257-66350BDE87F3}" srcId="{FF87195C-199C-4BF7-9D48-59F6DB1E93FB}" destId="{221A2A80-33CD-4387-A0D9-89C0B6A2D74F}" srcOrd="2" destOrd="0" parTransId="{B9361C66-40EA-4422-BA24-BEFCFCD01941}" sibTransId="{FE36DEF3-EBE1-4011-9B11-5DFC53143F46}"/>
    <dgm:cxn modelId="{2E8EB43F-FC70-460A-BFE8-F1E05A2E9D62}" srcId="{AEFF8A2F-226F-402B-B692-9DA22E0C5423}" destId="{55130BD9-CDE6-48A6-823F-112CD901AD3A}" srcOrd="4" destOrd="0" parTransId="{4825D8AB-E635-44EF-8151-1FA692F437AB}" sibTransId="{BDBFCA1A-0C39-4E77-B671-B3DCDEC1D1DC}"/>
    <dgm:cxn modelId="{67D96786-CAA3-473A-8B6B-4313DF5C2F96}" srcId="{8793F1DC-A16C-40F0-9344-A0825718BCED}" destId="{AEFF8A2F-226F-402B-B692-9DA22E0C5423}" srcOrd="1" destOrd="0" parTransId="{82EB5CBB-C00E-45F4-B5C9-88AF744424C8}" sibTransId="{E6FABC3E-711E-4BC5-9A7F-E1138B7F8EBA}"/>
    <dgm:cxn modelId="{747CFA80-C388-418C-9B26-2E0E7ED3F4C4}" srcId="{4FA0B7B5-3DD6-479E-BBB3-37702E7B63F8}" destId="{D7B5A630-3039-4C7A-B3E3-A9CF11B21DF2}" srcOrd="2" destOrd="0" parTransId="{04F27127-DD9D-400D-B041-444D925DA943}" sibTransId="{6271F6D4-DEE0-4164-BDBC-EAD39FD9B4E2}"/>
    <dgm:cxn modelId="{B8440DCD-D5DF-478C-B4F4-D9CCBC46C1FB}" type="presOf" srcId="{A9938D4A-0097-4F1A-A8CF-144F34690DE9}" destId="{D404B9C4-DD96-4479-B3F3-CA41FC27A95B}" srcOrd="0" destOrd="7" presId="urn:microsoft.com/office/officeart/2005/8/layout/hList1"/>
    <dgm:cxn modelId="{AE6F7EAB-5C61-426D-B025-E047FAE9D7CC}" type="presOf" srcId="{57D15194-1F0C-4619-9AF1-1F41B450D3B4}" destId="{D404B9C4-DD96-4479-B3F3-CA41FC27A95B}" srcOrd="0" destOrd="4" presId="urn:microsoft.com/office/officeart/2005/8/layout/hList1"/>
    <dgm:cxn modelId="{4F3A735C-3D4C-40DA-8F5E-2286D498A65F}" srcId="{4FA0B7B5-3DD6-479E-BBB3-37702E7B63F8}" destId="{9B48C540-739E-4C31-87DD-BD3EE30639F8}" srcOrd="6" destOrd="0" parTransId="{0A317882-F657-40D5-8D0A-79602BF09B99}" sibTransId="{DC4A3634-1786-425F-A04D-82DE22759A6D}"/>
    <dgm:cxn modelId="{FC83E6CD-AE01-401B-A6A5-A10D70A57DF5}" type="presOf" srcId="{C0D1CE8A-09C0-4499-A446-92E2ACC77363}" destId="{1ABD8C3C-2F95-4291-B542-E71358F8205C}" srcOrd="0" destOrd="6" presId="urn:microsoft.com/office/officeart/2005/8/layout/hList1"/>
    <dgm:cxn modelId="{AEEA6C23-D903-413A-A272-BD128F69AFA6}" type="presOf" srcId="{7AFDF43B-2B3B-4790-9414-7F7D21BE922E}" destId="{4C426B7C-56DA-4557-9D2D-143232E4EA1E}" srcOrd="0" destOrd="5" presId="urn:microsoft.com/office/officeart/2005/8/layout/hList1"/>
    <dgm:cxn modelId="{178A196A-D338-43AF-8532-919DFE565E4B}" srcId="{AEFF8A2F-226F-402B-B692-9DA22E0C5423}" destId="{C60608D1-DB9C-43EE-A06A-BA859F36D961}" srcOrd="1" destOrd="0" parTransId="{9EFFDC26-9781-49C7-B787-87B7BCABCC42}" sibTransId="{E425DC6F-14D2-47C1-9B8B-3DA56F482E72}"/>
    <dgm:cxn modelId="{AC1C72ED-2DCA-4A63-92C6-FFFF45B9C002}" type="presOf" srcId="{D7B5A630-3039-4C7A-B3E3-A9CF11B21DF2}" destId="{D404B9C4-DD96-4479-B3F3-CA41FC27A95B}" srcOrd="0" destOrd="2" presId="urn:microsoft.com/office/officeart/2005/8/layout/hList1"/>
    <dgm:cxn modelId="{6A2975FC-E2F1-4367-B937-59F81C86F3D3}" type="presOf" srcId="{A3429B4B-6F50-4269-A44D-002BADD73989}" destId="{4C426B7C-56DA-4557-9D2D-143232E4EA1E}" srcOrd="0" destOrd="3" presId="urn:microsoft.com/office/officeart/2005/8/layout/hList1"/>
    <dgm:cxn modelId="{4F8B4822-1199-4311-A9BA-D89D32009252}" srcId="{AEFF8A2F-226F-402B-B692-9DA22E0C5423}" destId="{53057CF6-C80C-4123-A30C-0397082CB64B}" srcOrd="7" destOrd="0" parTransId="{0D6CF8E1-0764-4924-99EC-73EBD5A80C4E}" sibTransId="{0D4D2BF4-7DC9-46A6-9847-FD429FCF4739}"/>
    <dgm:cxn modelId="{37DEDF2F-9817-48D6-AA7E-6A8888C3EF6B}" srcId="{AEFF8A2F-226F-402B-B692-9DA22E0C5423}" destId="{0E2C01BB-2699-4E93-9968-52E35A3F6BB1}" srcOrd="8" destOrd="0" parTransId="{80F392D7-70F2-40B4-9561-7935F0B430A0}" sibTransId="{C977C070-DD56-45DA-8F4B-4363B3595DEE}"/>
    <dgm:cxn modelId="{EDB2C24A-8B41-4A1D-9E60-7377FA4672B5}" srcId="{4FA0B7B5-3DD6-479E-BBB3-37702E7B63F8}" destId="{83E79CB3-9D79-4E7F-BFF3-FB2D228E40CA}" srcOrd="1" destOrd="0" parTransId="{CF525581-BD0F-4228-A3E7-B16B88063B9A}" sibTransId="{7104526B-B065-489D-B3DA-267D5845D652}"/>
    <dgm:cxn modelId="{E3082A43-DC79-4343-BB82-76A452ED7D49}" type="presParOf" srcId="{3552AFE5-5403-4314-92F8-09468E7B4875}" destId="{B9052374-DF3B-4C52-B790-3510C2F68A5F}" srcOrd="0" destOrd="0" presId="urn:microsoft.com/office/officeart/2005/8/layout/hList1"/>
    <dgm:cxn modelId="{013FCA08-908C-403B-AA97-3FD9E33E7D6F}" type="presParOf" srcId="{B9052374-DF3B-4C52-B790-3510C2F68A5F}" destId="{384B34B8-5016-4AB6-94FA-2299FD946992}" srcOrd="0" destOrd="0" presId="urn:microsoft.com/office/officeart/2005/8/layout/hList1"/>
    <dgm:cxn modelId="{82B765A6-F459-401E-B3A9-8E6286C3C448}" type="presParOf" srcId="{B9052374-DF3B-4C52-B790-3510C2F68A5F}" destId="{1ABD8C3C-2F95-4291-B542-E71358F8205C}" srcOrd="1" destOrd="0" presId="urn:microsoft.com/office/officeart/2005/8/layout/hList1"/>
    <dgm:cxn modelId="{28969C39-45F7-43E2-B655-C07B6D15E530}" type="presParOf" srcId="{3552AFE5-5403-4314-92F8-09468E7B4875}" destId="{5423B75D-C717-4F1A-9D0B-181CBF37C097}" srcOrd="1" destOrd="0" presId="urn:microsoft.com/office/officeart/2005/8/layout/hList1"/>
    <dgm:cxn modelId="{4D59CAE8-5805-433C-82E1-2000D4097BC0}" type="presParOf" srcId="{3552AFE5-5403-4314-92F8-09468E7B4875}" destId="{228D36A8-FA06-4206-8D19-69E3DEA43D9B}" srcOrd="2" destOrd="0" presId="urn:microsoft.com/office/officeart/2005/8/layout/hList1"/>
    <dgm:cxn modelId="{C206583A-2DF4-4B93-947B-CC0A798C48AD}" type="presParOf" srcId="{228D36A8-FA06-4206-8D19-69E3DEA43D9B}" destId="{82185A0D-9056-498B-87F6-DA08FB39D6E0}" srcOrd="0" destOrd="0" presId="urn:microsoft.com/office/officeart/2005/8/layout/hList1"/>
    <dgm:cxn modelId="{92F44447-34CF-464C-80F1-EEA2C5DB608F}" type="presParOf" srcId="{228D36A8-FA06-4206-8D19-69E3DEA43D9B}" destId="{4C426B7C-56DA-4557-9D2D-143232E4EA1E}" srcOrd="1" destOrd="0" presId="urn:microsoft.com/office/officeart/2005/8/layout/hList1"/>
    <dgm:cxn modelId="{7F9AD694-A590-45D6-B3F0-A4489367256F}" type="presParOf" srcId="{3552AFE5-5403-4314-92F8-09468E7B4875}" destId="{AD7625BD-C94B-49B2-8ABB-C9C057FDA273}" srcOrd="3" destOrd="0" presId="urn:microsoft.com/office/officeart/2005/8/layout/hList1"/>
    <dgm:cxn modelId="{F487437B-0DC7-4D6C-9A5C-FCC69F43C1A0}" type="presParOf" srcId="{3552AFE5-5403-4314-92F8-09468E7B4875}" destId="{3AE0DEA2-CB8B-4415-89FF-FFC460607C5B}" srcOrd="4" destOrd="0" presId="urn:microsoft.com/office/officeart/2005/8/layout/hList1"/>
    <dgm:cxn modelId="{535D0C75-110D-47A5-AA66-3CCD0D15E343}" type="presParOf" srcId="{3AE0DEA2-CB8B-4415-89FF-FFC460607C5B}" destId="{8EDD37D0-1767-416C-AB9A-0FCF3BF1E383}" srcOrd="0" destOrd="0" presId="urn:microsoft.com/office/officeart/2005/8/layout/hList1"/>
    <dgm:cxn modelId="{4837DD3B-10F3-4C21-8D59-A1EA3BE609DF}" type="presParOf" srcId="{3AE0DEA2-CB8B-4415-89FF-FFC460607C5B}" destId="{D404B9C4-DD96-4479-B3F3-CA41FC27A9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93F1DC-A16C-40F0-9344-A0825718BC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87195C-199C-4BF7-9D48-59F6DB1E93FB}">
      <dgm:prSet phldrT="[Text]"/>
      <dgm:spPr/>
      <dgm:t>
        <a:bodyPr/>
        <a:lstStyle/>
        <a:p>
          <a:r>
            <a:rPr lang="en-US" dirty="0" smtClean="0"/>
            <a:t>Role</a:t>
          </a:r>
          <a:endParaRPr lang="en-US" dirty="0"/>
        </a:p>
      </dgm:t>
    </dgm:pt>
    <dgm:pt modelId="{55509BB8-89DE-4536-8C3A-72D5F4132DE5}" type="parTrans" cxnId="{6EE63900-44D3-4A38-B020-B2117DBCDD5E}">
      <dgm:prSet/>
      <dgm:spPr/>
      <dgm:t>
        <a:bodyPr/>
        <a:lstStyle/>
        <a:p>
          <a:endParaRPr lang="en-US"/>
        </a:p>
      </dgm:t>
    </dgm:pt>
    <dgm:pt modelId="{AC23CE28-4204-4EC2-A577-9A3FF0C4A80D}" type="sibTrans" cxnId="{6EE63900-44D3-4A38-B020-B2117DBCDD5E}">
      <dgm:prSet/>
      <dgm:spPr/>
      <dgm:t>
        <a:bodyPr/>
        <a:lstStyle/>
        <a:p>
          <a:endParaRPr lang="en-US"/>
        </a:p>
      </dgm:t>
    </dgm:pt>
    <dgm:pt modelId="{AEFF8A2F-226F-402B-B692-9DA22E0C5423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2EB5CBB-C00E-45F4-B5C9-88AF744424C8}" type="parTrans" cxnId="{67D96786-CAA3-473A-8B6B-4313DF5C2F96}">
      <dgm:prSet/>
      <dgm:spPr/>
      <dgm:t>
        <a:bodyPr/>
        <a:lstStyle/>
        <a:p>
          <a:endParaRPr lang="en-US"/>
        </a:p>
      </dgm:t>
    </dgm:pt>
    <dgm:pt modelId="{E6FABC3E-711E-4BC5-9A7F-E1138B7F8EBA}" type="sibTrans" cxnId="{67D96786-CAA3-473A-8B6B-4313DF5C2F96}">
      <dgm:prSet/>
      <dgm:spPr/>
      <dgm:t>
        <a:bodyPr/>
        <a:lstStyle/>
        <a:p>
          <a:endParaRPr lang="en-US"/>
        </a:p>
      </dgm:t>
    </dgm:pt>
    <dgm:pt modelId="{94ED1C4F-9D58-4B53-98C6-F50118CE0237}">
      <dgm:prSet phldrT="[Text]"/>
      <dgm:spPr/>
      <dgm:t>
        <a:bodyPr/>
        <a:lstStyle/>
        <a:p>
          <a:r>
            <a:rPr lang="en-US" dirty="0" smtClean="0"/>
            <a:t>Discuss and support statewide outreach activities</a:t>
          </a:r>
          <a:endParaRPr lang="en-US" dirty="0"/>
        </a:p>
      </dgm:t>
    </dgm:pt>
    <dgm:pt modelId="{619BB8D8-ECBF-445F-994F-6549A9CE73D9}" type="parTrans" cxnId="{FBCAABA2-B6A6-4D81-BA18-9DA2E22AC862}">
      <dgm:prSet/>
      <dgm:spPr/>
      <dgm:t>
        <a:bodyPr/>
        <a:lstStyle/>
        <a:p>
          <a:endParaRPr lang="en-US"/>
        </a:p>
      </dgm:t>
    </dgm:pt>
    <dgm:pt modelId="{D2E0B96B-F37A-437A-BB3B-914495664647}" type="sibTrans" cxnId="{FBCAABA2-B6A6-4D81-BA18-9DA2E22AC862}">
      <dgm:prSet/>
      <dgm:spPr/>
      <dgm:t>
        <a:bodyPr/>
        <a:lstStyle/>
        <a:p>
          <a:endParaRPr lang="en-US"/>
        </a:p>
      </dgm:t>
    </dgm:pt>
    <dgm:pt modelId="{F25A55B6-A506-447A-A576-5ACC264647C5}">
      <dgm:prSet/>
      <dgm:spPr/>
      <dgm:t>
        <a:bodyPr/>
        <a:lstStyle/>
        <a:p>
          <a:r>
            <a:rPr lang="en-US" dirty="0" smtClean="0"/>
            <a:t>Assist DHCD with outside inquiries regarding the validity of program operations</a:t>
          </a:r>
          <a:endParaRPr lang="en-US" dirty="0"/>
        </a:p>
      </dgm:t>
    </dgm:pt>
    <dgm:pt modelId="{5E156FF9-2F73-4FEB-8A0F-D9D87308190D}" type="parTrans" cxnId="{53D5EA1D-6E12-48BC-AF1B-BD7C6EB0F24E}">
      <dgm:prSet/>
      <dgm:spPr/>
      <dgm:t>
        <a:bodyPr/>
        <a:lstStyle/>
        <a:p>
          <a:endParaRPr lang="en-US"/>
        </a:p>
      </dgm:t>
    </dgm:pt>
    <dgm:pt modelId="{A9ADF56C-E1AC-4C8B-B8F5-6477B42EBC1B}" type="sibTrans" cxnId="{53D5EA1D-6E12-48BC-AF1B-BD7C6EB0F24E}">
      <dgm:prSet/>
      <dgm:spPr/>
      <dgm:t>
        <a:bodyPr/>
        <a:lstStyle/>
        <a:p>
          <a:endParaRPr lang="en-US"/>
        </a:p>
      </dgm:t>
    </dgm:pt>
    <dgm:pt modelId="{6D295DF9-713D-48C8-BF6F-E4006A5F8C4A}">
      <dgm:prSet phldrT="[Text]"/>
      <dgm:spPr/>
      <dgm:t>
        <a:bodyPr/>
        <a:lstStyle/>
        <a:p>
          <a:r>
            <a:rPr lang="en-US" dirty="0" smtClean="0"/>
            <a:t>Advise DHCD regarding policies directly impacting the smooth operation of LIHEAP/WAP/HWAP</a:t>
          </a:r>
          <a:endParaRPr lang="en-US" dirty="0"/>
        </a:p>
      </dgm:t>
    </dgm:pt>
    <dgm:pt modelId="{796D3CC4-240C-4CC2-A42A-70B2A3C31C48}" type="parTrans" cxnId="{A7FDEE82-374E-4E71-9073-E4CEBA17F1B8}">
      <dgm:prSet/>
      <dgm:spPr/>
      <dgm:t>
        <a:bodyPr/>
        <a:lstStyle/>
        <a:p>
          <a:endParaRPr lang="en-US"/>
        </a:p>
      </dgm:t>
    </dgm:pt>
    <dgm:pt modelId="{B8BF703B-FC6F-47F5-BF54-873C5863FD5A}" type="sibTrans" cxnId="{A7FDEE82-374E-4E71-9073-E4CEBA17F1B8}">
      <dgm:prSet/>
      <dgm:spPr/>
      <dgm:t>
        <a:bodyPr/>
        <a:lstStyle/>
        <a:p>
          <a:endParaRPr lang="en-US"/>
        </a:p>
      </dgm:t>
    </dgm:pt>
    <dgm:pt modelId="{E82B0E4F-C1D8-451A-980E-09F4AE8040AA}">
      <dgm:prSet phldrT="[Text]"/>
      <dgm:spPr/>
      <dgm:t>
        <a:bodyPr/>
        <a:lstStyle/>
        <a:p>
          <a:r>
            <a:rPr lang="en-US" dirty="0" smtClean="0"/>
            <a:t>Act as a working collaborative to ensure clients will receive the maximum benefits allowed.</a:t>
          </a:r>
          <a:endParaRPr lang="en-US" dirty="0"/>
        </a:p>
      </dgm:t>
    </dgm:pt>
    <dgm:pt modelId="{CE17EDD0-631E-47E0-9FBC-2862D02EE343}" type="parTrans" cxnId="{AA6463B5-ABD9-4417-A70B-89030869EE1A}">
      <dgm:prSet/>
      <dgm:spPr/>
      <dgm:t>
        <a:bodyPr/>
        <a:lstStyle/>
        <a:p>
          <a:endParaRPr lang="en-US"/>
        </a:p>
      </dgm:t>
    </dgm:pt>
    <dgm:pt modelId="{848443F7-A826-4844-906E-6C200DADE59D}" type="sibTrans" cxnId="{AA6463B5-ABD9-4417-A70B-89030869EE1A}">
      <dgm:prSet/>
      <dgm:spPr/>
      <dgm:t>
        <a:bodyPr/>
        <a:lstStyle/>
        <a:p>
          <a:endParaRPr lang="en-US"/>
        </a:p>
      </dgm:t>
    </dgm:pt>
    <dgm:pt modelId="{B29958CB-47DB-4BCC-B748-8955031B1575}">
      <dgm:prSet/>
      <dgm:spPr/>
      <dgm:t>
        <a:bodyPr/>
        <a:lstStyle/>
        <a:p>
          <a:r>
            <a:rPr lang="en-US" smtClean="0"/>
            <a:t>Make recommendations regarding policy and benefit disbursement.</a:t>
          </a:r>
          <a:endParaRPr lang="en-US" dirty="0"/>
        </a:p>
      </dgm:t>
    </dgm:pt>
    <dgm:pt modelId="{AFA4CD35-78E0-4851-AD71-784DBB72253E}" type="parTrans" cxnId="{1F0DAB8A-D6FF-4336-BFA7-9240A057F196}">
      <dgm:prSet/>
      <dgm:spPr/>
      <dgm:t>
        <a:bodyPr/>
        <a:lstStyle/>
        <a:p>
          <a:endParaRPr lang="en-US"/>
        </a:p>
      </dgm:t>
    </dgm:pt>
    <dgm:pt modelId="{479207F7-4710-4837-9D20-301111924608}" type="sibTrans" cxnId="{1F0DAB8A-D6FF-4336-BFA7-9240A057F196}">
      <dgm:prSet/>
      <dgm:spPr/>
      <dgm:t>
        <a:bodyPr/>
        <a:lstStyle/>
        <a:p>
          <a:endParaRPr lang="en-US"/>
        </a:p>
      </dgm:t>
    </dgm:pt>
    <dgm:pt modelId="{9E307050-B743-4E2C-B3AF-11B01499D162}">
      <dgm:prSet/>
      <dgm:spPr/>
      <dgm:t>
        <a:bodyPr/>
        <a:lstStyle/>
        <a:p>
          <a:r>
            <a:rPr lang="en-US" dirty="0" smtClean="0"/>
            <a:t>Review statewide program statistics, expenditures and program close-out activities</a:t>
          </a:r>
          <a:endParaRPr lang="en-US" dirty="0"/>
        </a:p>
      </dgm:t>
    </dgm:pt>
    <dgm:pt modelId="{2DA73870-9FFD-444E-9F42-80C9C5402F42}" type="parTrans" cxnId="{ABBD0E01-6CF7-4BCC-B8B1-AA93A244C344}">
      <dgm:prSet/>
      <dgm:spPr/>
      <dgm:t>
        <a:bodyPr/>
        <a:lstStyle/>
        <a:p>
          <a:endParaRPr lang="en-US"/>
        </a:p>
      </dgm:t>
    </dgm:pt>
    <dgm:pt modelId="{DD62E3E7-5A5A-4414-897C-94F5EDE81E15}" type="sibTrans" cxnId="{ABBD0E01-6CF7-4BCC-B8B1-AA93A244C344}">
      <dgm:prSet/>
      <dgm:spPr/>
      <dgm:t>
        <a:bodyPr/>
        <a:lstStyle/>
        <a:p>
          <a:endParaRPr lang="en-US"/>
        </a:p>
      </dgm:t>
    </dgm:pt>
    <dgm:pt modelId="{F6FEE5DF-FC28-4816-B74E-2E0DE7E24F2B}">
      <dgm:prSet/>
      <dgm:spPr/>
      <dgm:t>
        <a:bodyPr/>
        <a:lstStyle/>
        <a:p>
          <a:r>
            <a:rPr lang="en-US" dirty="0" smtClean="0"/>
            <a:t>Meetings are held quarterly</a:t>
          </a:r>
          <a:endParaRPr lang="en-US" dirty="0"/>
        </a:p>
      </dgm:t>
    </dgm:pt>
    <dgm:pt modelId="{5461E506-B1E2-4E0E-AE52-7C304409713E}" type="parTrans" cxnId="{8BA84768-3329-4199-916E-D11331CEDCE6}">
      <dgm:prSet/>
      <dgm:spPr/>
      <dgm:t>
        <a:bodyPr/>
        <a:lstStyle/>
        <a:p>
          <a:endParaRPr lang="en-US"/>
        </a:p>
      </dgm:t>
    </dgm:pt>
    <dgm:pt modelId="{7A81D262-A5A9-4B5E-BE35-77E555BD1B81}" type="sibTrans" cxnId="{8BA84768-3329-4199-916E-D11331CEDCE6}">
      <dgm:prSet/>
      <dgm:spPr/>
      <dgm:t>
        <a:bodyPr/>
        <a:lstStyle/>
        <a:p>
          <a:endParaRPr lang="en-US"/>
        </a:p>
      </dgm:t>
    </dgm:pt>
    <dgm:pt modelId="{B6A6A81B-1E8B-4ACF-A699-6AB2C5ACFD87}" type="pres">
      <dgm:prSet presAssocID="{8793F1DC-A16C-40F0-9344-A0825718BC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E7F5BA-9F39-4F48-A7B0-B0F31EA9C831}" type="pres">
      <dgm:prSet presAssocID="{FF87195C-199C-4BF7-9D48-59F6DB1E93FB}" presName="parentText" presStyleLbl="node1" presStyleIdx="0" presStyleCnt="2" custLinFactY="-74379" custLinFactNeighborX="-492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6CF91-3F5B-47A6-9798-32BCACEC72CE}" type="pres">
      <dgm:prSet presAssocID="{FF87195C-199C-4BF7-9D48-59F6DB1E93F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1C602-CCC6-4A56-B266-EC5AF0D99C37}" type="pres">
      <dgm:prSet presAssocID="{AEFF8A2F-226F-402B-B692-9DA22E0C542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81A9-DBD0-4113-9477-972CC1D8E248}" type="pres">
      <dgm:prSet presAssocID="{AEFF8A2F-226F-402B-B692-9DA22E0C542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FDE787-52E7-4B04-82EC-DECAC75B9341}" type="presOf" srcId="{FF87195C-199C-4BF7-9D48-59F6DB1E93FB}" destId="{90E7F5BA-9F39-4F48-A7B0-B0F31EA9C831}" srcOrd="0" destOrd="0" presId="urn:microsoft.com/office/officeart/2005/8/layout/vList2"/>
    <dgm:cxn modelId="{FBCAABA2-B6A6-4D81-BA18-9DA2E22AC862}" srcId="{AEFF8A2F-226F-402B-B692-9DA22E0C5423}" destId="{94ED1C4F-9D58-4B53-98C6-F50118CE0237}" srcOrd="3" destOrd="0" parTransId="{619BB8D8-ECBF-445F-994F-6549A9CE73D9}" sibTransId="{D2E0B96B-F37A-437A-BB3B-914495664647}"/>
    <dgm:cxn modelId="{BAF8F528-8C90-4AEB-826E-4C65BE8868B2}" type="presOf" srcId="{8793F1DC-A16C-40F0-9344-A0825718BCED}" destId="{B6A6A81B-1E8B-4ACF-A699-6AB2C5ACFD87}" srcOrd="0" destOrd="0" presId="urn:microsoft.com/office/officeart/2005/8/layout/vList2"/>
    <dgm:cxn modelId="{67D96786-CAA3-473A-8B6B-4313DF5C2F96}" srcId="{8793F1DC-A16C-40F0-9344-A0825718BCED}" destId="{AEFF8A2F-226F-402B-B692-9DA22E0C5423}" srcOrd="1" destOrd="0" parTransId="{82EB5CBB-C00E-45F4-B5C9-88AF744424C8}" sibTransId="{E6FABC3E-711E-4BC5-9A7F-E1138B7F8EBA}"/>
    <dgm:cxn modelId="{3FEF0755-1CEA-4813-90A1-C54DFF864084}" type="presOf" srcId="{6D295DF9-713D-48C8-BF6F-E4006A5F8C4A}" destId="{E1A6CF91-3F5B-47A6-9798-32BCACEC72CE}" srcOrd="0" destOrd="0" presId="urn:microsoft.com/office/officeart/2005/8/layout/vList2"/>
    <dgm:cxn modelId="{DA033B35-5F08-4F74-BDFB-207566F9C737}" type="presOf" srcId="{B29958CB-47DB-4BCC-B748-8955031B1575}" destId="{06F781A9-DBD0-4113-9477-972CC1D8E248}" srcOrd="0" destOrd="1" presId="urn:microsoft.com/office/officeart/2005/8/layout/vList2"/>
    <dgm:cxn modelId="{E69853F9-37B3-4B2A-AD6A-E400C512AAD4}" type="presOf" srcId="{F25A55B6-A506-447A-A576-5ACC264647C5}" destId="{06F781A9-DBD0-4113-9477-972CC1D8E248}" srcOrd="0" destOrd="4" presId="urn:microsoft.com/office/officeart/2005/8/layout/vList2"/>
    <dgm:cxn modelId="{60964E0E-1925-486D-9B4C-ACE44E194D3A}" type="presOf" srcId="{94ED1C4F-9D58-4B53-98C6-F50118CE0237}" destId="{06F781A9-DBD0-4113-9477-972CC1D8E248}" srcOrd="0" destOrd="3" presId="urn:microsoft.com/office/officeart/2005/8/layout/vList2"/>
    <dgm:cxn modelId="{588DFF7F-4A29-4615-8C9A-D4F9C288D506}" type="presOf" srcId="{E82B0E4F-C1D8-451A-980E-09F4AE8040AA}" destId="{06F781A9-DBD0-4113-9477-972CC1D8E248}" srcOrd="0" destOrd="0" presId="urn:microsoft.com/office/officeart/2005/8/layout/vList2"/>
    <dgm:cxn modelId="{59A20DB5-1C71-4CA0-B65A-06850EEB542F}" type="presOf" srcId="{F6FEE5DF-FC28-4816-B74E-2E0DE7E24F2B}" destId="{06F781A9-DBD0-4113-9477-972CC1D8E248}" srcOrd="0" destOrd="5" presId="urn:microsoft.com/office/officeart/2005/8/layout/vList2"/>
    <dgm:cxn modelId="{AA6463B5-ABD9-4417-A70B-89030869EE1A}" srcId="{AEFF8A2F-226F-402B-B692-9DA22E0C5423}" destId="{E82B0E4F-C1D8-451A-980E-09F4AE8040AA}" srcOrd="0" destOrd="0" parTransId="{CE17EDD0-631E-47E0-9FBC-2862D02EE343}" sibTransId="{848443F7-A826-4844-906E-6C200DADE59D}"/>
    <dgm:cxn modelId="{ABBD0E01-6CF7-4BCC-B8B1-AA93A244C344}" srcId="{AEFF8A2F-226F-402B-B692-9DA22E0C5423}" destId="{9E307050-B743-4E2C-B3AF-11B01499D162}" srcOrd="2" destOrd="0" parTransId="{2DA73870-9FFD-444E-9F42-80C9C5402F42}" sibTransId="{DD62E3E7-5A5A-4414-897C-94F5EDE81E15}"/>
    <dgm:cxn modelId="{53D5EA1D-6E12-48BC-AF1B-BD7C6EB0F24E}" srcId="{AEFF8A2F-226F-402B-B692-9DA22E0C5423}" destId="{F25A55B6-A506-447A-A576-5ACC264647C5}" srcOrd="4" destOrd="0" parTransId="{5E156FF9-2F73-4FEB-8A0F-D9D87308190D}" sibTransId="{A9ADF56C-E1AC-4C8B-B8F5-6477B42EBC1B}"/>
    <dgm:cxn modelId="{6EE63900-44D3-4A38-B020-B2117DBCDD5E}" srcId="{8793F1DC-A16C-40F0-9344-A0825718BCED}" destId="{FF87195C-199C-4BF7-9D48-59F6DB1E93FB}" srcOrd="0" destOrd="0" parTransId="{55509BB8-89DE-4536-8C3A-72D5F4132DE5}" sibTransId="{AC23CE28-4204-4EC2-A577-9A3FF0C4A80D}"/>
    <dgm:cxn modelId="{8BA84768-3329-4199-916E-D11331CEDCE6}" srcId="{AEFF8A2F-226F-402B-B692-9DA22E0C5423}" destId="{F6FEE5DF-FC28-4816-B74E-2E0DE7E24F2B}" srcOrd="5" destOrd="0" parTransId="{5461E506-B1E2-4E0E-AE52-7C304409713E}" sibTransId="{7A81D262-A5A9-4B5E-BE35-77E555BD1B81}"/>
    <dgm:cxn modelId="{28649225-BFA3-4523-9D5B-CF7E21CF0460}" type="presOf" srcId="{AEFF8A2F-226F-402B-B692-9DA22E0C5423}" destId="{9C81C602-CCC6-4A56-B266-EC5AF0D99C37}" srcOrd="0" destOrd="0" presId="urn:microsoft.com/office/officeart/2005/8/layout/vList2"/>
    <dgm:cxn modelId="{A7FDEE82-374E-4E71-9073-E4CEBA17F1B8}" srcId="{FF87195C-199C-4BF7-9D48-59F6DB1E93FB}" destId="{6D295DF9-713D-48C8-BF6F-E4006A5F8C4A}" srcOrd="0" destOrd="0" parTransId="{796D3CC4-240C-4CC2-A42A-70B2A3C31C48}" sibTransId="{B8BF703B-FC6F-47F5-BF54-873C5863FD5A}"/>
    <dgm:cxn modelId="{1F0DAB8A-D6FF-4336-BFA7-9240A057F196}" srcId="{AEFF8A2F-226F-402B-B692-9DA22E0C5423}" destId="{B29958CB-47DB-4BCC-B748-8955031B1575}" srcOrd="1" destOrd="0" parTransId="{AFA4CD35-78E0-4851-AD71-784DBB72253E}" sibTransId="{479207F7-4710-4837-9D20-301111924608}"/>
    <dgm:cxn modelId="{10182E10-80B2-4073-A4EC-2F55D7158DB5}" type="presOf" srcId="{9E307050-B743-4E2C-B3AF-11B01499D162}" destId="{06F781A9-DBD0-4113-9477-972CC1D8E248}" srcOrd="0" destOrd="2" presId="urn:microsoft.com/office/officeart/2005/8/layout/vList2"/>
    <dgm:cxn modelId="{E867A3C7-F8F4-4C1F-B0B2-C4759840405A}" type="presParOf" srcId="{B6A6A81B-1E8B-4ACF-A699-6AB2C5ACFD87}" destId="{90E7F5BA-9F39-4F48-A7B0-B0F31EA9C831}" srcOrd="0" destOrd="0" presId="urn:microsoft.com/office/officeart/2005/8/layout/vList2"/>
    <dgm:cxn modelId="{DAB8F2AD-A9E7-4BFF-B899-061A2E10E989}" type="presParOf" srcId="{B6A6A81B-1E8B-4ACF-A699-6AB2C5ACFD87}" destId="{E1A6CF91-3F5B-47A6-9798-32BCACEC72CE}" srcOrd="1" destOrd="0" presId="urn:microsoft.com/office/officeart/2005/8/layout/vList2"/>
    <dgm:cxn modelId="{811FF999-B7EC-4EB1-A10A-F7633CFCAA16}" type="presParOf" srcId="{B6A6A81B-1E8B-4ACF-A699-6AB2C5ACFD87}" destId="{9C81C602-CCC6-4A56-B266-EC5AF0D99C37}" srcOrd="2" destOrd="0" presId="urn:microsoft.com/office/officeart/2005/8/layout/vList2"/>
    <dgm:cxn modelId="{F9E6F3F1-E0F8-4282-B1B7-D46060CAF8E8}" type="presParOf" srcId="{B6A6A81B-1E8B-4ACF-A699-6AB2C5ACFD87}" destId="{06F781A9-DBD0-4113-9477-972CC1D8E24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98E189-08C8-40FB-B6BA-46195C1549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1DC76C-0426-4A20-92B5-510061BCD750}">
      <dgm:prSet phldrT="[Text]"/>
      <dgm:spPr/>
      <dgm:t>
        <a:bodyPr/>
        <a:lstStyle/>
        <a:p>
          <a:r>
            <a:rPr lang="en-US" dirty="0" smtClean="0"/>
            <a:t>Members	</a:t>
          </a:r>
          <a:endParaRPr lang="en-US" dirty="0"/>
        </a:p>
      </dgm:t>
    </dgm:pt>
    <dgm:pt modelId="{5F2497F6-A805-49A9-96C1-FD99146E8C8F}" type="parTrans" cxnId="{9FA76368-D292-4843-81A3-0B76B742C688}">
      <dgm:prSet/>
      <dgm:spPr/>
      <dgm:t>
        <a:bodyPr/>
        <a:lstStyle/>
        <a:p>
          <a:endParaRPr lang="en-US"/>
        </a:p>
      </dgm:t>
    </dgm:pt>
    <dgm:pt modelId="{9F6E1EF4-11FB-47FC-A6AC-D46C83BE6A43}" type="sibTrans" cxnId="{9FA76368-D292-4843-81A3-0B76B742C688}">
      <dgm:prSet/>
      <dgm:spPr/>
      <dgm:t>
        <a:bodyPr/>
        <a:lstStyle/>
        <a:p>
          <a:endParaRPr lang="en-US"/>
        </a:p>
      </dgm:t>
    </dgm:pt>
    <dgm:pt modelId="{69317623-D8E5-4E11-A59C-3CB57B15C6CC}">
      <dgm:prSet phldrT="[Text]"/>
      <dgm:spPr/>
      <dgm:t>
        <a:bodyPr/>
        <a:lstStyle/>
        <a:p>
          <a:r>
            <a:rPr lang="en-US" dirty="0" smtClean="0"/>
            <a:t>DHCD State LIHEAP Director </a:t>
          </a:r>
          <a:endParaRPr lang="en-US" dirty="0"/>
        </a:p>
      </dgm:t>
    </dgm:pt>
    <dgm:pt modelId="{02A1E869-07FD-42C0-B969-66CEBD1CC3B9}" type="parTrans" cxnId="{3F3DB0DD-87FF-40F1-AC16-A1443969DB18}">
      <dgm:prSet/>
      <dgm:spPr/>
      <dgm:t>
        <a:bodyPr/>
        <a:lstStyle/>
        <a:p>
          <a:endParaRPr lang="en-US"/>
        </a:p>
      </dgm:t>
    </dgm:pt>
    <dgm:pt modelId="{719220E7-D27A-48F8-A78F-1D1C5BEA3F22}" type="sibTrans" cxnId="{3F3DB0DD-87FF-40F1-AC16-A1443969DB18}">
      <dgm:prSet/>
      <dgm:spPr/>
      <dgm:t>
        <a:bodyPr/>
        <a:lstStyle/>
        <a:p>
          <a:endParaRPr lang="en-US"/>
        </a:p>
      </dgm:t>
    </dgm:pt>
    <dgm:pt modelId="{4394C99D-5D04-479B-B9A8-6F38D28C4C0C}">
      <dgm:prSet phldrT="[Text]"/>
      <dgm:spPr/>
      <dgm:t>
        <a:bodyPr/>
        <a:lstStyle/>
        <a:p>
          <a:r>
            <a:rPr lang="en-US" dirty="0" smtClean="0"/>
            <a:t>Meeting Content </a:t>
          </a:r>
          <a:endParaRPr lang="en-US" dirty="0"/>
        </a:p>
      </dgm:t>
    </dgm:pt>
    <dgm:pt modelId="{B08EB2B1-6A6A-43D9-82E1-FE6E3FA30CA0}" type="parTrans" cxnId="{491A601F-3E95-4856-8F61-F73AED8A37B2}">
      <dgm:prSet/>
      <dgm:spPr/>
      <dgm:t>
        <a:bodyPr/>
        <a:lstStyle/>
        <a:p>
          <a:endParaRPr lang="en-US"/>
        </a:p>
      </dgm:t>
    </dgm:pt>
    <dgm:pt modelId="{1B42FE99-E8B2-4ABB-AEF8-D09B63A72217}" type="sibTrans" cxnId="{491A601F-3E95-4856-8F61-F73AED8A37B2}">
      <dgm:prSet/>
      <dgm:spPr/>
      <dgm:t>
        <a:bodyPr/>
        <a:lstStyle/>
        <a:p>
          <a:endParaRPr lang="en-US"/>
        </a:p>
      </dgm:t>
    </dgm:pt>
    <dgm:pt modelId="{BA46F665-DD0D-480E-AD2B-4F88F8F4A6E8}">
      <dgm:prSet phldrT="[Text]"/>
      <dgm:spPr/>
      <dgm:t>
        <a:bodyPr/>
        <a:lstStyle/>
        <a:p>
          <a:r>
            <a:rPr lang="en-US" dirty="0" smtClean="0"/>
            <a:t>Review LIHEAP Program Directors’ Guide for Directors responsibilities</a:t>
          </a:r>
          <a:endParaRPr lang="en-US" dirty="0"/>
        </a:p>
      </dgm:t>
    </dgm:pt>
    <dgm:pt modelId="{EB3F5EB1-62D9-4560-A3A9-44DA2B7F1EAA}" type="parTrans" cxnId="{ECDE4AEB-2A31-4FFB-829E-775EA52E0E5B}">
      <dgm:prSet/>
      <dgm:spPr/>
      <dgm:t>
        <a:bodyPr/>
        <a:lstStyle/>
        <a:p>
          <a:endParaRPr lang="en-US"/>
        </a:p>
      </dgm:t>
    </dgm:pt>
    <dgm:pt modelId="{1FDCA048-8051-4AE6-9AD0-93FCAA74EB1C}" type="sibTrans" cxnId="{ECDE4AEB-2A31-4FFB-829E-775EA52E0E5B}">
      <dgm:prSet/>
      <dgm:spPr/>
      <dgm:t>
        <a:bodyPr/>
        <a:lstStyle/>
        <a:p>
          <a:endParaRPr lang="en-US"/>
        </a:p>
      </dgm:t>
    </dgm:pt>
    <dgm:pt modelId="{E78C72F8-11CB-45D6-8ABA-21982550788E}">
      <dgm:prSet/>
      <dgm:spPr/>
      <dgm:t>
        <a:bodyPr/>
        <a:lstStyle/>
        <a:p>
          <a:r>
            <a:rPr lang="en-US" dirty="0" smtClean="0"/>
            <a:t>DHCD  legal representative</a:t>
          </a:r>
          <a:endParaRPr lang="en-US" dirty="0"/>
        </a:p>
      </dgm:t>
    </dgm:pt>
    <dgm:pt modelId="{497E2DEF-2526-49E3-A3EC-4606E655B3A8}" type="parTrans" cxnId="{0005F650-2B83-4D83-843B-1B8E3A9FF969}">
      <dgm:prSet/>
      <dgm:spPr/>
      <dgm:t>
        <a:bodyPr/>
        <a:lstStyle/>
        <a:p>
          <a:endParaRPr lang="en-US"/>
        </a:p>
      </dgm:t>
    </dgm:pt>
    <dgm:pt modelId="{A46FC148-F4E1-4A42-A7C8-68B1B0F7459B}" type="sibTrans" cxnId="{0005F650-2B83-4D83-843B-1B8E3A9FF969}">
      <dgm:prSet/>
      <dgm:spPr/>
      <dgm:t>
        <a:bodyPr/>
        <a:lstStyle/>
        <a:p>
          <a:endParaRPr lang="en-US"/>
        </a:p>
      </dgm:t>
    </dgm:pt>
    <dgm:pt modelId="{0D141845-C706-4C28-81DE-A1846174BB62}">
      <dgm:prSet/>
      <dgm:spPr/>
      <dgm:t>
        <a:bodyPr/>
        <a:lstStyle/>
        <a:p>
          <a:r>
            <a:rPr lang="en-US" smtClean="0"/>
            <a:t>DHCD LIHEAP program monitors</a:t>
          </a:r>
          <a:endParaRPr lang="en-US" dirty="0"/>
        </a:p>
      </dgm:t>
    </dgm:pt>
    <dgm:pt modelId="{FAF8EAC3-DA3C-45AE-8D1D-0F50F822CB10}" type="parTrans" cxnId="{89F15333-AD9B-450D-ACB5-6201C0BCEDE3}">
      <dgm:prSet/>
      <dgm:spPr/>
      <dgm:t>
        <a:bodyPr/>
        <a:lstStyle/>
        <a:p>
          <a:endParaRPr lang="en-US"/>
        </a:p>
      </dgm:t>
    </dgm:pt>
    <dgm:pt modelId="{12557442-4AE0-4F7F-8BB0-D8CD74854729}" type="sibTrans" cxnId="{89F15333-AD9B-450D-ACB5-6201C0BCEDE3}">
      <dgm:prSet/>
      <dgm:spPr/>
      <dgm:t>
        <a:bodyPr/>
        <a:lstStyle/>
        <a:p>
          <a:endParaRPr lang="en-US"/>
        </a:p>
      </dgm:t>
    </dgm:pt>
    <dgm:pt modelId="{028C91C8-6F61-449C-A15C-50C875AD470C}">
      <dgm:prSet/>
      <dgm:spPr/>
      <dgm:t>
        <a:bodyPr/>
        <a:lstStyle/>
        <a:p>
          <a:r>
            <a:rPr lang="en-US" dirty="0" smtClean="0"/>
            <a:t>LIHEAP directors representing six (6) distinct areas of the state </a:t>
          </a:r>
          <a:endParaRPr lang="en-US" dirty="0"/>
        </a:p>
      </dgm:t>
    </dgm:pt>
    <dgm:pt modelId="{953C7182-C40E-4FB1-ACEB-8F5C446245CB}" type="parTrans" cxnId="{540FC990-5AE0-4E56-9983-830D45547796}">
      <dgm:prSet/>
      <dgm:spPr/>
      <dgm:t>
        <a:bodyPr/>
        <a:lstStyle/>
        <a:p>
          <a:endParaRPr lang="en-US"/>
        </a:p>
      </dgm:t>
    </dgm:pt>
    <dgm:pt modelId="{B3DC26F5-CA3C-4CC1-888A-0E514CC42C8E}" type="sibTrans" cxnId="{540FC990-5AE0-4E56-9983-830D45547796}">
      <dgm:prSet/>
      <dgm:spPr/>
      <dgm:t>
        <a:bodyPr/>
        <a:lstStyle/>
        <a:p>
          <a:endParaRPr lang="en-US"/>
        </a:p>
      </dgm:t>
    </dgm:pt>
    <dgm:pt modelId="{9D872619-BF14-4D17-B966-5FDD318108CF}">
      <dgm:prSet/>
      <dgm:spPr/>
      <dgm:t>
        <a:bodyPr/>
        <a:lstStyle/>
        <a:p>
          <a:r>
            <a:rPr lang="en-US" dirty="0" smtClean="0"/>
            <a:t>Review LIHEAP Administrative Guidance for Program Operators for any inconsistencies</a:t>
          </a:r>
          <a:endParaRPr lang="en-US" dirty="0"/>
        </a:p>
      </dgm:t>
    </dgm:pt>
    <dgm:pt modelId="{48C2AB38-224D-4A2A-BD36-48958FE645C3}" type="parTrans" cxnId="{24CD2E67-C40A-424E-AB7E-E7D2938893EC}">
      <dgm:prSet/>
      <dgm:spPr/>
      <dgm:t>
        <a:bodyPr/>
        <a:lstStyle/>
        <a:p>
          <a:endParaRPr lang="en-US"/>
        </a:p>
      </dgm:t>
    </dgm:pt>
    <dgm:pt modelId="{41A2D8E4-2205-46D9-A543-CAB4CECD1891}" type="sibTrans" cxnId="{24CD2E67-C40A-424E-AB7E-E7D2938893EC}">
      <dgm:prSet/>
      <dgm:spPr/>
      <dgm:t>
        <a:bodyPr/>
        <a:lstStyle/>
        <a:p>
          <a:endParaRPr lang="en-US"/>
        </a:p>
      </dgm:t>
    </dgm:pt>
    <dgm:pt modelId="{1D145064-7A02-4BB6-B027-BCBA9AA85673}">
      <dgm:prSet/>
      <dgm:spPr/>
      <dgm:t>
        <a:bodyPr/>
        <a:lstStyle/>
        <a:p>
          <a:r>
            <a:rPr lang="en-US" dirty="0" smtClean="0"/>
            <a:t>Discuss recommendations from MEDA</a:t>
          </a:r>
          <a:endParaRPr lang="en-US" dirty="0"/>
        </a:p>
      </dgm:t>
    </dgm:pt>
    <dgm:pt modelId="{0E0D9C99-39AA-45B3-A9B7-B7170DCDCF15}" type="parTrans" cxnId="{EF50AA3C-95DF-489F-95B5-0AB5268D6C62}">
      <dgm:prSet/>
      <dgm:spPr/>
      <dgm:t>
        <a:bodyPr/>
        <a:lstStyle/>
        <a:p>
          <a:endParaRPr lang="en-US"/>
        </a:p>
      </dgm:t>
    </dgm:pt>
    <dgm:pt modelId="{C8FD2DA6-05F6-4684-BBF0-E0C2DAC4BD5A}" type="sibTrans" cxnId="{EF50AA3C-95DF-489F-95B5-0AB5268D6C62}">
      <dgm:prSet/>
      <dgm:spPr/>
      <dgm:t>
        <a:bodyPr/>
        <a:lstStyle/>
        <a:p>
          <a:endParaRPr lang="en-US"/>
        </a:p>
      </dgm:t>
    </dgm:pt>
    <dgm:pt modelId="{FF130DB9-9B81-4658-ADBA-3E2B83CDFB23}">
      <dgm:prSet/>
      <dgm:spPr/>
      <dgm:t>
        <a:bodyPr/>
        <a:lstStyle/>
        <a:p>
          <a:r>
            <a:rPr lang="en-US" dirty="0" smtClean="0"/>
            <a:t>Discuss changes proposed by DHCD</a:t>
          </a:r>
          <a:endParaRPr lang="en-US" dirty="0"/>
        </a:p>
      </dgm:t>
    </dgm:pt>
    <dgm:pt modelId="{F59FF0D6-E26D-4001-8E75-5B9BED11A6D2}" type="parTrans" cxnId="{EBEE5D28-1708-4DA8-8A16-CAD3AFBDEE91}">
      <dgm:prSet/>
      <dgm:spPr/>
      <dgm:t>
        <a:bodyPr/>
        <a:lstStyle/>
        <a:p>
          <a:endParaRPr lang="en-US"/>
        </a:p>
      </dgm:t>
    </dgm:pt>
    <dgm:pt modelId="{F0CBD655-B09F-47A6-A806-BE10326227B7}" type="sibTrans" cxnId="{EBEE5D28-1708-4DA8-8A16-CAD3AFBDEE91}">
      <dgm:prSet/>
      <dgm:spPr/>
      <dgm:t>
        <a:bodyPr/>
        <a:lstStyle/>
        <a:p>
          <a:endParaRPr lang="en-US"/>
        </a:p>
      </dgm:t>
    </dgm:pt>
    <dgm:pt modelId="{32F930AA-F509-4AE7-8EDB-BAEC15B3E9BC}">
      <dgm:prSet/>
      <dgm:spPr/>
      <dgm:t>
        <a:bodyPr/>
        <a:lstStyle/>
        <a:p>
          <a:r>
            <a:rPr lang="en-US" dirty="0" smtClean="0"/>
            <a:t>Discuss legal protocols for any recommendations</a:t>
          </a:r>
          <a:endParaRPr lang="en-US" dirty="0"/>
        </a:p>
      </dgm:t>
    </dgm:pt>
    <dgm:pt modelId="{5416BBA1-E3BB-41D5-9308-FBBEB1C783E6}" type="parTrans" cxnId="{1CC99F4A-CA2C-45A7-88EB-563EEFF95F46}">
      <dgm:prSet/>
      <dgm:spPr/>
      <dgm:t>
        <a:bodyPr/>
        <a:lstStyle/>
        <a:p>
          <a:endParaRPr lang="en-US"/>
        </a:p>
      </dgm:t>
    </dgm:pt>
    <dgm:pt modelId="{AE0DA014-79B0-4603-9AE8-FD84ABF3AFF0}" type="sibTrans" cxnId="{1CC99F4A-CA2C-45A7-88EB-563EEFF95F46}">
      <dgm:prSet/>
      <dgm:spPr/>
      <dgm:t>
        <a:bodyPr/>
        <a:lstStyle/>
        <a:p>
          <a:endParaRPr lang="en-US"/>
        </a:p>
      </dgm:t>
    </dgm:pt>
    <dgm:pt modelId="{B8886848-E757-43EA-9695-59DB3EDD1E11}" type="pres">
      <dgm:prSet presAssocID="{C598E189-08C8-40FB-B6BA-46195C1549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1661C3-837B-4649-BF6B-478FEC0117E5}" type="pres">
      <dgm:prSet presAssocID="{1D1DC76C-0426-4A20-92B5-510061BCD75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1C994-3320-48D6-BEB5-9EC5D342FBFB}" type="pres">
      <dgm:prSet presAssocID="{1D1DC76C-0426-4A20-92B5-510061BCD75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7A41A-2756-4A1C-8841-2B2BCA1CA3B3}" type="pres">
      <dgm:prSet presAssocID="{4394C99D-5D04-479B-B9A8-6F38D28C4C0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4B674-E4A9-4346-8535-90B2E03F0028}" type="pres">
      <dgm:prSet presAssocID="{4394C99D-5D04-479B-B9A8-6F38D28C4C0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1E0B7A-F733-4F9A-A721-FE357C96DE9D}" type="presOf" srcId="{1D145064-7A02-4BB6-B027-BCBA9AA85673}" destId="{69E4B674-E4A9-4346-8535-90B2E03F0028}" srcOrd="0" destOrd="2" presId="urn:microsoft.com/office/officeart/2005/8/layout/vList2"/>
    <dgm:cxn modelId="{18B308E0-11A6-44BE-A664-1FA09BF9F6B1}" type="presOf" srcId="{1D1DC76C-0426-4A20-92B5-510061BCD750}" destId="{561661C3-837B-4649-BF6B-478FEC0117E5}" srcOrd="0" destOrd="0" presId="urn:microsoft.com/office/officeart/2005/8/layout/vList2"/>
    <dgm:cxn modelId="{6BA84767-F9C4-411E-80BB-A7320C650A3E}" type="presOf" srcId="{0D141845-C706-4C28-81DE-A1846174BB62}" destId="{5CF1C994-3320-48D6-BEB5-9EC5D342FBFB}" srcOrd="0" destOrd="2" presId="urn:microsoft.com/office/officeart/2005/8/layout/vList2"/>
    <dgm:cxn modelId="{D5AD57E7-1819-4F84-85E4-BF2091017C7C}" type="presOf" srcId="{028C91C8-6F61-449C-A15C-50C875AD470C}" destId="{5CF1C994-3320-48D6-BEB5-9EC5D342FBFB}" srcOrd="0" destOrd="3" presId="urn:microsoft.com/office/officeart/2005/8/layout/vList2"/>
    <dgm:cxn modelId="{89F15333-AD9B-450D-ACB5-6201C0BCEDE3}" srcId="{1D1DC76C-0426-4A20-92B5-510061BCD750}" destId="{0D141845-C706-4C28-81DE-A1846174BB62}" srcOrd="2" destOrd="0" parTransId="{FAF8EAC3-DA3C-45AE-8D1D-0F50F822CB10}" sibTransId="{12557442-4AE0-4F7F-8BB0-D8CD74854729}"/>
    <dgm:cxn modelId="{3F3DB0DD-87FF-40F1-AC16-A1443969DB18}" srcId="{1D1DC76C-0426-4A20-92B5-510061BCD750}" destId="{69317623-D8E5-4E11-A59C-3CB57B15C6CC}" srcOrd="0" destOrd="0" parTransId="{02A1E869-07FD-42C0-B969-66CEBD1CC3B9}" sibTransId="{719220E7-D27A-48F8-A78F-1D1C5BEA3F22}"/>
    <dgm:cxn modelId="{9FA76368-D292-4843-81A3-0B76B742C688}" srcId="{C598E189-08C8-40FB-B6BA-46195C154919}" destId="{1D1DC76C-0426-4A20-92B5-510061BCD750}" srcOrd="0" destOrd="0" parTransId="{5F2497F6-A805-49A9-96C1-FD99146E8C8F}" sibTransId="{9F6E1EF4-11FB-47FC-A6AC-D46C83BE6A43}"/>
    <dgm:cxn modelId="{D0E4811C-9C97-4072-A880-A291005CE1DA}" type="presOf" srcId="{FF130DB9-9B81-4658-ADBA-3E2B83CDFB23}" destId="{69E4B674-E4A9-4346-8535-90B2E03F0028}" srcOrd="0" destOrd="3" presId="urn:microsoft.com/office/officeart/2005/8/layout/vList2"/>
    <dgm:cxn modelId="{1CC99F4A-CA2C-45A7-88EB-563EEFF95F46}" srcId="{4394C99D-5D04-479B-B9A8-6F38D28C4C0C}" destId="{32F930AA-F509-4AE7-8EDB-BAEC15B3E9BC}" srcOrd="4" destOrd="0" parTransId="{5416BBA1-E3BB-41D5-9308-FBBEB1C783E6}" sibTransId="{AE0DA014-79B0-4603-9AE8-FD84ABF3AFF0}"/>
    <dgm:cxn modelId="{40AAAFB9-EF95-454E-BFB5-1AAD728BB4FC}" type="presOf" srcId="{BA46F665-DD0D-480E-AD2B-4F88F8F4A6E8}" destId="{69E4B674-E4A9-4346-8535-90B2E03F0028}" srcOrd="0" destOrd="0" presId="urn:microsoft.com/office/officeart/2005/8/layout/vList2"/>
    <dgm:cxn modelId="{0005F650-2B83-4D83-843B-1B8E3A9FF969}" srcId="{1D1DC76C-0426-4A20-92B5-510061BCD750}" destId="{E78C72F8-11CB-45D6-8ABA-21982550788E}" srcOrd="1" destOrd="0" parTransId="{497E2DEF-2526-49E3-A3EC-4606E655B3A8}" sibTransId="{A46FC148-F4E1-4A42-A7C8-68B1B0F7459B}"/>
    <dgm:cxn modelId="{33D53E06-926D-4A42-A62C-D803C3592F1F}" type="presOf" srcId="{C598E189-08C8-40FB-B6BA-46195C154919}" destId="{B8886848-E757-43EA-9695-59DB3EDD1E11}" srcOrd="0" destOrd="0" presId="urn:microsoft.com/office/officeart/2005/8/layout/vList2"/>
    <dgm:cxn modelId="{2211F10E-441B-418E-BD50-3D527EF855AC}" type="presOf" srcId="{69317623-D8E5-4E11-A59C-3CB57B15C6CC}" destId="{5CF1C994-3320-48D6-BEB5-9EC5D342FBFB}" srcOrd="0" destOrd="0" presId="urn:microsoft.com/office/officeart/2005/8/layout/vList2"/>
    <dgm:cxn modelId="{EF50AA3C-95DF-489F-95B5-0AB5268D6C62}" srcId="{4394C99D-5D04-479B-B9A8-6F38D28C4C0C}" destId="{1D145064-7A02-4BB6-B027-BCBA9AA85673}" srcOrd="2" destOrd="0" parTransId="{0E0D9C99-39AA-45B3-A9B7-B7170DCDCF15}" sibTransId="{C8FD2DA6-05F6-4684-BBF0-E0C2DAC4BD5A}"/>
    <dgm:cxn modelId="{21445CD6-2510-455F-BA07-911EBF8438D4}" type="presOf" srcId="{32F930AA-F509-4AE7-8EDB-BAEC15B3E9BC}" destId="{69E4B674-E4A9-4346-8535-90B2E03F0028}" srcOrd="0" destOrd="4" presId="urn:microsoft.com/office/officeart/2005/8/layout/vList2"/>
    <dgm:cxn modelId="{FB98B66F-16FE-4AB0-B2FC-31DD9C2F2618}" type="presOf" srcId="{9D872619-BF14-4D17-B966-5FDD318108CF}" destId="{69E4B674-E4A9-4346-8535-90B2E03F0028}" srcOrd="0" destOrd="1" presId="urn:microsoft.com/office/officeart/2005/8/layout/vList2"/>
    <dgm:cxn modelId="{491A601F-3E95-4856-8F61-F73AED8A37B2}" srcId="{C598E189-08C8-40FB-B6BA-46195C154919}" destId="{4394C99D-5D04-479B-B9A8-6F38D28C4C0C}" srcOrd="1" destOrd="0" parTransId="{B08EB2B1-6A6A-43D9-82E1-FE6E3FA30CA0}" sibTransId="{1B42FE99-E8B2-4ABB-AEF8-D09B63A72217}"/>
    <dgm:cxn modelId="{ECDE4AEB-2A31-4FFB-829E-775EA52E0E5B}" srcId="{4394C99D-5D04-479B-B9A8-6F38D28C4C0C}" destId="{BA46F665-DD0D-480E-AD2B-4F88F8F4A6E8}" srcOrd="0" destOrd="0" parTransId="{EB3F5EB1-62D9-4560-A3A9-44DA2B7F1EAA}" sibTransId="{1FDCA048-8051-4AE6-9AD0-93FCAA74EB1C}"/>
    <dgm:cxn modelId="{EBEE5D28-1708-4DA8-8A16-CAD3AFBDEE91}" srcId="{4394C99D-5D04-479B-B9A8-6F38D28C4C0C}" destId="{FF130DB9-9B81-4658-ADBA-3E2B83CDFB23}" srcOrd="3" destOrd="0" parTransId="{F59FF0D6-E26D-4001-8E75-5B9BED11A6D2}" sibTransId="{F0CBD655-B09F-47A6-A806-BE10326227B7}"/>
    <dgm:cxn modelId="{CE0A52F1-4BDF-44D9-9370-983C7B2E336F}" type="presOf" srcId="{4394C99D-5D04-479B-B9A8-6F38D28C4C0C}" destId="{5287A41A-2756-4A1C-8841-2B2BCA1CA3B3}" srcOrd="0" destOrd="0" presId="urn:microsoft.com/office/officeart/2005/8/layout/vList2"/>
    <dgm:cxn modelId="{3379C7E1-C619-445D-8569-5A32925AC43C}" type="presOf" srcId="{E78C72F8-11CB-45D6-8ABA-21982550788E}" destId="{5CF1C994-3320-48D6-BEB5-9EC5D342FBFB}" srcOrd="0" destOrd="1" presId="urn:microsoft.com/office/officeart/2005/8/layout/vList2"/>
    <dgm:cxn modelId="{24CD2E67-C40A-424E-AB7E-E7D2938893EC}" srcId="{4394C99D-5D04-479B-B9A8-6F38D28C4C0C}" destId="{9D872619-BF14-4D17-B966-5FDD318108CF}" srcOrd="1" destOrd="0" parTransId="{48C2AB38-224D-4A2A-BD36-48958FE645C3}" sibTransId="{41A2D8E4-2205-46D9-A543-CAB4CECD1891}"/>
    <dgm:cxn modelId="{540FC990-5AE0-4E56-9983-830D45547796}" srcId="{1D1DC76C-0426-4A20-92B5-510061BCD750}" destId="{028C91C8-6F61-449C-A15C-50C875AD470C}" srcOrd="3" destOrd="0" parTransId="{953C7182-C40E-4FB1-ACEB-8F5C446245CB}" sibTransId="{B3DC26F5-CA3C-4CC1-888A-0E514CC42C8E}"/>
    <dgm:cxn modelId="{FB781F16-A1C4-4ADB-A960-7C81D3CF99EA}" type="presParOf" srcId="{B8886848-E757-43EA-9695-59DB3EDD1E11}" destId="{561661C3-837B-4649-BF6B-478FEC0117E5}" srcOrd="0" destOrd="0" presId="urn:microsoft.com/office/officeart/2005/8/layout/vList2"/>
    <dgm:cxn modelId="{27F72793-843A-4CDE-9576-7D8FA4DB1F12}" type="presParOf" srcId="{B8886848-E757-43EA-9695-59DB3EDD1E11}" destId="{5CF1C994-3320-48D6-BEB5-9EC5D342FBFB}" srcOrd="1" destOrd="0" presId="urn:microsoft.com/office/officeart/2005/8/layout/vList2"/>
    <dgm:cxn modelId="{11C89200-CD5A-46DA-A4B6-8AE5988D451B}" type="presParOf" srcId="{B8886848-E757-43EA-9695-59DB3EDD1E11}" destId="{5287A41A-2756-4A1C-8841-2B2BCA1CA3B3}" srcOrd="2" destOrd="0" presId="urn:microsoft.com/office/officeart/2005/8/layout/vList2"/>
    <dgm:cxn modelId="{33535B9A-01E8-4FC1-B032-7EE0575CAB57}" type="presParOf" srcId="{B8886848-E757-43EA-9695-59DB3EDD1E11}" destId="{69E4B674-E4A9-4346-8535-90B2E03F002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98E189-08C8-40FB-B6BA-46195C15491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1DC76C-0426-4A20-92B5-510061BCD750}">
      <dgm:prSet phldrT="[Text]"/>
      <dgm:spPr/>
      <dgm:t>
        <a:bodyPr/>
        <a:lstStyle/>
        <a:p>
          <a:r>
            <a:rPr lang="en-US" dirty="0" smtClean="0"/>
            <a:t>Members	</a:t>
          </a:r>
          <a:endParaRPr lang="en-US" dirty="0"/>
        </a:p>
      </dgm:t>
    </dgm:pt>
    <dgm:pt modelId="{5F2497F6-A805-49A9-96C1-FD99146E8C8F}" type="parTrans" cxnId="{9FA76368-D292-4843-81A3-0B76B742C688}">
      <dgm:prSet/>
      <dgm:spPr/>
      <dgm:t>
        <a:bodyPr/>
        <a:lstStyle/>
        <a:p>
          <a:endParaRPr lang="en-US"/>
        </a:p>
      </dgm:t>
    </dgm:pt>
    <dgm:pt modelId="{9F6E1EF4-11FB-47FC-A6AC-D46C83BE6A43}" type="sibTrans" cxnId="{9FA76368-D292-4843-81A3-0B76B742C688}">
      <dgm:prSet/>
      <dgm:spPr/>
      <dgm:t>
        <a:bodyPr/>
        <a:lstStyle/>
        <a:p>
          <a:endParaRPr lang="en-US"/>
        </a:p>
      </dgm:t>
    </dgm:pt>
    <dgm:pt modelId="{69317623-D8E5-4E11-A59C-3CB57B15C6CC}">
      <dgm:prSet phldrT="[Text]"/>
      <dgm:spPr/>
      <dgm:t>
        <a:bodyPr/>
        <a:lstStyle/>
        <a:p>
          <a:r>
            <a:rPr lang="en-US" dirty="0" err="1" smtClean="0"/>
            <a:t>Masscap</a:t>
          </a:r>
          <a:r>
            <a:rPr lang="en-US" dirty="0" smtClean="0"/>
            <a:t> Energy Liaison</a:t>
          </a:r>
          <a:endParaRPr lang="en-US" dirty="0"/>
        </a:p>
      </dgm:t>
    </dgm:pt>
    <dgm:pt modelId="{02A1E869-07FD-42C0-B969-66CEBD1CC3B9}" type="parTrans" cxnId="{3F3DB0DD-87FF-40F1-AC16-A1443969DB18}">
      <dgm:prSet/>
      <dgm:spPr/>
      <dgm:t>
        <a:bodyPr/>
        <a:lstStyle/>
        <a:p>
          <a:endParaRPr lang="en-US"/>
        </a:p>
      </dgm:t>
    </dgm:pt>
    <dgm:pt modelId="{719220E7-D27A-48F8-A78F-1D1C5BEA3F22}" type="sibTrans" cxnId="{3F3DB0DD-87FF-40F1-AC16-A1443969DB18}">
      <dgm:prSet/>
      <dgm:spPr/>
      <dgm:t>
        <a:bodyPr/>
        <a:lstStyle/>
        <a:p>
          <a:endParaRPr lang="en-US"/>
        </a:p>
      </dgm:t>
    </dgm:pt>
    <dgm:pt modelId="{0AB4574E-A91D-44A6-8A50-91AD1E821DB4}">
      <dgm:prSet phldrT="[Text]"/>
      <dgm:spPr/>
      <dgm:t>
        <a:bodyPr/>
        <a:lstStyle/>
        <a:p>
          <a:r>
            <a:rPr lang="en-US" dirty="0" smtClean="0"/>
            <a:t>LIHEAP Directors from six areas of the state</a:t>
          </a:r>
          <a:endParaRPr lang="en-US" dirty="0"/>
        </a:p>
      </dgm:t>
    </dgm:pt>
    <dgm:pt modelId="{F8A07885-19BF-47DD-B193-286672595ABD}" type="parTrans" cxnId="{249263A6-7243-45D7-B535-2A8BDEA0CA78}">
      <dgm:prSet/>
      <dgm:spPr/>
      <dgm:t>
        <a:bodyPr/>
        <a:lstStyle/>
        <a:p>
          <a:endParaRPr lang="en-US"/>
        </a:p>
      </dgm:t>
    </dgm:pt>
    <dgm:pt modelId="{6EA567D9-F742-4BD8-B985-59511EE64FF6}" type="sibTrans" cxnId="{249263A6-7243-45D7-B535-2A8BDEA0CA78}">
      <dgm:prSet/>
      <dgm:spPr/>
      <dgm:t>
        <a:bodyPr/>
        <a:lstStyle/>
        <a:p>
          <a:endParaRPr lang="en-US"/>
        </a:p>
      </dgm:t>
    </dgm:pt>
    <dgm:pt modelId="{4394C99D-5D04-479B-B9A8-6F38D28C4C0C}">
      <dgm:prSet phldrT="[Text]"/>
      <dgm:spPr/>
      <dgm:t>
        <a:bodyPr/>
        <a:lstStyle/>
        <a:p>
          <a:r>
            <a:rPr lang="en-US" dirty="0" smtClean="0"/>
            <a:t>Meeting Content </a:t>
          </a:r>
          <a:endParaRPr lang="en-US" dirty="0"/>
        </a:p>
      </dgm:t>
    </dgm:pt>
    <dgm:pt modelId="{B08EB2B1-6A6A-43D9-82E1-FE6E3FA30CA0}" type="parTrans" cxnId="{491A601F-3E95-4856-8F61-F73AED8A37B2}">
      <dgm:prSet/>
      <dgm:spPr/>
      <dgm:t>
        <a:bodyPr/>
        <a:lstStyle/>
        <a:p>
          <a:endParaRPr lang="en-US"/>
        </a:p>
      </dgm:t>
    </dgm:pt>
    <dgm:pt modelId="{1B42FE99-E8B2-4ABB-AEF8-D09B63A72217}" type="sibTrans" cxnId="{491A601F-3E95-4856-8F61-F73AED8A37B2}">
      <dgm:prSet/>
      <dgm:spPr/>
      <dgm:t>
        <a:bodyPr/>
        <a:lstStyle/>
        <a:p>
          <a:endParaRPr lang="en-US"/>
        </a:p>
      </dgm:t>
    </dgm:pt>
    <dgm:pt modelId="{BA46F665-DD0D-480E-AD2B-4F88F8F4A6E8}">
      <dgm:prSet phldrT="[Text]"/>
      <dgm:spPr/>
      <dgm:t>
        <a:bodyPr/>
        <a:lstStyle/>
        <a:p>
          <a:r>
            <a:rPr lang="en-US" dirty="0" smtClean="0"/>
            <a:t>Fuel Assistance Updates</a:t>
          </a:r>
          <a:endParaRPr lang="en-US" dirty="0"/>
        </a:p>
      </dgm:t>
    </dgm:pt>
    <dgm:pt modelId="{EB3F5EB1-62D9-4560-A3A9-44DA2B7F1EAA}" type="parTrans" cxnId="{ECDE4AEB-2A31-4FFB-829E-775EA52E0E5B}">
      <dgm:prSet/>
      <dgm:spPr/>
      <dgm:t>
        <a:bodyPr/>
        <a:lstStyle/>
        <a:p>
          <a:endParaRPr lang="en-US"/>
        </a:p>
      </dgm:t>
    </dgm:pt>
    <dgm:pt modelId="{1FDCA048-8051-4AE6-9AD0-93FCAA74EB1C}" type="sibTrans" cxnId="{ECDE4AEB-2A31-4FFB-829E-775EA52E0E5B}">
      <dgm:prSet/>
      <dgm:spPr/>
      <dgm:t>
        <a:bodyPr/>
        <a:lstStyle/>
        <a:p>
          <a:endParaRPr lang="en-US"/>
        </a:p>
      </dgm:t>
    </dgm:pt>
    <dgm:pt modelId="{5AEE10C3-1FD1-455C-80F2-1A229DE20F9E}">
      <dgm:prSet phldrT="[Text]"/>
      <dgm:spPr/>
      <dgm:t>
        <a:bodyPr/>
        <a:lstStyle/>
        <a:p>
          <a:r>
            <a:rPr lang="en-US" dirty="0" smtClean="0"/>
            <a:t>Shut off season discussions</a:t>
          </a:r>
          <a:endParaRPr lang="en-US" dirty="0"/>
        </a:p>
      </dgm:t>
    </dgm:pt>
    <dgm:pt modelId="{AC0EB721-D0A1-416E-9BAD-B1E3C751BE5D}" type="parTrans" cxnId="{B5C15B9A-4D30-42F5-94E4-1F430C6F152A}">
      <dgm:prSet/>
      <dgm:spPr/>
      <dgm:t>
        <a:bodyPr/>
        <a:lstStyle/>
        <a:p>
          <a:endParaRPr lang="en-US"/>
        </a:p>
      </dgm:t>
    </dgm:pt>
    <dgm:pt modelId="{6DB77193-4BA0-4AB4-9428-9D18977BFB22}" type="sibTrans" cxnId="{B5C15B9A-4D30-42F5-94E4-1F430C6F152A}">
      <dgm:prSet/>
      <dgm:spPr/>
      <dgm:t>
        <a:bodyPr/>
        <a:lstStyle/>
        <a:p>
          <a:endParaRPr lang="en-US"/>
        </a:p>
      </dgm:t>
    </dgm:pt>
    <dgm:pt modelId="{09E4F9CF-2DB1-45E3-B264-F6DA8949381A}">
      <dgm:prSet phldrT="[Text]"/>
      <dgm:spPr/>
      <dgm:t>
        <a:bodyPr/>
        <a:lstStyle/>
        <a:p>
          <a:r>
            <a:rPr lang="en-US" dirty="0" smtClean="0"/>
            <a:t>Rate case updates</a:t>
          </a:r>
          <a:endParaRPr lang="en-US" dirty="0"/>
        </a:p>
      </dgm:t>
    </dgm:pt>
    <dgm:pt modelId="{7E789E0E-90D0-4328-A0FA-CFF83EF48405}" type="parTrans" cxnId="{DD1E73C3-B6DC-4FDE-8C08-CB9BB80D0381}">
      <dgm:prSet/>
      <dgm:spPr/>
      <dgm:t>
        <a:bodyPr/>
        <a:lstStyle/>
        <a:p>
          <a:endParaRPr lang="en-US"/>
        </a:p>
      </dgm:t>
    </dgm:pt>
    <dgm:pt modelId="{2C0534A5-EB52-4F9E-8ECF-345C7397E350}" type="sibTrans" cxnId="{DD1E73C3-B6DC-4FDE-8C08-CB9BB80D0381}">
      <dgm:prSet/>
      <dgm:spPr/>
      <dgm:t>
        <a:bodyPr/>
        <a:lstStyle/>
        <a:p>
          <a:endParaRPr lang="en-US"/>
        </a:p>
      </dgm:t>
    </dgm:pt>
    <dgm:pt modelId="{F7C189A9-7D09-40B9-A690-2A24E114DC30}">
      <dgm:prSet phldrT="[Text]"/>
      <dgm:spPr/>
      <dgm:t>
        <a:bodyPr/>
        <a:lstStyle/>
        <a:p>
          <a:r>
            <a:rPr lang="en-US" dirty="0" smtClean="0"/>
            <a:t>MEDA Co-Chairs</a:t>
          </a:r>
          <a:endParaRPr lang="en-US" dirty="0"/>
        </a:p>
      </dgm:t>
    </dgm:pt>
    <dgm:pt modelId="{9EC20CB1-09E4-4101-9AAF-74097C7C9CA4}" type="parTrans" cxnId="{78050057-DA1F-43B1-BDEC-19B6A91AC6C3}">
      <dgm:prSet/>
      <dgm:spPr/>
      <dgm:t>
        <a:bodyPr/>
        <a:lstStyle/>
        <a:p>
          <a:endParaRPr lang="en-US"/>
        </a:p>
      </dgm:t>
    </dgm:pt>
    <dgm:pt modelId="{5CBCD963-1E85-4887-8DF0-F5D11916F8F9}" type="sibTrans" cxnId="{78050057-DA1F-43B1-BDEC-19B6A91AC6C3}">
      <dgm:prSet/>
      <dgm:spPr/>
      <dgm:t>
        <a:bodyPr/>
        <a:lstStyle/>
        <a:p>
          <a:endParaRPr lang="en-US"/>
        </a:p>
      </dgm:t>
    </dgm:pt>
    <dgm:pt modelId="{6BBC9146-603D-4AD8-9FFE-0AEB48F3AE03}">
      <dgm:prSet phldrT="[Text]"/>
      <dgm:spPr/>
      <dgm:t>
        <a:bodyPr/>
        <a:lstStyle/>
        <a:p>
          <a:r>
            <a:rPr lang="en-US" dirty="0" smtClean="0"/>
            <a:t>LEAN legal counsel</a:t>
          </a:r>
          <a:endParaRPr lang="en-US" dirty="0"/>
        </a:p>
      </dgm:t>
    </dgm:pt>
    <dgm:pt modelId="{D9A2AD51-B31C-49F3-8C4C-0A836EAF3838}" type="parTrans" cxnId="{55DFB7CB-8AFE-47C6-9EB2-C1DF3F1B19B8}">
      <dgm:prSet/>
      <dgm:spPr/>
      <dgm:t>
        <a:bodyPr/>
        <a:lstStyle/>
        <a:p>
          <a:endParaRPr lang="en-US"/>
        </a:p>
      </dgm:t>
    </dgm:pt>
    <dgm:pt modelId="{7077656E-3C3D-4B0F-9628-E9E8CCB100AE}" type="sibTrans" cxnId="{55DFB7CB-8AFE-47C6-9EB2-C1DF3F1B19B8}">
      <dgm:prSet/>
      <dgm:spPr/>
      <dgm:t>
        <a:bodyPr/>
        <a:lstStyle/>
        <a:p>
          <a:endParaRPr lang="en-US"/>
        </a:p>
      </dgm:t>
    </dgm:pt>
    <dgm:pt modelId="{B36A0314-EE90-4D02-8F98-1FD9B30AB48D}">
      <dgm:prSet phldrT="[Text]"/>
      <dgm:spPr/>
      <dgm:t>
        <a:bodyPr/>
        <a:lstStyle/>
        <a:p>
          <a:r>
            <a:rPr lang="en-US" dirty="0" smtClean="0"/>
            <a:t>NCLC, DPU, AG representative, Utility company personnel, State LIHEAP Director</a:t>
          </a:r>
          <a:endParaRPr lang="en-US" dirty="0"/>
        </a:p>
      </dgm:t>
    </dgm:pt>
    <dgm:pt modelId="{C1247747-153E-422B-8D7A-84ECEB44546C}" type="parTrans" cxnId="{D86704EA-8272-4F57-8301-1E916EC0B27F}">
      <dgm:prSet/>
      <dgm:spPr/>
      <dgm:t>
        <a:bodyPr/>
        <a:lstStyle/>
        <a:p>
          <a:endParaRPr lang="en-US"/>
        </a:p>
      </dgm:t>
    </dgm:pt>
    <dgm:pt modelId="{3481A053-1873-4A47-8610-D8DBACBEEE5F}" type="sibTrans" cxnId="{D86704EA-8272-4F57-8301-1E916EC0B27F}">
      <dgm:prSet/>
      <dgm:spPr/>
      <dgm:t>
        <a:bodyPr/>
        <a:lstStyle/>
        <a:p>
          <a:endParaRPr lang="en-US"/>
        </a:p>
      </dgm:t>
    </dgm:pt>
    <dgm:pt modelId="{4024006E-5D41-456B-B8B8-A056CC1CFCF7}">
      <dgm:prSet phldrT="[Text]"/>
      <dgm:spPr/>
      <dgm:t>
        <a:bodyPr/>
        <a:lstStyle/>
        <a:p>
          <a:r>
            <a:rPr lang="en-US" dirty="0" smtClean="0"/>
            <a:t>Review of AMP Data</a:t>
          </a:r>
          <a:endParaRPr lang="en-US" dirty="0"/>
        </a:p>
      </dgm:t>
    </dgm:pt>
    <dgm:pt modelId="{D36239C0-172B-417D-81AD-84DBE21D8CD4}" type="parTrans" cxnId="{17C45758-DDCE-4A84-BA21-2BFF1514E018}">
      <dgm:prSet/>
      <dgm:spPr/>
      <dgm:t>
        <a:bodyPr/>
        <a:lstStyle/>
        <a:p>
          <a:endParaRPr lang="en-US"/>
        </a:p>
      </dgm:t>
    </dgm:pt>
    <dgm:pt modelId="{94C509EA-3A82-498E-A6AA-EAB33EA9FB43}" type="sibTrans" cxnId="{17C45758-DDCE-4A84-BA21-2BFF1514E018}">
      <dgm:prSet/>
      <dgm:spPr/>
      <dgm:t>
        <a:bodyPr/>
        <a:lstStyle/>
        <a:p>
          <a:endParaRPr lang="en-US"/>
        </a:p>
      </dgm:t>
    </dgm:pt>
    <dgm:pt modelId="{0CC7484D-E0F6-457B-A734-59EB5C34EA82}">
      <dgm:prSet phldrT="[Text]"/>
      <dgm:spPr/>
      <dgm:t>
        <a:bodyPr/>
        <a:lstStyle/>
        <a:p>
          <a:r>
            <a:rPr lang="en-US" dirty="0" smtClean="0"/>
            <a:t>Specific Utility Company Issues</a:t>
          </a:r>
          <a:endParaRPr lang="en-US" dirty="0"/>
        </a:p>
      </dgm:t>
    </dgm:pt>
    <dgm:pt modelId="{B66889E4-4A9D-4000-8E5D-03A3137DB702}" type="parTrans" cxnId="{59C872B5-F4C5-4598-AD76-10745A515CF7}">
      <dgm:prSet/>
      <dgm:spPr/>
      <dgm:t>
        <a:bodyPr/>
        <a:lstStyle/>
        <a:p>
          <a:endParaRPr lang="en-US"/>
        </a:p>
      </dgm:t>
    </dgm:pt>
    <dgm:pt modelId="{EC0D683E-C418-4CCF-8BE1-AAD1697375D1}" type="sibTrans" cxnId="{59C872B5-F4C5-4598-AD76-10745A515CF7}">
      <dgm:prSet/>
      <dgm:spPr/>
      <dgm:t>
        <a:bodyPr/>
        <a:lstStyle/>
        <a:p>
          <a:endParaRPr lang="en-US"/>
        </a:p>
      </dgm:t>
    </dgm:pt>
    <dgm:pt modelId="{ED43FC4B-EFC5-4CD4-8215-923AC8934E71}">
      <dgm:prSet phldrT="[Text]"/>
      <dgm:spPr/>
      <dgm:t>
        <a:bodyPr/>
        <a:lstStyle/>
        <a:p>
          <a:r>
            <a:rPr lang="en-US" dirty="0" smtClean="0"/>
            <a:t>Outreach Coordination Plans</a:t>
          </a:r>
          <a:endParaRPr lang="en-US" dirty="0"/>
        </a:p>
      </dgm:t>
    </dgm:pt>
    <dgm:pt modelId="{27FAAFC8-DE3B-47E0-9BFB-3EAEBF2626E9}" type="parTrans" cxnId="{86188207-B2CE-4BCC-99D0-FBC46C55E0A6}">
      <dgm:prSet/>
      <dgm:spPr/>
      <dgm:t>
        <a:bodyPr/>
        <a:lstStyle/>
        <a:p>
          <a:endParaRPr lang="en-US"/>
        </a:p>
      </dgm:t>
    </dgm:pt>
    <dgm:pt modelId="{ACCF7CC2-A629-47CF-A9E2-C9A7B669984E}" type="sibTrans" cxnId="{86188207-B2CE-4BCC-99D0-FBC46C55E0A6}">
      <dgm:prSet/>
      <dgm:spPr/>
      <dgm:t>
        <a:bodyPr/>
        <a:lstStyle/>
        <a:p>
          <a:endParaRPr lang="en-US"/>
        </a:p>
      </dgm:t>
    </dgm:pt>
    <dgm:pt modelId="{5B6710AE-322A-4084-8BEC-0058CE27029E}" type="pres">
      <dgm:prSet presAssocID="{C598E189-08C8-40FB-B6BA-46195C1549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B4CD99-4189-4DD2-BC1E-188A4E14EC8E}" type="pres">
      <dgm:prSet presAssocID="{1D1DC76C-0426-4A20-92B5-510061BCD750}" presName="composite" presStyleCnt="0"/>
      <dgm:spPr/>
    </dgm:pt>
    <dgm:pt modelId="{CDCA5F59-FD7F-4BFD-A5C8-17FAD63565A0}" type="pres">
      <dgm:prSet presAssocID="{1D1DC76C-0426-4A20-92B5-510061BCD75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AA887-CB74-4EE1-A45F-2AE593623F38}" type="pres">
      <dgm:prSet presAssocID="{1D1DC76C-0426-4A20-92B5-510061BCD75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49FC8-B263-4839-955C-032605AEDB0B}" type="pres">
      <dgm:prSet presAssocID="{9F6E1EF4-11FB-47FC-A6AC-D46C83BE6A43}" presName="space" presStyleCnt="0"/>
      <dgm:spPr/>
    </dgm:pt>
    <dgm:pt modelId="{17F6AEDD-17A2-4DD1-B842-727E4C344791}" type="pres">
      <dgm:prSet presAssocID="{4394C99D-5D04-479B-B9A8-6F38D28C4C0C}" presName="composite" presStyleCnt="0"/>
      <dgm:spPr/>
    </dgm:pt>
    <dgm:pt modelId="{B01991AE-A86F-4F88-A1D5-B468D8E18486}" type="pres">
      <dgm:prSet presAssocID="{4394C99D-5D04-479B-B9A8-6F38D28C4C0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C7292-C87C-4CFD-B261-0D2445276F9F}" type="pres">
      <dgm:prSet presAssocID="{4394C99D-5D04-479B-B9A8-6F38D28C4C0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A76368-D292-4843-81A3-0B76B742C688}" srcId="{C598E189-08C8-40FB-B6BA-46195C154919}" destId="{1D1DC76C-0426-4A20-92B5-510061BCD750}" srcOrd="0" destOrd="0" parTransId="{5F2497F6-A805-49A9-96C1-FD99146E8C8F}" sibTransId="{9F6E1EF4-11FB-47FC-A6AC-D46C83BE6A43}"/>
    <dgm:cxn modelId="{205460AF-F253-437E-B28F-C7E72881D58F}" type="presOf" srcId="{0AB4574E-A91D-44A6-8A50-91AD1E821DB4}" destId="{095AA887-CB74-4EE1-A45F-2AE593623F38}" srcOrd="0" destOrd="2" presId="urn:microsoft.com/office/officeart/2005/8/layout/hList1"/>
    <dgm:cxn modelId="{491A601F-3E95-4856-8F61-F73AED8A37B2}" srcId="{C598E189-08C8-40FB-B6BA-46195C154919}" destId="{4394C99D-5D04-479B-B9A8-6F38D28C4C0C}" srcOrd="1" destOrd="0" parTransId="{B08EB2B1-6A6A-43D9-82E1-FE6E3FA30CA0}" sibTransId="{1B42FE99-E8B2-4ABB-AEF8-D09B63A72217}"/>
    <dgm:cxn modelId="{E132C372-97F9-489E-ABD0-A2A425262CF9}" type="presOf" srcId="{1D1DC76C-0426-4A20-92B5-510061BCD750}" destId="{CDCA5F59-FD7F-4BFD-A5C8-17FAD63565A0}" srcOrd="0" destOrd="0" presId="urn:microsoft.com/office/officeart/2005/8/layout/hList1"/>
    <dgm:cxn modelId="{EB563F0B-91FB-4D27-B1BC-7A33D1AF75E4}" type="presOf" srcId="{69317623-D8E5-4E11-A59C-3CB57B15C6CC}" destId="{095AA887-CB74-4EE1-A45F-2AE593623F38}" srcOrd="0" destOrd="0" presId="urn:microsoft.com/office/officeart/2005/8/layout/hList1"/>
    <dgm:cxn modelId="{78050057-DA1F-43B1-BDEC-19B6A91AC6C3}" srcId="{1D1DC76C-0426-4A20-92B5-510061BCD750}" destId="{F7C189A9-7D09-40B9-A690-2A24E114DC30}" srcOrd="1" destOrd="0" parTransId="{9EC20CB1-09E4-4101-9AAF-74097C7C9CA4}" sibTransId="{5CBCD963-1E85-4887-8DF0-F5D11916F8F9}"/>
    <dgm:cxn modelId="{D86704EA-8272-4F57-8301-1E916EC0B27F}" srcId="{1D1DC76C-0426-4A20-92B5-510061BCD750}" destId="{B36A0314-EE90-4D02-8F98-1FD9B30AB48D}" srcOrd="4" destOrd="0" parTransId="{C1247747-153E-422B-8D7A-84ECEB44546C}" sibTransId="{3481A053-1873-4A47-8610-D8DBACBEEE5F}"/>
    <dgm:cxn modelId="{DD1E73C3-B6DC-4FDE-8C08-CB9BB80D0381}" srcId="{4394C99D-5D04-479B-B9A8-6F38D28C4C0C}" destId="{09E4F9CF-2DB1-45E3-B264-F6DA8949381A}" srcOrd="2" destOrd="0" parTransId="{7E789E0E-90D0-4328-A0FA-CFF83EF48405}" sibTransId="{2C0534A5-EB52-4F9E-8ECF-345C7397E350}"/>
    <dgm:cxn modelId="{98747096-853E-4BA5-8B13-404B374F16E3}" type="presOf" srcId="{4394C99D-5D04-479B-B9A8-6F38D28C4C0C}" destId="{B01991AE-A86F-4F88-A1D5-B468D8E18486}" srcOrd="0" destOrd="0" presId="urn:microsoft.com/office/officeart/2005/8/layout/hList1"/>
    <dgm:cxn modelId="{E5EE6C54-2307-4C83-9FAF-8FD1B4026074}" type="presOf" srcId="{09E4F9CF-2DB1-45E3-B264-F6DA8949381A}" destId="{614C7292-C87C-4CFD-B261-0D2445276F9F}" srcOrd="0" destOrd="2" presId="urn:microsoft.com/office/officeart/2005/8/layout/hList1"/>
    <dgm:cxn modelId="{F09B0FA0-7FD5-4C58-AEE4-247712F6D262}" type="presOf" srcId="{4024006E-5D41-456B-B8B8-A056CC1CFCF7}" destId="{614C7292-C87C-4CFD-B261-0D2445276F9F}" srcOrd="0" destOrd="3" presId="urn:microsoft.com/office/officeart/2005/8/layout/hList1"/>
    <dgm:cxn modelId="{B5C15B9A-4D30-42F5-94E4-1F430C6F152A}" srcId="{4394C99D-5D04-479B-B9A8-6F38D28C4C0C}" destId="{5AEE10C3-1FD1-455C-80F2-1A229DE20F9E}" srcOrd="1" destOrd="0" parTransId="{AC0EB721-D0A1-416E-9BAD-B1E3C751BE5D}" sibTransId="{6DB77193-4BA0-4AB4-9428-9D18977BFB22}"/>
    <dgm:cxn modelId="{249263A6-7243-45D7-B535-2A8BDEA0CA78}" srcId="{1D1DC76C-0426-4A20-92B5-510061BCD750}" destId="{0AB4574E-A91D-44A6-8A50-91AD1E821DB4}" srcOrd="2" destOrd="0" parTransId="{F8A07885-19BF-47DD-B193-286672595ABD}" sibTransId="{6EA567D9-F742-4BD8-B985-59511EE64FF6}"/>
    <dgm:cxn modelId="{ECDE4AEB-2A31-4FFB-829E-775EA52E0E5B}" srcId="{4394C99D-5D04-479B-B9A8-6F38D28C4C0C}" destId="{BA46F665-DD0D-480E-AD2B-4F88F8F4A6E8}" srcOrd="0" destOrd="0" parTransId="{EB3F5EB1-62D9-4560-A3A9-44DA2B7F1EAA}" sibTransId="{1FDCA048-8051-4AE6-9AD0-93FCAA74EB1C}"/>
    <dgm:cxn modelId="{1C7D4BD8-DE4D-43BA-9143-535258CE64DF}" type="presOf" srcId="{B36A0314-EE90-4D02-8F98-1FD9B30AB48D}" destId="{095AA887-CB74-4EE1-A45F-2AE593623F38}" srcOrd="0" destOrd="4" presId="urn:microsoft.com/office/officeart/2005/8/layout/hList1"/>
    <dgm:cxn modelId="{17C45758-DDCE-4A84-BA21-2BFF1514E018}" srcId="{4394C99D-5D04-479B-B9A8-6F38D28C4C0C}" destId="{4024006E-5D41-456B-B8B8-A056CC1CFCF7}" srcOrd="3" destOrd="0" parTransId="{D36239C0-172B-417D-81AD-84DBE21D8CD4}" sibTransId="{94C509EA-3A82-498E-A6AA-EAB33EA9FB43}"/>
    <dgm:cxn modelId="{1F5D1189-1D5A-4FD2-8837-3FF3310AB020}" type="presOf" srcId="{BA46F665-DD0D-480E-AD2B-4F88F8F4A6E8}" destId="{614C7292-C87C-4CFD-B261-0D2445276F9F}" srcOrd="0" destOrd="0" presId="urn:microsoft.com/office/officeart/2005/8/layout/hList1"/>
    <dgm:cxn modelId="{7E89D90D-DA84-4EC4-975A-38ED351E5C17}" type="presOf" srcId="{0CC7484D-E0F6-457B-A734-59EB5C34EA82}" destId="{614C7292-C87C-4CFD-B261-0D2445276F9F}" srcOrd="0" destOrd="4" presId="urn:microsoft.com/office/officeart/2005/8/layout/hList1"/>
    <dgm:cxn modelId="{214F72AE-F1C5-4050-8388-27AA38A42C59}" type="presOf" srcId="{C598E189-08C8-40FB-B6BA-46195C154919}" destId="{5B6710AE-322A-4084-8BEC-0058CE27029E}" srcOrd="0" destOrd="0" presId="urn:microsoft.com/office/officeart/2005/8/layout/hList1"/>
    <dgm:cxn modelId="{8D62EA3F-CD99-4280-96D5-F32DCCEC5A41}" type="presOf" srcId="{F7C189A9-7D09-40B9-A690-2A24E114DC30}" destId="{095AA887-CB74-4EE1-A45F-2AE593623F38}" srcOrd="0" destOrd="1" presId="urn:microsoft.com/office/officeart/2005/8/layout/hList1"/>
    <dgm:cxn modelId="{55DFB7CB-8AFE-47C6-9EB2-C1DF3F1B19B8}" srcId="{1D1DC76C-0426-4A20-92B5-510061BCD750}" destId="{6BBC9146-603D-4AD8-9FFE-0AEB48F3AE03}" srcOrd="3" destOrd="0" parTransId="{D9A2AD51-B31C-49F3-8C4C-0A836EAF3838}" sibTransId="{7077656E-3C3D-4B0F-9628-E9E8CCB100AE}"/>
    <dgm:cxn modelId="{3BCA38B0-54E7-46B9-9949-CB737003DEFF}" type="presOf" srcId="{ED43FC4B-EFC5-4CD4-8215-923AC8934E71}" destId="{614C7292-C87C-4CFD-B261-0D2445276F9F}" srcOrd="0" destOrd="5" presId="urn:microsoft.com/office/officeart/2005/8/layout/hList1"/>
    <dgm:cxn modelId="{3F3DB0DD-87FF-40F1-AC16-A1443969DB18}" srcId="{1D1DC76C-0426-4A20-92B5-510061BCD750}" destId="{69317623-D8E5-4E11-A59C-3CB57B15C6CC}" srcOrd="0" destOrd="0" parTransId="{02A1E869-07FD-42C0-B969-66CEBD1CC3B9}" sibTransId="{719220E7-D27A-48F8-A78F-1D1C5BEA3F22}"/>
    <dgm:cxn modelId="{86188207-B2CE-4BCC-99D0-FBC46C55E0A6}" srcId="{4394C99D-5D04-479B-B9A8-6F38D28C4C0C}" destId="{ED43FC4B-EFC5-4CD4-8215-923AC8934E71}" srcOrd="5" destOrd="0" parTransId="{27FAAFC8-DE3B-47E0-9BFB-3EAEBF2626E9}" sibTransId="{ACCF7CC2-A629-47CF-A9E2-C9A7B669984E}"/>
    <dgm:cxn modelId="{59C872B5-F4C5-4598-AD76-10745A515CF7}" srcId="{4394C99D-5D04-479B-B9A8-6F38D28C4C0C}" destId="{0CC7484D-E0F6-457B-A734-59EB5C34EA82}" srcOrd="4" destOrd="0" parTransId="{B66889E4-4A9D-4000-8E5D-03A3137DB702}" sibTransId="{EC0D683E-C418-4CCF-8BE1-AAD1697375D1}"/>
    <dgm:cxn modelId="{49223D8F-23BF-416B-B6C6-8D0CF2F68BB6}" type="presOf" srcId="{5AEE10C3-1FD1-455C-80F2-1A229DE20F9E}" destId="{614C7292-C87C-4CFD-B261-0D2445276F9F}" srcOrd="0" destOrd="1" presId="urn:microsoft.com/office/officeart/2005/8/layout/hList1"/>
    <dgm:cxn modelId="{34F0B4B1-3F82-4351-A6F1-AA4428B5F996}" type="presOf" srcId="{6BBC9146-603D-4AD8-9FFE-0AEB48F3AE03}" destId="{095AA887-CB74-4EE1-A45F-2AE593623F38}" srcOrd="0" destOrd="3" presId="urn:microsoft.com/office/officeart/2005/8/layout/hList1"/>
    <dgm:cxn modelId="{CB05D19F-D3F1-45C0-85D3-C1FB51EE8638}" type="presParOf" srcId="{5B6710AE-322A-4084-8BEC-0058CE27029E}" destId="{51B4CD99-4189-4DD2-BC1E-188A4E14EC8E}" srcOrd="0" destOrd="0" presId="urn:microsoft.com/office/officeart/2005/8/layout/hList1"/>
    <dgm:cxn modelId="{7BF38964-2C6B-4BD8-A54E-F72B98790F54}" type="presParOf" srcId="{51B4CD99-4189-4DD2-BC1E-188A4E14EC8E}" destId="{CDCA5F59-FD7F-4BFD-A5C8-17FAD63565A0}" srcOrd="0" destOrd="0" presId="urn:microsoft.com/office/officeart/2005/8/layout/hList1"/>
    <dgm:cxn modelId="{793628DD-CB53-4DD4-8D0F-D15BE61CA467}" type="presParOf" srcId="{51B4CD99-4189-4DD2-BC1E-188A4E14EC8E}" destId="{095AA887-CB74-4EE1-A45F-2AE593623F38}" srcOrd="1" destOrd="0" presId="urn:microsoft.com/office/officeart/2005/8/layout/hList1"/>
    <dgm:cxn modelId="{C46C522C-8CB7-4D1B-BA24-F08213AB77D3}" type="presParOf" srcId="{5B6710AE-322A-4084-8BEC-0058CE27029E}" destId="{3D949FC8-B263-4839-955C-032605AEDB0B}" srcOrd="1" destOrd="0" presId="urn:microsoft.com/office/officeart/2005/8/layout/hList1"/>
    <dgm:cxn modelId="{8ABD26C4-AA53-4ED9-AD49-5D7CE9EDF481}" type="presParOf" srcId="{5B6710AE-322A-4084-8BEC-0058CE27029E}" destId="{17F6AEDD-17A2-4DD1-B842-727E4C344791}" srcOrd="2" destOrd="0" presId="urn:microsoft.com/office/officeart/2005/8/layout/hList1"/>
    <dgm:cxn modelId="{A97E20C2-ED47-4CB2-9C35-59AFE5A5013C}" type="presParOf" srcId="{17F6AEDD-17A2-4DD1-B842-727E4C344791}" destId="{B01991AE-A86F-4F88-A1D5-B468D8E18486}" srcOrd="0" destOrd="0" presId="urn:microsoft.com/office/officeart/2005/8/layout/hList1"/>
    <dgm:cxn modelId="{0D47C3EF-F9B3-474E-9A26-814D4E6820A2}" type="presParOf" srcId="{17F6AEDD-17A2-4DD1-B842-727E4C344791}" destId="{614C7292-C87C-4CFD-B261-0D2445276F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93F1DC-A16C-40F0-9344-A0825718BCE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87195C-199C-4BF7-9D48-59F6DB1E93FB}">
      <dgm:prSet phldrT="[Text]"/>
      <dgm:spPr/>
      <dgm:t>
        <a:bodyPr/>
        <a:lstStyle/>
        <a:p>
          <a:r>
            <a:rPr lang="en-US" dirty="0" smtClean="0"/>
            <a:t>Members</a:t>
          </a:r>
          <a:endParaRPr lang="en-US" dirty="0"/>
        </a:p>
      </dgm:t>
    </dgm:pt>
    <dgm:pt modelId="{55509BB8-89DE-4536-8C3A-72D5F4132DE5}" type="parTrans" cxnId="{6EE63900-44D3-4A38-B020-B2117DBCDD5E}">
      <dgm:prSet/>
      <dgm:spPr/>
      <dgm:t>
        <a:bodyPr/>
        <a:lstStyle/>
        <a:p>
          <a:endParaRPr lang="en-US"/>
        </a:p>
      </dgm:t>
    </dgm:pt>
    <dgm:pt modelId="{AC23CE28-4204-4EC2-A577-9A3FF0C4A80D}" type="sibTrans" cxnId="{6EE63900-44D3-4A38-B020-B2117DBCDD5E}">
      <dgm:prSet/>
      <dgm:spPr/>
      <dgm:t>
        <a:bodyPr/>
        <a:lstStyle/>
        <a:p>
          <a:endParaRPr lang="en-US"/>
        </a:p>
      </dgm:t>
    </dgm:pt>
    <dgm:pt modelId="{C67E4521-BD4E-4B8F-8D9B-216034368522}">
      <dgm:prSet phldrT="[Text]"/>
      <dgm:spPr/>
      <dgm:t>
        <a:bodyPr/>
        <a:lstStyle/>
        <a:p>
          <a:r>
            <a:rPr lang="en-US" dirty="0" smtClean="0"/>
            <a:t>Statewide LIHEAP Directors </a:t>
          </a:r>
          <a:endParaRPr lang="en-US" dirty="0"/>
        </a:p>
      </dgm:t>
    </dgm:pt>
    <dgm:pt modelId="{E4AE9E82-93B2-4A71-B469-7AAD24566E24}" type="parTrans" cxnId="{2D88DA74-434C-49FD-B930-06A9865F9AA9}">
      <dgm:prSet/>
      <dgm:spPr/>
      <dgm:t>
        <a:bodyPr/>
        <a:lstStyle/>
        <a:p>
          <a:endParaRPr lang="en-US"/>
        </a:p>
      </dgm:t>
    </dgm:pt>
    <dgm:pt modelId="{5686E042-AC0B-4B4B-85A6-96F00A83CBD4}" type="sibTrans" cxnId="{2D88DA74-434C-49FD-B930-06A9865F9AA9}">
      <dgm:prSet/>
      <dgm:spPr/>
      <dgm:t>
        <a:bodyPr/>
        <a:lstStyle/>
        <a:p>
          <a:endParaRPr lang="en-US"/>
        </a:p>
      </dgm:t>
    </dgm:pt>
    <dgm:pt modelId="{AEFF8A2F-226F-402B-B692-9DA22E0C5423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2EB5CBB-C00E-45F4-B5C9-88AF744424C8}" type="parTrans" cxnId="{67D96786-CAA3-473A-8B6B-4313DF5C2F96}">
      <dgm:prSet/>
      <dgm:spPr/>
      <dgm:t>
        <a:bodyPr/>
        <a:lstStyle/>
        <a:p>
          <a:endParaRPr lang="en-US"/>
        </a:p>
      </dgm:t>
    </dgm:pt>
    <dgm:pt modelId="{E6FABC3E-711E-4BC5-9A7F-E1138B7F8EBA}" type="sibTrans" cxnId="{67D96786-CAA3-473A-8B6B-4313DF5C2F96}">
      <dgm:prSet/>
      <dgm:spPr/>
      <dgm:t>
        <a:bodyPr/>
        <a:lstStyle/>
        <a:p>
          <a:endParaRPr lang="en-US"/>
        </a:p>
      </dgm:t>
    </dgm:pt>
    <dgm:pt modelId="{94ED1C4F-9D58-4B53-98C6-F50118CE0237}">
      <dgm:prSet phldrT="[Text]"/>
      <dgm:spPr/>
      <dgm:t>
        <a:bodyPr/>
        <a:lstStyle/>
        <a:p>
          <a:r>
            <a:rPr lang="en-US" dirty="0" smtClean="0"/>
            <a:t>Review federal performance requirements</a:t>
          </a:r>
          <a:endParaRPr lang="en-US" dirty="0"/>
        </a:p>
      </dgm:t>
    </dgm:pt>
    <dgm:pt modelId="{619BB8D8-ECBF-445F-994F-6549A9CE73D9}" type="parTrans" cxnId="{FBCAABA2-B6A6-4D81-BA18-9DA2E22AC862}">
      <dgm:prSet/>
      <dgm:spPr/>
      <dgm:t>
        <a:bodyPr/>
        <a:lstStyle/>
        <a:p>
          <a:endParaRPr lang="en-US"/>
        </a:p>
      </dgm:t>
    </dgm:pt>
    <dgm:pt modelId="{D2E0B96B-F37A-437A-BB3B-914495664647}" type="sibTrans" cxnId="{FBCAABA2-B6A6-4D81-BA18-9DA2E22AC862}">
      <dgm:prSet/>
      <dgm:spPr/>
      <dgm:t>
        <a:bodyPr/>
        <a:lstStyle/>
        <a:p>
          <a:endParaRPr lang="en-US"/>
        </a:p>
      </dgm:t>
    </dgm:pt>
    <dgm:pt modelId="{4FA0B7B5-3DD6-479E-BBB3-37702E7B63F8}">
      <dgm:prSet phldrT="[Text]"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C73B51A9-EB54-4770-8287-5457460390C9}" type="parTrans" cxnId="{F72FF8A9-2309-4817-B380-568FF9E87E21}">
      <dgm:prSet/>
      <dgm:spPr/>
      <dgm:t>
        <a:bodyPr/>
        <a:lstStyle/>
        <a:p>
          <a:endParaRPr lang="en-US"/>
        </a:p>
      </dgm:t>
    </dgm:pt>
    <dgm:pt modelId="{AEA4380E-04C2-447D-92A6-B285978B76EF}" type="sibTrans" cxnId="{F72FF8A9-2309-4817-B380-568FF9E87E21}">
      <dgm:prSet/>
      <dgm:spPr/>
      <dgm:t>
        <a:bodyPr/>
        <a:lstStyle/>
        <a:p>
          <a:endParaRPr lang="en-US"/>
        </a:p>
      </dgm:t>
    </dgm:pt>
    <dgm:pt modelId="{28DADCAA-B8DC-49B3-B2E3-972261B4D585}">
      <dgm:prSet phldrT="[Text]"/>
      <dgm:spPr/>
      <dgm:t>
        <a:bodyPr/>
        <a:lstStyle/>
        <a:p>
          <a:r>
            <a:rPr lang="en-US" sz="1800" dirty="0" smtClean="0"/>
            <a:t>Changed LIHEAP application to capture data required under new performance measures for HHS</a:t>
          </a:r>
          <a:endParaRPr lang="en-US" sz="1800" dirty="0"/>
        </a:p>
      </dgm:t>
    </dgm:pt>
    <dgm:pt modelId="{F2F797DA-9674-4F0E-B833-8C54DE7F5EE6}" type="sibTrans" cxnId="{A7B360A5-166F-4594-B700-A43947173EF5}">
      <dgm:prSet/>
      <dgm:spPr/>
      <dgm:t>
        <a:bodyPr/>
        <a:lstStyle/>
        <a:p>
          <a:endParaRPr lang="en-US"/>
        </a:p>
      </dgm:t>
    </dgm:pt>
    <dgm:pt modelId="{F10AF5CA-D68E-436B-A261-9B9E1EA2A953}" type="parTrans" cxnId="{A7B360A5-166F-4594-B700-A43947173EF5}">
      <dgm:prSet/>
      <dgm:spPr/>
      <dgm:t>
        <a:bodyPr/>
        <a:lstStyle/>
        <a:p>
          <a:endParaRPr lang="en-US"/>
        </a:p>
      </dgm:t>
    </dgm:pt>
    <dgm:pt modelId="{6800E34C-E522-442F-B3B1-5FF397DD13C7}">
      <dgm:prSet/>
      <dgm:spPr/>
      <dgm:t>
        <a:bodyPr/>
        <a:lstStyle/>
        <a:p>
          <a:r>
            <a:rPr lang="en-US" dirty="0" smtClean="0"/>
            <a:t>DHCD State LIHEAP Director and Staff</a:t>
          </a:r>
          <a:endParaRPr lang="en-US" dirty="0"/>
        </a:p>
      </dgm:t>
    </dgm:pt>
    <dgm:pt modelId="{443709E6-B36E-4D0C-A563-AD8D2D979C3B}" type="parTrans" cxnId="{0B4AEDEF-DC05-47E3-B923-60FD887E4F2F}">
      <dgm:prSet/>
      <dgm:spPr/>
      <dgm:t>
        <a:bodyPr/>
        <a:lstStyle/>
        <a:p>
          <a:endParaRPr lang="en-US"/>
        </a:p>
      </dgm:t>
    </dgm:pt>
    <dgm:pt modelId="{F257CF2B-D9FC-44A5-8083-3D39E6D4F9F5}" type="sibTrans" cxnId="{0B4AEDEF-DC05-47E3-B923-60FD887E4F2F}">
      <dgm:prSet/>
      <dgm:spPr/>
      <dgm:t>
        <a:bodyPr/>
        <a:lstStyle/>
        <a:p>
          <a:endParaRPr lang="en-US"/>
        </a:p>
      </dgm:t>
    </dgm:pt>
    <dgm:pt modelId="{042731B3-F572-43C3-9891-3E7934F7D8E4}">
      <dgm:prSet/>
      <dgm:spPr/>
      <dgm:t>
        <a:bodyPr/>
        <a:lstStyle/>
        <a:p>
          <a:r>
            <a:rPr lang="en-US" dirty="0" smtClean="0"/>
            <a:t>Statewide computer software provider</a:t>
          </a:r>
          <a:endParaRPr lang="en-US" dirty="0"/>
        </a:p>
      </dgm:t>
    </dgm:pt>
    <dgm:pt modelId="{BD91A873-FE9F-4491-90EB-66756FD78A73}" type="parTrans" cxnId="{E75EE23C-C24C-4D12-9D90-D4055F3B57D8}">
      <dgm:prSet/>
      <dgm:spPr/>
      <dgm:t>
        <a:bodyPr/>
        <a:lstStyle/>
        <a:p>
          <a:endParaRPr lang="en-US"/>
        </a:p>
      </dgm:t>
    </dgm:pt>
    <dgm:pt modelId="{949B8703-2D6B-4EA2-AD33-FCF88F54781F}" type="sibTrans" cxnId="{E75EE23C-C24C-4D12-9D90-D4055F3B57D8}">
      <dgm:prSet/>
      <dgm:spPr/>
      <dgm:t>
        <a:bodyPr/>
        <a:lstStyle/>
        <a:p>
          <a:endParaRPr lang="en-US"/>
        </a:p>
      </dgm:t>
    </dgm:pt>
    <dgm:pt modelId="{B378F542-FE93-47B0-BB0B-423F408A8B30}">
      <dgm:prSet/>
      <dgm:spPr/>
      <dgm:t>
        <a:bodyPr/>
        <a:lstStyle/>
        <a:p>
          <a:r>
            <a:rPr lang="en-US" dirty="0" smtClean="0"/>
            <a:t>Develop action plans to meet the requirements</a:t>
          </a:r>
          <a:endParaRPr lang="en-US" dirty="0"/>
        </a:p>
      </dgm:t>
    </dgm:pt>
    <dgm:pt modelId="{31FFAC6C-F609-4237-8439-53EDA30139EB}" type="parTrans" cxnId="{5CEEAC8A-DAC0-4D7A-9816-F1ABCF6FA339}">
      <dgm:prSet/>
      <dgm:spPr/>
      <dgm:t>
        <a:bodyPr/>
        <a:lstStyle/>
        <a:p>
          <a:endParaRPr lang="en-US"/>
        </a:p>
      </dgm:t>
    </dgm:pt>
    <dgm:pt modelId="{ACC349C4-852B-4627-964F-DA7FECBE39FE}" type="sibTrans" cxnId="{5CEEAC8A-DAC0-4D7A-9816-F1ABCF6FA339}">
      <dgm:prSet/>
      <dgm:spPr/>
      <dgm:t>
        <a:bodyPr/>
        <a:lstStyle/>
        <a:p>
          <a:endParaRPr lang="en-US"/>
        </a:p>
      </dgm:t>
    </dgm:pt>
    <dgm:pt modelId="{1C9FACBF-BAF5-410D-8227-DBAF1D4B3C88}">
      <dgm:prSet phldrT="[Text]"/>
      <dgm:spPr/>
      <dgm:t>
        <a:bodyPr/>
        <a:lstStyle/>
        <a:p>
          <a:r>
            <a:rPr lang="en-US" sz="1800" dirty="0" smtClean="0"/>
            <a:t>Trained LIHEAP staff statewide to collect required information</a:t>
          </a:r>
          <a:endParaRPr lang="en-US" sz="1800" dirty="0"/>
        </a:p>
      </dgm:t>
    </dgm:pt>
    <dgm:pt modelId="{7F12C6D0-1D26-46D9-873B-F56112AF8097}" type="parTrans" cxnId="{A6612C50-C87A-40F3-A3AD-1C722586A019}">
      <dgm:prSet/>
      <dgm:spPr/>
      <dgm:t>
        <a:bodyPr/>
        <a:lstStyle/>
        <a:p>
          <a:endParaRPr lang="en-US"/>
        </a:p>
      </dgm:t>
    </dgm:pt>
    <dgm:pt modelId="{205D859B-550E-4F4E-A641-993029638AA7}" type="sibTrans" cxnId="{A6612C50-C87A-40F3-A3AD-1C722586A019}">
      <dgm:prSet/>
      <dgm:spPr/>
      <dgm:t>
        <a:bodyPr/>
        <a:lstStyle/>
        <a:p>
          <a:endParaRPr lang="en-US"/>
        </a:p>
      </dgm:t>
    </dgm:pt>
    <dgm:pt modelId="{FABC186F-3D0A-44D8-BF49-4B77A6CBA668}">
      <dgm:prSet phldrT="[Text]"/>
      <dgm:spPr/>
      <dgm:t>
        <a:bodyPr/>
        <a:lstStyle/>
        <a:p>
          <a:r>
            <a:rPr lang="en-US" sz="1800" dirty="0" smtClean="0"/>
            <a:t>Worked with all vendors (required many meetings with regulated utility company personnel – programmatic and IT)  </a:t>
          </a:r>
          <a:endParaRPr lang="en-US" sz="1800" dirty="0"/>
        </a:p>
      </dgm:t>
    </dgm:pt>
    <dgm:pt modelId="{90648263-6619-423B-AA17-3ABC17B343FE}" type="parTrans" cxnId="{59ED2E3A-0EB2-46B5-A3B4-F031CC000D03}">
      <dgm:prSet/>
      <dgm:spPr/>
      <dgm:t>
        <a:bodyPr/>
        <a:lstStyle/>
        <a:p>
          <a:endParaRPr lang="en-US"/>
        </a:p>
      </dgm:t>
    </dgm:pt>
    <dgm:pt modelId="{779D8A7B-D199-474F-8AB1-E80975EF753D}" type="sibTrans" cxnId="{59ED2E3A-0EB2-46B5-A3B4-F031CC000D03}">
      <dgm:prSet/>
      <dgm:spPr/>
      <dgm:t>
        <a:bodyPr/>
        <a:lstStyle/>
        <a:p>
          <a:endParaRPr lang="en-US"/>
        </a:p>
      </dgm:t>
    </dgm:pt>
    <dgm:pt modelId="{F2210650-835F-4710-AE7B-D4311BBF6678}">
      <dgm:prSet phldrT="[Text]"/>
      <dgm:spPr/>
      <dgm:t>
        <a:bodyPr/>
        <a:lstStyle/>
        <a:p>
          <a:r>
            <a:rPr lang="en-US" sz="1800" dirty="0" smtClean="0"/>
            <a:t>Created methods to collect consumption data from both utility and deliverable companies</a:t>
          </a:r>
          <a:endParaRPr lang="en-US" sz="1800" dirty="0"/>
        </a:p>
      </dgm:t>
    </dgm:pt>
    <dgm:pt modelId="{36EC3A83-5A4C-4C99-B540-92134C1847FB}" type="parTrans" cxnId="{303DA177-EFB5-4676-A96C-076246699458}">
      <dgm:prSet/>
      <dgm:spPr/>
      <dgm:t>
        <a:bodyPr/>
        <a:lstStyle/>
        <a:p>
          <a:endParaRPr lang="en-US"/>
        </a:p>
      </dgm:t>
    </dgm:pt>
    <dgm:pt modelId="{8324DB55-6912-4C0E-A03C-1BBA8CF849E6}" type="sibTrans" cxnId="{303DA177-EFB5-4676-A96C-076246699458}">
      <dgm:prSet/>
      <dgm:spPr/>
      <dgm:t>
        <a:bodyPr/>
        <a:lstStyle/>
        <a:p>
          <a:endParaRPr lang="en-US"/>
        </a:p>
      </dgm:t>
    </dgm:pt>
    <dgm:pt modelId="{2B24A1D2-E632-470C-8B61-6FAEE90AAF31}">
      <dgm:prSet phldrT="[Text]"/>
      <dgm:spPr/>
      <dgm:t>
        <a:bodyPr/>
        <a:lstStyle/>
        <a:p>
          <a:r>
            <a:rPr lang="en-US" sz="1800" dirty="0" smtClean="0"/>
            <a:t>Implemented software enhancements</a:t>
          </a:r>
          <a:endParaRPr lang="en-US" sz="1800" dirty="0"/>
        </a:p>
      </dgm:t>
    </dgm:pt>
    <dgm:pt modelId="{BAF16ABA-6C1C-417E-A4E3-D3CDEF08114E}" type="parTrans" cxnId="{03145510-B292-4955-A311-5117D77ACF7E}">
      <dgm:prSet/>
      <dgm:spPr/>
      <dgm:t>
        <a:bodyPr/>
        <a:lstStyle/>
        <a:p>
          <a:endParaRPr lang="en-US"/>
        </a:p>
      </dgm:t>
    </dgm:pt>
    <dgm:pt modelId="{9DF2C278-D196-43A0-8A53-980C544762D3}" type="sibTrans" cxnId="{03145510-B292-4955-A311-5117D77ACF7E}">
      <dgm:prSet/>
      <dgm:spPr/>
      <dgm:t>
        <a:bodyPr/>
        <a:lstStyle/>
        <a:p>
          <a:endParaRPr lang="en-US"/>
        </a:p>
      </dgm:t>
    </dgm:pt>
    <dgm:pt modelId="{FC4F143F-4808-4BD5-8A38-4C0FF78D2A35}">
      <dgm:prSet phldrT="[Text]"/>
      <dgm:spPr/>
      <dgm:t>
        <a:bodyPr/>
        <a:lstStyle/>
        <a:p>
          <a:endParaRPr lang="en-US" dirty="0"/>
        </a:p>
      </dgm:t>
    </dgm:pt>
    <dgm:pt modelId="{10FB0EFA-E10E-4DAA-9B69-16DC080860DA}" type="parTrans" cxnId="{C0627626-7A87-49D1-A90F-070590EF8FA3}">
      <dgm:prSet/>
      <dgm:spPr/>
      <dgm:t>
        <a:bodyPr/>
        <a:lstStyle/>
        <a:p>
          <a:endParaRPr lang="en-US"/>
        </a:p>
      </dgm:t>
    </dgm:pt>
    <dgm:pt modelId="{F4418704-228F-49EB-A575-C02332C777FE}" type="sibTrans" cxnId="{C0627626-7A87-49D1-A90F-070590EF8FA3}">
      <dgm:prSet/>
      <dgm:spPr/>
      <dgm:t>
        <a:bodyPr/>
        <a:lstStyle/>
        <a:p>
          <a:endParaRPr lang="en-US"/>
        </a:p>
      </dgm:t>
    </dgm:pt>
    <dgm:pt modelId="{2A1F78C9-F56B-40AC-BCBD-4105C8600459}">
      <dgm:prSet phldrT="[Text]"/>
      <dgm:spPr/>
      <dgm:t>
        <a:bodyPr/>
        <a:lstStyle/>
        <a:p>
          <a:endParaRPr lang="en-US" dirty="0"/>
        </a:p>
      </dgm:t>
    </dgm:pt>
    <dgm:pt modelId="{A6CD0E67-2A9B-43C6-A0BA-E3ABF31A87CC}" type="parTrans" cxnId="{B2E57065-9770-4DFB-B525-57F1CFB40356}">
      <dgm:prSet/>
      <dgm:spPr/>
      <dgm:t>
        <a:bodyPr/>
        <a:lstStyle/>
        <a:p>
          <a:endParaRPr lang="en-US"/>
        </a:p>
      </dgm:t>
    </dgm:pt>
    <dgm:pt modelId="{EA35D17E-FC9F-4AE8-9DF9-1F4C3BC929A2}" type="sibTrans" cxnId="{B2E57065-9770-4DFB-B525-57F1CFB40356}">
      <dgm:prSet/>
      <dgm:spPr/>
      <dgm:t>
        <a:bodyPr/>
        <a:lstStyle/>
        <a:p>
          <a:endParaRPr lang="en-US"/>
        </a:p>
      </dgm:t>
    </dgm:pt>
    <dgm:pt modelId="{8BB7344C-8879-469C-836B-8F7584369A55}">
      <dgm:prSet/>
      <dgm:spPr/>
      <dgm:t>
        <a:bodyPr/>
        <a:lstStyle/>
        <a:p>
          <a:endParaRPr lang="en-US" dirty="0"/>
        </a:p>
      </dgm:t>
    </dgm:pt>
    <dgm:pt modelId="{94410477-6FD6-4808-84D9-D82149697211}" type="parTrans" cxnId="{AF939C0C-E068-4ACF-B225-850622498DF9}">
      <dgm:prSet/>
      <dgm:spPr/>
      <dgm:t>
        <a:bodyPr/>
        <a:lstStyle/>
        <a:p>
          <a:endParaRPr lang="en-US"/>
        </a:p>
      </dgm:t>
    </dgm:pt>
    <dgm:pt modelId="{7365738F-2C71-4E66-9CDD-FCD4705514BC}" type="sibTrans" cxnId="{AF939C0C-E068-4ACF-B225-850622498DF9}">
      <dgm:prSet/>
      <dgm:spPr/>
      <dgm:t>
        <a:bodyPr/>
        <a:lstStyle/>
        <a:p>
          <a:endParaRPr lang="en-US"/>
        </a:p>
      </dgm:t>
    </dgm:pt>
    <dgm:pt modelId="{396EA5DC-2CDF-4002-AC04-3108F62D6C65}">
      <dgm:prSet phldrT="[Text]" custT="1"/>
      <dgm:spPr/>
      <dgm:t>
        <a:bodyPr/>
        <a:lstStyle/>
        <a:p>
          <a:endParaRPr lang="en-US" sz="300" dirty="0"/>
        </a:p>
      </dgm:t>
    </dgm:pt>
    <dgm:pt modelId="{B185B649-72F0-4467-8568-18C1F4480C1E}" type="parTrans" cxnId="{4FE27C61-9001-40FB-856D-05E88A3FE19E}">
      <dgm:prSet/>
      <dgm:spPr/>
      <dgm:t>
        <a:bodyPr/>
        <a:lstStyle/>
        <a:p>
          <a:endParaRPr lang="en-US"/>
        </a:p>
      </dgm:t>
    </dgm:pt>
    <dgm:pt modelId="{01C893DA-56C5-4565-9E13-4F82BB37113E}" type="sibTrans" cxnId="{4FE27C61-9001-40FB-856D-05E88A3FE19E}">
      <dgm:prSet/>
      <dgm:spPr/>
      <dgm:t>
        <a:bodyPr/>
        <a:lstStyle/>
        <a:p>
          <a:endParaRPr lang="en-US"/>
        </a:p>
      </dgm:t>
    </dgm:pt>
    <dgm:pt modelId="{789F1965-A4C1-4DFA-8D8F-5CDADBE70B83}">
      <dgm:prSet phldrT="[Text]" custT="1"/>
      <dgm:spPr/>
      <dgm:t>
        <a:bodyPr/>
        <a:lstStyle/>
        <a:p>
          <a:endParaRPr lang="en-US" sz="300" dirty="0"/>
        </a:p>
      </dgm:t>
    </dgm:pt>
    <dgm:pt modelId="{7E65D953-BFB3-4E0F-B4D0-C73BB9C67007}" type="parTrans" cxnId="{829BBB7D-06B4-40FD-93E5-EEE445CEE714}">
      <dgm:prSet/>
      <dgm:spPr/>
      <dgm:t>
        <a:bodyPr/>
        <a:lstStyle/>
        <a:p>
          <a:endParaRPr lang="en-US"/>
        </a:p>
      </dgm:t>
    </dgm:pt>
    <dgm:pt modelId="{EB4F4CCD-998D-43DE-BD05-2396AB00F60D}" type="sibTrans" cxnId="{829BBB7D-06B4-40FD-93E5-EEE445CEE714}">
      <dgm:prSet/>
      <dgm:spPr/>
      <dgm:t>
        <a:bodyPr/>
        <a:lstStyle/>
        <a:p>
          <a:endParaRPr lang="en-US"/>
        </a:p>
      </dgm:t>
    </dgm:pt>
    <dgm:pt modelId="{09453477-7B26-4A8E-923C-92233174B7BA}">
      <dgm:prSet phldrT="[Text]" custT="1"/>
      <dgm:spPr/>
      <dgm:t>
        <a:bodyPr/>
        <a:lstStyle/>
        <a:p>
          <a:endParaRPr lang="en-US" sz="300" dirty="0"/>
        </a:p>
      </dgm:t>
    </dgm:pt>
    <dgm:pt modelId="{8B4CA1B0-275F-44A3-B3C5-505DCCC33B42}" type="parTrans" cxnId="{CE0383CA-7E88-4C85-896F-09D1A30D2237}">
      <dgm:prSet/>
      <dgm:spPr/>
      <dgm:t>
        <a:bodyPr/>
        <a:lstStyle/>
        <a:p>
          <a:endParaRPr lang="en-US"/>
        </a:p>
      </dgm:t>
    </dgm:pt>
    <dgm:pt modelId="{7A2396E0-AEB6-4C80-AD95-A67A9D1D3FE9}" type="sibTrans" cxnId="{CE0383CA-7E88-4C85-896F-09D1A30D2237}">
      <dgm:prSet/>
      <dgm:spPr/>
      <dgm:t>
        <a:bodyPr/>
        <a:lstStyle/>
        <a:p>
          <a:endParaRPr lang="en-US"/>
        </a:p>
      </dgm:t>
    </dgm:pt>
    <dgm:pt modelId="{CC417616-CB57-43A2-947A-0D0C6DD2C162}">
      <dgm:prSet phldrT="[Text]" custT="1"/>
      <dgm:spPr/>
      <dgm:t>
        <a:bodyPr/>
        <a:lstStyle/>
        <a:p>
          <a:endParaRPr lang="en-US" sz="300" dirty="0"/>
        </a:p>
      </dgm:t>
    </dgm:pt>
    <dgm:pt modelId="{21C854D0-32EB-40F8-A025-2EF4A407BBAC}" type="parTrans" cxnId="{12EF9C0F-1A32-46D7-9F56-F19C20D294D2}">
      <dgm:prSet/>
      <dgm:spPr/>
      <dgm:t>
        <a:bodyPr/>
        <a:lstStyle/>
        <a:p>
          <a:endParaRPr lang="en-US"/>
        </a:p>
      </dgm:t>
    </dgm:pt>
    <dgm:pt modelId="{D5E453A5-445C-42BF-9EDA-A54718266BC3}" type="sibTrans" cxnId="{12EF9C0F-1A32-46D7-9F56-F19C20D294D2}">
      <dgm:prSet/>
      <dgm:spPr/>
      <dgm:t>
        <a:bodyPr/>
        <a:lstStyle/>
        <a:p>
          <a:endParaRPr lang="en-US"/>
        </a:p>
      </dgm:t>
    </dgm:pt>
    <dgm:pt modelId="{B59AE4B9-8302-4D9E-9B0B-6823F6EE73F9}" type="pres">
      <dgm:prSet presAssocID="{8793F1DC-A16C-40F0-9344-A0825718BC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E2F980-E586-44D8-9C5E-513A522BC09D}" type="pres">
      <dgm:prSet presAssocID="{FF87195C-199C-4BF7-9D48-59F6DB1E93FB}" presName="composite" presStyleCnt="0"/>
      <dgm:spPr/>
    </dgm:pt>
    <dgm:pt modelId="{0F434DE0-0A27-4DFA-ADD1-A77FBD4C8779}" type="pres">
      <dgm:prSet presAssocID="{FF87195C-199C-4BF7-9D48-59F6DB1E93FB}" presName="parTx" presStyleLbl="alignNode1" presStyleIdx="0" presStyleCnt="3" custScaleX="551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8504F-7A66-4604-AA69-0F1BE53D5EBB}" type="pres">
      <dgm:prSet presAssocID="{FF87195C-199C-4BF7-9D48-59F6DB1E93FB}" presName="desTx" presStyleLbl="alignAccFollowNode1" presStyleIdx="0" presStyleCnt="3" custScaleX="551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3C5A3-99FD-4EB1-9AA5-EB63A950B4FE}" type="pres">
      <dgm:prSet presAssocID="{AC23CE28-4204-4EC2-A577-9A3FF0C4A80D}" presName="space" presStyleCnt="0"/>
      <dgm:spPr/>
    </dgm:pt>
    <dgm:pt modelId="{3B31A33C-6C1D-4C5A-A662-CF5CD61E2D6D}" type="pres">
      <dgm:prSet presAssocID="{AEFF8A2F-226F-402B-B692-9DA22E0C5423}" presName="composite" presStyleCnt="0"/>
      <dgm:spPr/>
    </dgm:pt>
    <dgm:pt modelId="{01FC47B5-3691-4449-89B0-9C6360DE8B91}" type="pres">
      <dgm:prSet presAssocID="{AEFF8A2F-226F-402B-B692-9DA22E0C5423}" presName="parTx" presStyleLbl="alignNode1" presStyleIdx="1" presStyleCnt="3" custScaleX="506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59AA2-4708-4673-8E35-5679B310514F}" type="pres">
      <dgm:prSet presAssocID="{AEFF8A2F-226F-402B-B692-9DA22E0C5423}" presName="desTx" presStyleLbl="alignAccFollowNode1" presStyleIdx="1" presStyleCnt="3" custScaleX="50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B5BC6-F8BC-49D4-81DA-CC407C195588}" type="pres">
      <dgm:prSet presAssocID="{E6FABC3E-711E-4BC5-9A7F-E1138B7F8EBA}" presName="space" presStyleCnt="0"/>
      <dgm:spPr/>
    </dgm:pt>
    <dgm:pt modelId="{92C4FA3C-F0DD-4314-8D16-D1B78AC90D0B}" type="pres">
      <dgm:prSet presAssocID="{4FA0B7B5-3DD6-479E-BBB3-37702E7B63F8}" presName="composite" presStyleCnt="0"/>
      <dgm:spPr/>
    </dgm:pt>
    <dgm:pt modelId="{CDE829EE-1619-45C4-9DD9-378B0244FA9D}" type="pres">
      <dgm:prSet presAssocID="{4FA0B7B5-3DD6-479E-BBB3-37702E7B63F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E3597-AACB-4E88-A930-CBDAAFFBCD5D}" type="pres">
      <dgm:prSet presAssocID="{4FA0B7B5-3DD6-479E-BBB3-37702E7B63F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244EC7-C48A-4788-B91F-A047C2C71FCB}" type="presOf" srcId="{1C9FACBF-BAF5-410D-8227-DBAF1D4B3C88}" destId="{8ADE3597-AACB-4E88-A930-CBDAAFFBCD5D}" srcOrd="0" destOrd="2" presId="urn:microsoft.com/office/officeart/2005/8/layout/hList1"/>
    <dgm:cxn modelId="{FBCAABA2-B6A6-4D81-BA18-9DA2E22AC862}" srcId="{AEFF8A2F-226F-402B-B692-9DA22E0C5423}" destId="{94ED1C4F-9D58-4B53-98C6-F50118CE0237}" srcOrd="0" destOrd="0" parTransId="{619BB8D8-ECBF-445F-994F-6549A9CE73D9}" sibTransId="{D2E0B96B-F37A-437A-BB3B-914495664647}"/>
    <dgm:cxn modelId="{F72FF8A9-2309-4817-B380-568FF9E87E21}" srcId="{8793F1DC-A16C-40F0-9344-A0825718BCED}" destId="{4FA0B7B5-3DD6-479E-BBB3-37702E7B63F8}" srcOrd="2" destOrd="0" parTransId="{C73B51A9-EB54-4770-8287-5457460390C9}" sibTransId="{AEA4380E-04C2-447D-92A6-B285978B76EF}"/>
    <dgm:cxn modelId="{3AFBB774-1734-4721-8FCB-128923284039}" type="presOf" srcId="{AEFF8A2F-226F-402B-B692-9DA22E0C5423}" destId="{01FC47B5-3691-4449-89B0-9C6360DE8B91}" srcOrd="0" destOrd="0" presId="urn:microsoft.com/office/officeart/2005/8/layout/hList1"/>
    <dgm:cxn modelId="{979151EF-A7C3-444B-9497-00A209EA44E9}" type="presOf" srcId="{FF87195C-199C-4BF7-9D48-59F6DB1E93FB}" destId="{0F434DE0-0A27-4DFA-ADD1-A77FBD4C8779}" srcOrd="0" destOrd="0" presId="urn:microsoft.com/office/officeart/2005/8/layout/hList1"/>
    <dgm:cxn modelId="{12EF9C0F-1A32-46D7-9F56-F19C20D294D2}" srcId="{4FA0B7B5-3DD6-479E-BBB3-37702E7B63F8}" destId="{CC417616-CB57-43A2-947A-0D0C6DD2C162}" srcOrd="7" destOrd="0" parTransId="{21C854D0-32EB-40F8-A025-2EF4A407BBAC}" sibTransId="{D5E453A5-445C-42BF-9EDA-A54718266BC3}"/>
    <dgm:cxn modelId="{59ED2E3A-0EB2-46B5-A3B4-F031CC000D03}" srcId="{4FA0B7B5-3DD6-479E-BBB3-37702E7B63F8}" destId="{FABC186F-3D0A-44D8-BF49-4B77A6CBA668}" srcOrd="6" destOrd="0" parTransId="{90648263-6619-423B-AA17-3ABC17B343FE}" sibTransId="{779D8A7B-D199-474F-8AB1-E80975EF753D}"/>
    <dgm:cxn modelId="{9491DEF3-8E1B-4C97-9F4B-BD9BF47103C8}" type="presOf" srcId="{8793F1DC-A16C-40F0-9344-A0825718BCED}" destId="{B59AE4B9-8302-4D9E-9B0B-6823F6EE73F9}" srcOrd="0" destOrd="0" presId="urn:microsoft.com/office/officeart/2005/8/layout/hList1"/>
    <dgm:cxn modelId="{1192B710-FB8C-43C5-8A27-93F5F93D211F}" type="presOf" srcId="{396EA5DC-2CDF-4002-AC04-3108F62D6C65}" destId="{8ADE3597-AACB-4E88-A930-CBDAAFFBCD5D}" srcOrd="0" destOrd="1" presId="urn:microsoft.com/office/officeart/2005/8/layout/hList1"/>
    <dgm:cxn modelId="{FBE595FE-21B6-4C35-8305-51B7FE8889E9}" type="presOf" srcId="{F2210650-835F-4710-AE7B-D4311BBF6678}" destId="{8ADE3597-AACB-4E88-A930-CBDAAFFBCD5D}" srcOrd="0" destOrd="8" presId="urn:microsoft.com/office/officeart/2005/8/layout/hList1"/>
    <dgm:cxn modelId="{580D6E29-FCA5-408C-B57C-7455D0745155}" type="presOf" srcId="{789F1965-A4C1-4DFA-8D8F-5CDADBE70B83}" destId="{8ADE3597-AACB-4E88-A930-CBDAAFFBCD5D}" srcOrd="0" destOrd="3" presId="urn:microsoft.com/office/officeart/2005/8/layout/hList1"/>
    <dgm:cxn modelId="{A6612C50-C87A-40F3-A3AD-1C722586A019}" srcId="{4FA0B7B5-3DD6-479E-BBB3-37702E7B63F8}" destId="{1C9FACBF-BAF5-410D-8227-DBAF1D4B3C88}" srcOrd="2" destOrd="0" parTransId="{7F12C6D0-1D26-46D9-873B-F56112AF8097}" sibTransId="{205D859B-550E-4F4E-A641-993029638AA7}"/>
    <dgm:cxn modelId="{CE0383CA-7E88-4C85-896F-09D1A30D2237}" srcId="{4FA0B7B5-3DD6-479E-BBB3-37702E7B63F8}" destId="{09453477-7B26-4A8E-923C-92233174B7BA}" srcOrd="5" destOrd="0" parTransId="{8B4CA1B0-275F-44A3-B3C5-505DCCC33B42}" sibTransId="{7A2396E0-AEB6-4C80-AD95-A67A9D1D3FE9}"/>
    <dgm:cxn modelId="{EABE0CC7-8256-4E86-94AC-CB40A36748B6}" type="presOf" srcId="{2B24A1D2-E632-470C-8B61-6FAEE90AAF31}" destId="{8ADE3597-AACB-4E88-A930-CBDAAFFBCD5D}" srcOrd="0" destOrd="4" presId="urn:microsoft.com/office/officeart/2005/8/layout/hList1"/>
    <dgm:cxn modelId="{2307A0EB-409A-4433-A7C3-FA8C244AD078}" type="presOf" srcId="{94ED1C4F-9D58-4B53-98C6-F50118CE0237}" destId="{72159AA2-4708-4673-8E35-5679B310514F}" srcOrd="0" destOrd="0" presId="urn:microsoft.com/office/officeart/2005/8/layout/hList1"/>
    <dgm:cxn modelId="{03145510-B292-4955-A311-5117D77ACF7E}" srcId="{4FA0B7B5-3DD6-479E-BBB3-37702E7B63F8}" destId="{2B24A1D2-E632-470C-8B61-6FAEE90AAF31}" srcOrd="4" destOrd="0" parTransId="{BAF16ABA-6C1C-417E-A4E3-D3CDEF08114E}" sibTransId="{9DF2C278-D196-43A0-8A53-980C544762D3}"/>
    <dgm:cxn modelId="{D35D108B-C8E9-4E03-BDD7-DD1E9DE63ECA}" type="presOf" srcId="{09453477-7B26-4A8E-923C-92233174B7BA}" destId="{8ADE3597-AACB-4E88-A930-CBDAAFFBCD5D}" srcOrd="0" destOrd="5" presId="urn:microsoft.com/office/officeart/2005/8/layout/hList1"/>
    <dgm:cxn modelId="{98DBB197-D246-4060-B48E-949983B1B70C}" type="presOf" srcId="{C67E4521-BD4E-4B8F-8D9B-216034368522}" destId="{A928504F-7A66-4604-AA69-0F1BE53D5EBB}" srcOrd="0" destOrd="0" presId="urn:microsoft.com/office/officeart/2005/8/layout/hList1"/>
    <dgm:cxn modelId="{67D96786-CAA3-473A-8B6B-4313DF5C2F96}" srcId="{8793F1DC-A16C-40F0-9344-A0825718BCED}" destId="{AEFF8A2F-226F-402B-B692-9DA22E0C5423}" srcOrd="1" destOrd="0" parTransId="{82EB5CBB-C00E-45F4-B5C9-88AF744424C8}" sibTransId="{E6FABC3E-711E-4BC5-9A7F-E1138B7F8EBA}"/>
    <dgm:cxn modelId="{829BBB7D-06B4-40FD-93E5-EEE445CEE714}" srcId="{4FA0B7B5-3DD6-479E-BBB3-37702E7B63F8}" destId="{789F1965-A4C1-4DFA-8D8F-5CDADBE70B83}" srcOrd="3" destOrd="0" parTransId="{7E65D953-BFB3-4E0F-B4D0-C73BB9C67007}" sibTransId="{EB4F4CCD-998D-43DE-BD05-2396AB00F60D}"/>
    <dgm:cxn modelId="{AF939C0C-E068-4ACF-B225-850622498DF9}" srcId="{FF87195C-199C-4BF7-9D48-59F6DB1E93FB}" destId="{8BB7344C-8879-469C-836B-8F7584369A55}" srcOrd="3" destOrd="0" parTransId="{94410477-6FD6-4808-84D9-D82149697211}" sibTransId="{7365738F-2C71-4E66-9CDD-FCD4705514BC}"/>
    <dgm:cxn modelId="{2FB33B7C-7552-456F-B6FE-96B1F3D7D449}" type="presOf" srcId="{6800E34C-E522-442F-B3B1-5FF397DD13C7}" destId="{A928504F-7A66-4604-AA69-0F1BE53D5EBB}" srcOrd="0" destOrd="2" presId="urn:microsoft.com/office/officeart/2005/8/layout/hList1"/>
    <dgm:cxn modelId="{1F751AB9-6DFC-4BD6-9A5D-408F16D318DE}" type="presOf" srcId="{2A1F78C9-F56B-40AC-BCBD-4105C8600459}" destId="{A928504F-7A66-4604-AA69-0F1BE53D5EBB}" srcOrd="0" destOrd="1" presId="urn:microsoft.com/office/officeart/2005/8/layout/hList1"/>
    <dgm:cxn modelId="{2D88DA74-434C-49FD-B930-06A9865F9AA9}" srcId="{FF87195C-199C-4BF7-9D48-59F6DB1E93FB}" destId="{C67E4521-BD4E-4B8F-8D9B-216034368522}" srcOrd="0" destOrd="0" parTransId="{E4AE9E82-93B2-4A71-B469-7AAD24566E24}" sibTransId="{5686E042-AC0B-4B4B-85A6-96F00A83CBD4}"/>
    <dgm:cxn modelId="{0B4AEDEF-DC05-47E3-B923-60FD887E4F2F}" srcId="{FF87195C-199C-4BF7-9D48-59F6DB1E93FB}" destId="{6800E34C-E522-442F-B3B1-5FF397DD13C7}" srcOrd="2" destOrd="0" parTransId="{443709E6-B36E-4D0C-A563-AD8D2D979C3B}" sibTransId="{F257CF2B-D9FC-44A5-8083-3D39E6D4F9F5}"/>
    <dgm:cxn modelId="{303DA177-EFB5-4676-A96C-076246699458}" srcId="{4FA0B7B5-3DD6-479E-BBB3-37702E7B63F8}" destId="{F2210650-835F-4710-AE7B-D4311BBF6678}" srcOrd="8" destOrd="0" parTransId="{36EC3A83-5A4C-4C99-B540-92134C1847FB}" sibTransId="{8324DB55-6912-4C0E-A03C-1BBA8CF849E6}"/>
    <dgm:cxn modelId="{DF73B762-33D1-4DD8-A792-2B67C277D5A5}" type="presOf" srcId="{B378F542-FE93-47B0-BB0B-423F408A8B30}" destId="{72159AA2-4708-4673-8E35-5679B310514F}" srcOrd="0" destOrd="2" presId="urn:microsoft.com/office/officeart/2005/8/layout/hList1"/>
    <dgm:cxn modelId="{1D7AB4FF-DF1A-459A-AF72-BFC6079BF920}" type="presOf" srcId="{FABC186F-3D0A-44D8-BF49-4B77A6CBA668}" destId="{8ADE3597-AACB-4E88-A930-CBDAAFFBCD5D}" srcOrd="0" destOrd="6" presId="urn:microsoft.com/office/officeart/2005/8/layout/hList1"/>
    <dgm:cxn modelId="{4FE27C61-9001-40FB-856D-05E88A3FE19E}" srcId="{4FA0B7B5-3DD6-479E-BBB3-37702E7B63F8}" destId="{396EA5DC-2CDF-4002-AC04-3108F62D6C65}" srcOrd="1" destOrd="0" parTransId="{B185B649-72F0-4467-8568-18C1F4480C1E}" sibTransId="{01C893DA-56C5-4565-9E13-4F82BB37113E}"/>
    <dgm:cxn modelId="{5CEEAC8A-DAC0-4D7A-9816-F1ABCF6FA339}" srcId="{AEFF8A2F-226F-402B-B692-9DA22E0C5423}" destId="{B378F542-FE93-47B0-BB0B-423F408A8B30}" srcOrd="2" destOrd="0" parTransId="{31FFAC6C-F609-4237-8439-53EDA30139EB}" sibTransId="{ACC349C4-852B-4627-964F-DA7FECBE39FE}"/>
    <dgm:cxn modelId="{B2E57065-9770-4DFB-B525-57F1CFB40356}" srcId="{FF87195C-199C-4BF7-9D48-59F6DB1E93FB}" destId="{2A1F78C9-F56B-40AC-BCBD-4105C8600459}" srcOrd="1" destOrd="0" parTransId="{A6CD0E67-2A9B-43C6-A0BA-E3ABF31A87CC}" sibTransId="{EA35D17E-FC9F-4AE8-9DF9-1F4C3BC929A2}"/>
    <dgm:cxn modelId="{AA641EE5-1196-4491-AE7E-1182673CC714}" type="presOf" srcId="{8BB7344C-8879-469C-836B-8F7584369A55}" destId="{A928504F-7A66-4604-AA69-0F1BE53D5EBB}" srcOrd="0" destOrd="3" presId="urn:microsoft.com/office/officeart/2005/8/layout/hList1"/>
    <dgm:cxn modelId="{B8D4052C-37C3-4931-B464-6BFAC7FC5708}" type="presOf" srcId="{042731B3-F572-43C3-9891-3E7934F7D8E4}" destId="{A928504F-7A66-4604-AA69-0F1BE53D5EBB}" srcOrd="0" destOrd="4" presId="urn:microsoft.com/office/officeart/2005/8/layout/hList1"/>
    <dgm:cxn modelId="{D35FD6B7-D674-4A08-B726-71B839FF3B94}" type="presOf" srcId="{FC4F143F-4808-4BD5-8A38-4C0FF78D2A35}" destId="{72159AA2-4708-4673-8E35-5679B310514F}" srcOrd="0" destOrd="1" presId="urn:microsoft.com/office/officeart/2005/8/layout/hList1"/>
    <dgm:cxn modelId="{6EE63900-44D3-4A38-B020-B2117DBCDD5E}" srcId="{8793F1DC-A16C-40F0-9344-A0825718BCED}" destId="{FF87195C-199C-4BF7-9D48-59F6DB1E93FB}" srcOrd="0" destOrd="0" parTransId="{55509BB8-89DE-4536-8C3A-72D5F4132DE5}" sibTransId="{AC23CE28-4204-4EC2-A577-9A3FF0C4A80D}"/>
    <dgm:cxn modelId="{0754B05E-177E-4D1C-8E36-713D0CD409AD}" type="presOf" srcId="{4FA0B7B5-3DD6-479E-BBB3-37702E7B63F8}" destId="{CDE829EE-1619-45C4-9DD9-378B0244FA9D}" srcOrd="0" destOrd="0" presId="urn:microsoft.com/office/officeart/2005/8/layout/hList1"/>
    <dgm:cxn modelId="{3C1CCF13-9143-42B7-9DF1-BDCD98DCF0B4}" type="presOf" srcId="{CC417616-CB57-43A2-947A-0D0C6DD2C162}" destId="{8ADE3597-AACB-4E88-A930-CBDAAFFBCD5D}" srcOrd="0" destOrd="7" presId="urn:microsoft.com/office/officeart/2005/8/layout/hList1"/>
    <dgm:cxn modelId="{E75EE23C-C24C-4D12-9D90-D4055F3B57D8}" srcId="{FF87195C-199C-4BF7-9D48-59F6DB1E93FB}" destId="{042731B3-F572-43C3-9891-3E7934F7D8E4}" srcOrd="4" destOrd="0" parTransId="{BD91A873-FE9F-4491-90EB-66756FD78A73}" sibTransId="{949B8703-2D6B-4EA2-AD33-FCF88F54781F}"/>
    <dgm:cxn modelId="{C0627626-7A87-49D1-A90F-070590EF8FA3}" srcId="{AEFF8A2F-226F-402B-B692-9DA22E0C5423}" destId="{FC4F143F-4808-4BD5-8A38-4C0FF78D2A35}" srcOrd="1" destOrd="0" parTransId="{10FB0EFA-E10E-4DAA-9B69-16DC080860DA}" sibTransId="{F4418704-228F-49EB-A575-C02332C777FE}"/>
    <dgm:cxn modelId="{A7B360A5-166F-4594-B700-A43947173EF5}" srcId="{4FA0B7B5-3DD6-479E-BBB3-37702E7B63F8}" destId="{28DADCAA-B8DC-49B3-B2E3-972261B4D585}" srcOrd="0" destOrd="0" parTransId="{F10AF5CA-D68E-436B-A261-9B9E1EA2A953}" sibTransId="{F2F797DA-9674-4F0E-B833-8C54DE7F5EE6}"/>
    <dgm:cxn modelId="{766791D0-8F01-416E-AC15-63D6B7A3F8C4}" type="presOf" srcId="{28DADCAA-B8DC-49B3-B2E3-972261B4D585}" destId="{8ADE3597-AACB-4E88-A930-CBDAAFFBCD5D}" srcOrd="0" destOrd="0" presId="urn:microsoft.com/office/officeart/2005/8/layout/hList1"/>
    <dgm:cxn modelId="{77E552A7-6363-4770-94FE-1DC341537B70}" type="presParOf" srcId="{B59AE4B9-8302-4D9E-9B0B-6823F6EE73F9}" destId="{64E2F980-E586-44D8-9C5E-513A522BC09D}" srcOrd="0" destOrd="0" presId="urn:microsoft.com/office/officeart/2005/8/layout/hList1"/>
    <dgm:cxn modelId="{1A001B72-4151-401C-B6DB-641EF784CBF8}" type="presParOf" srcId="{64E2F980-E586-44D8-9C5E-513A522BC09D}" destId="{0F434DE0-0A27-4DFA-ADD1-A77FBD4C8779}" srcOrd="0" destOrd="0" presId="urn:microsoft.com/office/officeart/2005/8/layout/hList1"/>
    <dgm:cxn modelId="{51ADEC55-983E-4D23-894C-EB88221BA312}" type="presParOf" srcId="{64E2F980-E586-44D8-9C5E-513A522BC09D}" destId="{A928504F-7A66-4604-AA69-0F1BE53D5EBB}" srcOrd="1" destOrd="0" presId="urn:microsoft.com/office/officeart/2005/8/layout/hList1"/>
    <dgm:cxn modelId="{607C0D70-825E-4748-9220-C7F491D047AF}" type="presParOf" srcId="{B59AE4B9-8302-4D9E-9B0B-6823F6EE73F9}" destId="{C123C5A3-99FD-4EB1-9AA5-EB63A950B4FE}" srcOrd="1" destOrd="0" presId="urn:microsoft.com/office/officeart/2005/8/layout/hList1"/>
    <dgm:cxn modelId="{B18C6FCA-0FAF-485B-9A1A-03592E3CE5EE}" type="presParOf" srcId="{B59AE4B9-8302-4D9E-9B0B-6823F6EE73F9}" destId="{3B31A33C-6C1D-4C5A-A662-CF5CD61E2D6D}" srcOrd="2" destOrd="0" presId="urn:microsoft.com/office/officeart/2005/8/layout/hList1"/>
    <dgm:cxn modelId="{9163EB2B-7CA3-4DB4-9E48-9151A5AD5D64}" type="presParOf" srcId="{3B31A33C-6C1D-4C5A-A662-CF5CD61E2D6D}" destId="{01FC47B5-3691-4449-89B0-9C6360DE8B91}" srcOrd="0" destOrd="0" presId="urn:microsoft.com/office/officeart/2005/8/layout/hList1"/>
    <dgm:cxn modelId="{9CBB61FD-6BE6-4EFB-BCE1-549BF65384D5}" type="presParOf" srcId="{3B31A33C-6C1D-4C5A-A662-CF5CD61E2D6D}" destId="{72159AA2-4708-4673-8E35-5679B310514F}" srcOrd="1" destOrd="0" presId="urn:microsoft.com/office/officeart/2005/8/layout/hList1"/>
    <dgm:cxn modelId="{ECD058E3-4588-496E-97CA-396D25B7822F}" type="presParOf" srcId="{B59AE4B9-8302-4D9E-9B0B-6823F6EE73F9}" destId="{33FB5BC6-F8BC-49D4-81DA-CC407C195588}" srcOrd="3" destOrd="0" presId="urn:microsoft.com/office/officeart/2005/8/layout/hList1"/>
    <dgm:cxn modelId="{1DA7678E-F75D-43C6-8E23-4A5B38F00CAE}" type="presParOf" srcId="{B59AE4B9-8302-4D9E-9B0B-6823F6EE73F9}" destId="{92C4FA3C-F0DD-4314-8D16-D1B78AC90D0B}" srcOrd="4" destOrd="0" presId="urn:microsoft.com/office/officeart/2005/8/layout/hList1"/>
    <dgm:cxn modelId="{594B98F8-2E82-43B6-BC7B-BFD16A77D741}" type="presParOf" srcId="{92C4FA3C-F0DD-4314-8D16-D1B78AC90D0B}" destId="{CDE829EE-1619-45C4-9DD9-378B0244FA9D}" srcOrd="0" destOrd="0" presId="urn:microsoft.com/office/officeart/2005/8/layout/hList1"/>
    <dgm:cxn modelId="{56DD3CF1-3448-4EB9-A586-F34B76C42244}" type="presParOf" srcId="{92C4FA3C-F0DD-4314-8D16-D1B78AC90D0B}" destId="{8ADE3597-AACB-4E88-A930-CBDAAFFBCD5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793F1DC-A16C-40F0-9344-A0825718BC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87195C-199C-4BF7-9D48-59F6DB1E93FB}">
      <dgm:prSet phldrT="[Text]"/>
      <dgm:spPr/>
      <dgm:t>
        <a:bodyPr/>
        <a:lstStyle/>
        <a:p>
          <a:r>
            <a:rPr lang="en-US" dirty="0" smtClean="0"/>
            <a:t>Members</a:t>
          </a:r>
          <a:endParaRPr lang="en-US" dirty="0"/>
        </a:p>
      </dgm:t>
    </dgm:pt>
    <dgm:pt modelId="{55509BB8-89DE-4536-8C3A-72D5F4132DE5}" type="parTrans" cxnId="{6EE63900-44D3-4A38-B020-B2117DBCDD5E}">
      <dgm:prSet/>
      <dgm:spPr/>
      <dgm:t>
        <a:bodyPr/>
        <a:lstStyle/>
        <a:p>
          <a:endParaRPr lang="en-US"/>
        </a:p>
      </dgm:t>
    </dgm:pt>
    <dgm:pt modelId="{AC23CE28-4204-4EC2-A577-9A3FF0C4A80D}" type="sibTrans" cxnId="{6EE63900-44D3-4A38-B020-B2117DBCDD5E}">
      <dgm:prSet/>
      <dgm:spPr/>
      <dgm:t>
        <a:bodyPr/>
        <a:lstStyle/>
        <a:p>
          <a:endParaRPr lang="en-US"/>
        </a:p>
      </dgm:t>
    </dgm:pt>
    <dgm:pt modelId="{AEFF8A2F-226F-402B-B692-9DA22E0C5423}">
      <dgm:prSet phldrT="[Text]"/>
      <dgm:spPr/>
      <dgm:t>
        <a:bodyPr/>
        <a:lstStyle/>
        <a:p>
          <a:r>
            <a:rPr lang="en-US" dirty="0" smtClean="0"/>
            <a:t>Meeting Content</a:t>
          </a:r>
          <a:endParaRPr lang="en-US" dirty="0"/>
        </a:p>
      </dgm:t>
    </dgm:pt>
    <dgm:pt modelId="{82EB5CBB-C00E-45F4-B5C9-88AF744424C8}" type="parTrans" cxnId="{67D96786-CAA3-473A-8B6B-4313DF5C2F96}">
      <dgm:prSet/>
      <dgm:spPr/>
      <dgm:t>
        <a:bodyPr/>
        <a:lstStyle/>
        <a:p>
          <a:endParaRPr lang="en-US"/>
        </a:p>
      </dgm:t>
    </dgm:pt>
    <dgm:pt modelId="{E6FABC3E-711E-4BC5-9A7F-E1138B7F8EBA}" type="sibTrans" cxnId="{67D96786-CAA3-473A-8B6B-4313DF5C2F96}">
      <dgm:prSet/>
      <dgm:spPr/>
      <dgm:t>
        <a:bodyPr/>
        <a:lstStyle/>
        <a:p>
          <a:endParaRPr lang="en-US"/>
        </a:p>
      </dgm:t>
    </dgm:pt>
    <dgm:pt modelId="{6D295DF9-713D-48C8-BF6F-E4006A5F8C4A}">
      <dgm:prSet phldrT="[Text]"/>
      <dgm:spPr/>
      <dgm:t>
        <a:bodyPr/>
        <a:lstStyle/>
        <a:p>
          <a:r>
            <a:rPr lang="en-US" dirty="0" smtClean="0"/>
            <a:t>Representatives from government (DHCD)  </a:t>
          </a:r>
          <a:endParaRPr lang="en-US" dirty="0"/>
        </a:p>
      </dgm:t>
    </dgm:pt>
    <dgm:pt modelId="{796D3CC4-240C-4CC2-A42A-70B2A3C31C48}" type="parTrans" cxnId="{A7FDEE82-374E-4E71-9073-E4CEBA17F1B8}">
      <dgm:prSet/>
      <dgm:spPr/>
      <dgm:t>
        <a:bodyPr/>
        <a:lstStyle/>
        <a:p>
          <a:endParaRPr lang="en-US"/>
        </a:p>
      </dgm:t>
    </dgm:pt>
    <dgm:pt modelId="{B8BF703B-FC6F-47F5-BF54-873C5863FD5A}" type="sibTrans" cxnId="{A7FDEE82-374E-4E71-9073-E4CEBA17F1B8}">
      <dgm:prSet/>
      <dgm:spPr/>
      <dgm:t>
        <a:bodyPr/>
        <a:lstStyle/>
        <a:p>
          <a:endParaRPr lang="en-US"/>
        </a:p>
      </dgm:t>
    </dgm:pt>
    <dgm:pt modelId="{E82B0E4F-C1D8-451A-980E-09F4AE8040AA}">
      <dgm:prSet phldrT="[Text]"/>
      <dgm:spPr/>
      <dgm:t>
        <a:bodyPr/>
        <a:lstStyle/>
        <a:p>
          <a:r>
            <a:rPr lang="en-US" dirty="0" smtClean="0"/>
            <a:t>Updates from LIHEAP given by LEAN members</a:t>
          </a:r>
          <a:endParaRPr lang="en-US" dirty="0"/>
        </a:p>
      </dgm:t>
    </dgm:pt>
    <dgm:pt modelId="{CE17EDD0-631E-47E0-9FBC-2862D02EE343}" type="parTrans" cxnId="{AA6463B5-ABD9-4417-A70B-89030869EE1A}">
      <dgm:prSet/>
      <dgm:spPr/>
      <dgm:t>
        <a:bodyPr/>
        <a:lstStyle/>
        <a:p>
          <a:endParaRPr lang="en-US"/>
        </a:p>
      </dgm:t>
    </dgm:pt>
    <dgm:pt modelId="{848443F7-A826-4844-906E-6C200DADE59D}" type="sibTrans" cxnId="{AA6463B5-ABD9-4417-A70B-89030869EE1A}">
      <dgm:prSet/>
      <dgm:spPr/>
      <dgm:t>
        <a:bodyPr/>
        <a:lstStyle/>
        <a:p>
          <a:endParaRPr lang="en-US"/>
        </a:p>
      </dgm:t>
    </dgm:pt>
    <dgm:pt modelId="{6461EC30-4547-46FB-B7FA-7723FE0807F9}">
      <dgm:prSet/>
      <dgm:spPr/>
      <dgm:t>
        <a:bodyPr/>
        <a:lstStyle/>
        <a:p>
          <a:r>
            <a:rPr lang="en-US" smtClean="0"/>
            <a:t>Representatives from  agency utility-funded energy efficiency programs  (CAA’s)</a:t>
          </a:r>
          <a:endParaRPr lang="en-US" dirty="0"/>
        </a:p>
      </dgm:t>
    </dgm:pt>
    <dgm:pt modelId="{73C9BE56-B811-4383-BA30-3027DBA95BD4}" type="parTrans" cxnId="{98D6279F-505E-44C9-9ACB-650B35855DEA}">
      <dgm:prSet/>
      <dgm:spPr/>
      <dgm:t>
        <a:bodyPr/>
        <a:lstStyle/>
        <a:p>
          <a:endParaRPr lang="en-US"/>
        </a:p>
      </dgm:t>
    </dgm:pt>
    <dgm:pt modelId="{F765EF8A-1675-4AEE-AF46-78E9C705E546}" type="sibTrans" cxnId="{98D6279F-505E-44C9-9ACB-650B35855DEA}">
      <dgm:prSet/>
      <dgm:spPr/>
      <dgm:t>
        <a:bodyPr/>
        <a:lstStyle/>
        <a:p>
          <a:endParaRPr lang="en-US"/>
        </a:p>
      </dgm:t>
    </dgm:pt>
    <dgm:pt modelId="{B36A4F8F-9A30-4324-9C58-3935B8BBA655}">
      <dgm:prSet/>
      <dgm:spPr/>
      <dgm:t>
        <a:bodyPr/>
        <a:lstStyle/>
        <a:p>
          <a:r>
            <a:rPr lang="en-US" smtClean="0"/>
            <a:t>LEAN legal counsel</a:t>
          </a:r>
          <a:endParaRPr lang="en-US" dirty="0"/>
        </a:p>
      </dgm:t>
    </dgm:pt>
    <dgm:pt modelId="{EBA8CDE2-73F7-46FE-8A76-A2FE532D6413}" type="parTrans" cxnId="{A216A969-A6BE-4948-97E7-13DF5ACF5927}">
      <dgm:prSet/>
      <dgm:spPr/>
      <dgm:t>
        <a:bodyPr/>
        <a:lstStyle/>
        <a:p>
          <a:endParaRPr lang="en-US"/>
        </a:p>
      </dgm:t>
    </dgm:pt>
    <dgm:pt modelId="{2AC7A492-A172-48B8-8D77-7B31E514D07A}" type="sibTrans" cxnId="{A216A969-A6BE-4948-97E7-13DF5ACF5927}">
      <dgm:prSet/>
      <dgm:spPr/>
      <dgm:t>
        <a:bodyPr/>
        <a:lstStyle/>
        <a:p>
          <a:endParaRPr lang="en-US"/>
        </a:p>
      </dgm:t>
    </dgm:pt>
    <dgm:pt modelId="{737B45D5-2F1E-4427-A10D-4474BCB8967C}">
      <dgm:prSet/>
      <dgm:spPr/>
      <dgm:t>
        <a:bodyPr/>
        <a:lstStyle/>
        <a:p>
          <a:r>
            <a:rPr lang="en-US" dirty="0" smtClean="0"/>
            <a:t>National Consumer Law Center</a:t>
          </a:r>
          <a:endParaRPr lang="en-US" dirty="0"/>
        </a:p>
      </dgm:t>
    </dgm:pt>
    <dgm:pt modelId="{661A7DC7-5F06-418C-A08E-81690149098E}" type="parTrans" cxnId="{7B0100EF-38E8-486B-A8CD-05C42F3B49C7}">
      <dgm:prSet/>
      <dgm:spPr/>
      <dgm:t>
        <a:bodyPr/>
        <a:lstStyle/>
        <a:p>
          <a:endParaRPr lang="en-US"/>
        </a:p>
      </dgm:t>
    </dgm:pt>
    <dgm:pt modelId="{570B7ACC-0D0C-419F-BF84-8E9D88B42863}" type="sibTrans" cxnId="{7B0100EF-38E8-486B-A8CD-05C42F3B49C7}">
      <dgm:prSet/>
      <dgm:spPr/>
      <dgm:t>
        <a:bodyPr/>
        <a:lstStyle/>
        <a:p>
          <a:endParaRPr lang="en-US"/>
        </a:p>
      </dgm:t>
    </dgm:pt>
    <dgm:pt modelId="{1F5FEB95-4DDE-442E-99CF-5A87594CE50E}">
      <dgm:prSet/>
      <dgm:spPr/>
      <dgm:t>
        <a:bodyPr/>
        <a:lstStyle/>
        <a:p>
          <a:r>
            <a:rPr lang="en-US" dirty="0" smtClean="0"/>
            <a:t>Updates from DHCD Energy Program Director</a:t>
          </a:r>
          <a:endParaRPr lang="en-US" dirty="0"/>
        </a:p>
      </dgm:t>
    </dgm:pt>
    <dgm:pt modelId="{B7558632-3FCD-4C1E-8D23-5B79B25253DB}" type="parTrans" cxnId="{2ACC9721-5D95-4874-AEFE-E7C414AFE122}">
      <dgm:prSet/>
      <dgm:spPr/>
      <dgm:t>
        <a:bodyPr/>
        <a:lstStyle/>
        <a:p>
          <a:endParaRPr lang="en-US"/>
        </a:p>
      </dgm:t>
    </dgm:pt>
    <dgm:pt modelId="{F0B1FB9C-9D13-410D-9EB3-D3DDF5000FDE}" type="sibTrans" cxnId="{2ACC9721-5D95-4874-AEFE-E7C414AFE122}">
      <dgm:prSet/>
      <dgm:spPr/>
      <dgm:t>
        <a:bodyPr/>
        <a:lstStyle/>
        <a:p>
          <a:endParaRPr lang="en-US"/>
        </a:p>
      </dgm:t>
    </dgm:pt>
    <dgm:pt modelId="{95CFACF4-E42C-4C68-826D-408D3B0FEF81}">
      <dgm:prSet/>
      <dgm:spPr/>
      <dgm:t>
        <a:bodyPr/>
        <a:lstStyle/>
        <a:p>
          <a:r>
            <a:rPr lang="en-US" smtClean="0"/>
            <a:t>Discussions of energy saving measures</a:t>
          </a:r>
          <a:endParaRPr lang="en-US" dirty="0"/>
        </a:p>
      </dgm:t>
    </dgm:pt>
    <dgm:pt modelId="{B986ECDA-8503-4868-B4A9-711F1C87CDB6}" type="parTrans" cxnId="{E6898FDD-D503-4755-A97C-5AB4834735CC}">
      <dgm:prSet/>
      <dgm:spPr/>
      <dgm:t>
        <a:bodyPr/>
        <a:lstStyle/>
        <a:p>
          <a:endParaRPr lang="en-US"/>
        </a:p>
      </dgm:t>
    </dgm:pt>
    <dgm:pt modelId="{2BB58E87-84B0-4483-B22E-60BB95CF8FA1}" type="sibTrans" cxnId="{E6898FDD-D503-4755-A97C-5AB4834735CC}">
      <dgm:prSet/>
      <dgm:spPr/>
      <dgm:t>
        <a:bodyPr/>
        <a:lstStyle/>
        <a:p>
          <a:endParaRPr lang="en-US"/>
        </a:p>
      </dgm:t>
    </dgm:pt>
    <dgm:pt modelId="{5CBBAF34-81DA-4C50-B546-930CF1B7C247}">
      <dgm:prSet/>
      <dgm:spPr/>
      <dgm:t>
        <a:bodyPr/>
        <a:lstStyle/>
        <a:p>
          <a:r>
            <a:rPr lang="en-US" smtClean="0"/>
            <a:t>Strategize to ensure low income clients are living in efficient and healthy homes and are able to afford energy</a:t>
          </a:r>
          <a:endParaRPr lang="en-US" dirty="0"/>
        </a:p>
      </dgm:t>
    </dgm:pt>
    <dgm:pt modelId="{A5FC1ACA-EE2E-4FC0-9EAB-F651561A7C65}" type="parTrans" cxnId="{71F7F5A3-1B6F-4BD4-994D-547ACF35CB06}">
      <dgm:prSet/>
      <dgm:spPr/>
      <dgm:t>
        <a:bodyPr/>
        <a:lstStyle/>
        <a:p>
          <a:endParaRPr lang="en-US"/>
        </a:p>
      </dgm:t>
    </dgm:pt>
    <dgm:pt modelId="{3E30F87D-A7F8-4F5C-BD11-0A991B80B16B}" type="sibTrans" cxnId="{71F7F5A3-1B6F-4BD4-994D-547ACF35CB06}">
      <dgm:prSet/>
      <dgm:spPr/>
      <dgm:t>
        <a:bodyPr/>
        <a:lstStyle/>
        <a:p>
          <a:endParaRPr lang="en-US"/>
        </a:p>
      </dgm:t>
    </dgm:pt>
    <dgm:pt modelId="{8B5D33A3-82AA-49CB-BA86-2A5022EC96A2}">
      <dgm:prSet/>
      <dgm:spPr/>
      <dgm:t>
        <a:bodyPr/>
        <a:lstStyle/>
        <a:p>
          <a:r>
            <a:rPr lang="en-US" smtClean="0"/>
            <a:t>New creative ideas to strengthen the cost savings for low-income consumers</a:t>
          </a:r>
          <a:endParaRPr lang="en-US" dirty="0"/>
        </a:p>
      </dgm:t>
    </dgm:pt>
    <dgm:pt modelId="{DF7DAC0C-523B-4C9C-9CB7-42FF08542CF7}" type="parTrans" cxnId="{6D6DB10C-DD68-43D9-AC8E-FBCCD9A4BF52}">
      <dgm:prSet/>
      <dgm:spPr/>
      <dgm:t>
        <a:bodyPr/>
        <a:lstStyle/>
        <a:p>
          <a:endParaRPr lang="en-US"/>
        </a:p>
      </dgm:t>
    </dgm:pt>
    <dgm:pt modelId="{C211D513-3DC1-44E9-BA67-9A3BBE2E2CED}" type="sibTrans" cxnId="{6D6DB10C-DD68-43D9-AC8E-FBCCD9A4BF52}">
      <dgm:prSet/>
      <dgm:spPr/>
      <dgm:t>
        <a:bodyPr/>
        <a:lstStyle/>
        <a:p>
          <a:endParaRPr lang="en-US"/>
        </a:p>
      </dgm:t>
    </dgm:pt>
    <dgm:pt modelId="{BE3FB3AF-94AD-4104-AB92-B98C0D400572}">
      <dgm:prSet/>
      <dgm:spPr/>
      <dgm:t>
        <a:bodyPr/>
        <a:lstStyle/>
        <a:p>
          <a:r>
            <a:rPr lang="en-US" dirty="0" smtClean="0"/>
            <a:t>Required production goals</a:t>
          </a:r>
          <a:endParaRPr lang="en-US" dirty="0"/>
        </a:p>
      </dgm:t>
    </dgm:pt>
    <dgm:pt modelId="{86F215A0-5546-45B8-8011-D79BA074FC26}" type="parTrans" cxnId="{6A8F3B7E-948F-4D52-A320-D4CEFA7B6C41}">
      <dgm:prSet/>
      <dgm:spPr/>
      <dgm:t>
        <a:bodyPr/>
        <a:lstStyle/>
        <a:p>
          <a:endParaRPr lang="en-US"/>
        </a:p>
      </dgm:t>
    </dgm:pt>
    <dgm:pt modelId="{7884C6D1-3923-4C6A-8F9B-881672D1C8D3}" type="sibTrans" cxnId="{6A8F3B7E-948F-4D52-A320-D4CEFA7B6C41}">
      <dgm:prSet/>
      <dgm:spPr/>
      <dgm:t>
        <a:bodyPr/>
        <a:lstStyle/>
        <a:p>
          <a:endParaRPr lang="en-US"/>
        </a:p>
      </dgm:t>
    </dgm:pt>
    <dgm:pt modelId="{B6A6A81B-1E8B-4ACF-A699-6AB2C5ACFD87}" type="pres">
      <dgm:prSet presAssocID="{8793F1DC-A16C-40F0-9344-A0825718BC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E7F5BA-9F39-4F48-A7B0-B0F31EA9C831}" type="pres">
      <dgm:prSet presAssocID="{FF87195C-199C-4BF7-9D48-59F6DB1E93FB}" presName="parentText" presStyleLbl="node1" presStyleIdx="0" presStyleCnt="2" custLinFactY="-74379" custLinFactNeighborX="-492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6CF91-3F5B-47A6-9798-32BCACEC72CE}" type="pres">
      <dgm:prSet presAssocID="{FF87195C-199C-4BF7-9D48-59F6DB1E93FB}" presName="childText" presStyleLbl="revTx" presStyleIdx="0" presStyleCnt="2" custScaleY="122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1C602-CCC6-4A56-B266-EC5AF0D99C37}" type="pres">
      <dgm:prSet presAssocID="{AEFF8A2F-226F-402B-B692-9DA22E0C5423}" presName="parentText" presStyleLbl="node1" presStyleIdx="1" presStyleCnt="2" custLinFactNeighborY="-102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81A9-DBD0-4113-9477-972CC1D8E248}" type="pres">
      <dgm:prSet presAssocID="{AEFF8A2F-226F-402B-B692-9DA22E0C5423}" presName="childText" presStyleLbl="revTx" presStyleIdx="1" presStyleCnt="2" custLinFactNeighborY="-431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B5F55B-2F82-471F-87FB-1F6CA35D6B37}" type="presOf" srcId="{E82B0E4F-C1D8-451A-980E-09F4AE8040AA}" destId="{06F781A9-DBD0-4113-9477-972CC1D8E248}" srcOrd="0" destOrd="0" presId="urn:microsoft.com/office/officeart/2005/8/layout/vList2"/>
    <dgm:cxn modelId="{E6898FDD-D503-4755-A97C-5AB4834735CC}" srcId="{AEFF8A2F-226F-402B-B692-9DA22E0C5423}" destId="{95CFACF4-E42C-4C68-826D-408D3B0FEF81}" srcOrd="2" destOrd="0" parTransId="{B986ECDA-8503-4868-B4A9-711F1C87CDB6}" sibTransId="{2BB58E87-84B0-4483-B22E-60BB95CF8FA1}"/>
    <dgm:cxn modelId="{A56BD9F3-1841-4081-ABC8-636EFA8A0CB1}" type="presOf" srcId="{AEFF8A2F-226F-402B-B692-9DA22E0C5423}" destId="{9C81C602-CCC6-4A56-B266-EC5AF0D99C37}" srcOrd="0" destOrd="0" presId="urn:microsoft.com/office/officeart/2005/8/layout/vList2"/>
    <dgm:cxn modelId="{A1721EF8-56F0-4292-A475-34401AAE27D6}" type="presOf" srcId="{B36A4F8F-9A30-4324-9C58-3935B8BBA655}" destId="{E1A6CF91-3F5B-47A6-9798-32BCACEC72CE}" srcOrd="0" destOrd="2" presId="urn:microsoft.com/office/officeart/2005/8/layout/vList2"/>
    <dgm:cxn modelId="{7B0100EF-38E8-486B-A8CD-05C42F3B49C7}" srcId="{FF87195C-199C-4BF7-9D48-59F6DB1E93FB}" destId="{737B45D5-2F1E-4427-A10D-4474BCB8967C}" srcOrd="3" destOrd="0" parTransId="{661A7DC7-5F06-418C-A08E-81690149098E}" sibTransId="{570B7ACC-0D0C-419F-BF84-8E9D88B42863}"/>
    <dgm:cxn modelId="{71F7F5A3-1B6F-4BD4-994D-547ACF35CB06}" srcId="{AEFF8A2F-226F-402B-B692-9DA22E0C5423}" destId="{5CBBAF34-81DA-4C50-B546-930CF1B7C247}" srcOrd="3" destOrd="0" parTransId="{A5FC1ACA-EE2E-4FC0-9EAB-F651561A7C65}" sibTransId="{3E30F87D-A7F8-4F5C-BD11-0A991B80B16B}"/>
    <dgm:cxn modelId="{0475FBD4-48AE-4DBD-BE9E-F5670DD767E1}" type="presOf" srcId="{8B5D33A3-82AA-49CB-BA86-2A5022EC96A2}" destId="{06F781A9-DBD0-4113-9477-972CC1D8E248}" srcOrd="0" destOrd="4" presId="urn:microsoft.com/office/officeart/2005/8/layout/vList2"/>
    <dgm:cxn modelId="{2A362CB9-0FCF-4B5E-B8F0-8B004A7B2388}" type="presOf" srcId="{5CBBAF34-81DA-4C50-B546-930CF1B7C247}" destId="{06F781A9-DBD0-4113-9477-972CC1D8E248}" srcOrd="0" destOrd="3" presId="urn:microsoft.com/office/officeart/2005/8/layout/vList2"/>
    <dgm:cxn modelId="{BC337DD5-5779-4D5D-BA8B-EEA5B1EB752D}" type="presOf" srcId="{BE3FB3AF-94AD-4104-AB92-B98C0D400572}" destId="{06F781A9-DBD0-4113-9477-972CC1D8E248}" srcOrd="0" destOrd="5" presId="urn:microsoft.com/office/officeart/2005/8/layout/vList2"/>
    <dgm:cxn modelId="{8A5BD0F3-1113-4F10-9F80-D5BC7D606095}" type="presOf" srcId="{6461EC30-4547-46FB-B7FA-7723FE0807F9}" destId="{E1A6CF91-3F5B-47A6-9798-32BCACEC72CE}" srcOrd="0" destOrd="1" presId="urn:microsoft.com/office/officeart/2005/8/layout/vList2"/>
    <dgm:cxn modelId="{A7FDEE82-374E-4E71-9073-E4CEBA17F1B8}" srcId="{FF87195C-199C-4BF7-9D48-59F6DB1E93FB}" destId="{6D295DF9-713D-48C8-BF6F-E4006A5F8C4A}" srcOrd="0" destOrd="0" parTransId="{796D3CC4-240C-4CC2-A42A-70B2A3C31C48}" sibTransId="{B8BF703B-FC6F-47F5-BF54-873C5863FD5A}"/>
    <dgm:cxn modelId="{02DBEBDB-DFA6-46A2-B751-F55304B0923B}" type="presOf" srcId="{FF87195C-199C-4BF7-9D48-59F6DB1E93FB}" destId="{90E7F5BA-9F39-4F48-A7B0-B0F31EA9C831}" srcOrd="0" destOrd="0" presId="urn:microsoft.com/office/officeart/2005/8/layout/vList2"/>
    <dgm:cxn modelId="{2ACC9721-5D95-4874-AEFE-E7C414AFE122}" srcId="{AEFF8A2F-226F-402B-B692-9DA22E0C5423}" destId="{1F5FEB95-4DDE-442E-99CF-5A87594CE50E}" srcOrd="1" destOrd="0" parTransId="{B7558632-3FCD-4C1E-8D23-5B79B25253DB}" sibTransId="{F0B1FB9C-9D13-410D-9EB3-D3DDF5000FDE}"/>
    <dgm:cxn modelId="{6A8F3B7E-948F-4D52-A320-D4CEFA7B6C41}" srcId="{AEFF8A2F-226F-402B-B692-9DA22E0C5423}" destId="{BE3FB3AF-94AD-4104-AB92-B98C0D400572}" srcOrd="5" destOrd="0" parTransId="{86F215A0-5546-45B8-8011-D79BA074FC26}" sibTransId="{7884C6D1-3923-4C6A-8F9B-881672D1C8D3}"/>
    <dgm:cxn modelId="{98D6279F-505E-44C9-9ACB-650B35855DEA}" srcId="{FF87195C-199C-4BF7-9D48-59F6DB1E93FB}" destId="{6461EC30-4547-46FB-B7FA-7723FE0807F9}" srcOrd="1" destOrd="0" parTransId="{73C9BE56-B811-4383-BA30-3027DBA95BD4}" sibTransId="{F765EF8A-1675-4AEE-AF46-78E9C705E546}"/>
    <dgm:cxn modelId="{A216A969-A6BE-4948-97E7-13DF5ACF5927}" srcId="{FF87195C-199C-4BF7-9D48-59F6DB1E93FB}" destId="{B36A4F8F-9A30-4324-9C58-3935B8BBA655}" srcOrd="2" destOrd="0" parTransId="{EBA8CDE2-73F7-46FE-8A76-A2FE532D6413}" sibTransId="{2AC7A492-A172-48B8-8D77-7B31E514D07A}"/>
    <dgm:cxn modelId="{314474B7-FBA3-4B64-AD2A-C1CD478C672D}" type="presOf" srcId="{6D295DF9-713D-48C8-BF6F-E4006A5F8C4A}" destId="{E1A6CF91-3F5B-47A6-9798-32BCACEC72CE}" srcOrd="0" destOrd="0" presId="urn:microsoft.com/office/officeart/2005/8/layout/vList2"/>
    <dgm:cxn modelId="{D7C4703F-1B1D-48DC-A6BD-21CCDD303119}" type="presOf" srcId="{1F5FEB95-4DDE-442E-99CF-5A87594CE50E}" destId="{06F781A9-DBD0-4113-9477-972CC1D8E248}" srcOrd="0" destOrd="1" presId="urn:microsoft.com/office/officeart/2005/8/layout/vList2"/>
    <dgm:cxn modelId="{6EE63900-44D3-4A38-B020-B2117DBCDD5E}" srcId="{8793F1DC-A16C-40F0-9344-A0825718BCED}" destId="{FF87195C-199C-4BF7-9D48-59F6DB1E93FB}" srcOrd="0" destOrd="0" parTransId="{55509BB8-89DE-4536-8C3A-72D5F4132DE5}" sibTransId="{AC23CE28-4204-4EC2-A577-9A3FF0C4A80D}"/>
    <dgm:cxn modelId="{AA6463B5-ABD9-4417-A70B-89030869EE1A}" srcId="{AEFF8A2F-226F-402B-B692-9DA22E0C5423}" destId="{E82B0E4F-C1D8-451A-980E-09F4AE8040AA}" srcOrd="0" destOrd="0" parTransId="{CE17EDD0-631E-47E0-9FBC-2862D02EE343}" sibTransId="{848443F7-A826-4844-906E-6C200DADE59D}"/>
    <dgm:cxn modelId="{67D96786-CAA3-473A-8B6B-4313DF5C2F96}" srcId="{8793F1DC-A16C-40F0-9344-A0825718BCED}" destId="{AEFF8A2F-226F-402B-B692-9DA22E0C5423}" srcOrd="1" destOrd="0" parTransId="{82EB5CBB-C00E-45F4-B5C9-88AF744424C8}" sibTransId="{E6FABC3E-711E-4BC5-9A7F-E1138B7F8EBA}"/>
    <dgm:cxn modelId="{CBD7F58F-F6E2-439A-8872-5E562E1B4C08}" type="presOf" srcId="{95CFACF4-E42C-4C68-826D-408D3B0FEF81}" destId="{06F781A9-DBD0-4113-9477-972CC1D8E248}" srcOrd="0" destOrd="2" presId="urn:microsoft.com/office/officeart/2005/8/layout/vList2"/>
    <dgm:cxn modelId="{6D6DB10C-DD68-43D9-AC8E-FBCCD9A4BF52}" srcId="{AEFF8A2F-226F-402B-B692-9DA22E0C5423}" destId="{8B5D33A3-82AA-49CB-BA86-2A5022EC96A2}" srcOrd="4" destOrd="0" parTransId="{DF7DAC0C-523B-4C9C-9CB7-42FF08542CF7}" sibTransId="{C211D513-3DC1-44E9-BA67-9A3BBE2E2CED}"/>
    <dgm:cxn modelId="{76F8E1D2-02CB-4954-B99E-2227A9195015}" type="presOf" srcId="{8793F1DC-A16C-40F0-9344-A0825718BCED}" destId="{B6A6A81B-1E8B-4ACF-A699-6AB2C5ACFD87}" srcOrd="0" destOrd="0" presId="urn:microsoft.com/office/officeart/2005/8/layout/vList2"/>
    <dgm:cxn modelId="{F9268B09-6303-4BA5-A9AA-D0923689C866}" type="presOf" srcId="{737B45D5-2F1E-4427-A10D-4474BCB8967C}" destId="{E1A6CF91-3F5B-47A6-9798-32BCACEC72CE}" srcOrd="0" destOrd="3" presId="urn:microsoft.com/office/officeart/2005/8/layout/vList2"/>
    <dgm:cxn modelId="{38C94AB5-B3FE-4D97-822E-CE62B55D55CA}" type="presParOf" srcId="{B6A6A81B-1E8B-4ACF-A699-6AB2C5ACFD87}" destId="{90E7F5BA-9F39-4F48-A7B0-B0F31EA9C831}" srcOrd="0" destOrd="0" presId="urn:microsoft.com/office/officeart/2005/8/layout/vList2"/>
    <dgm:cxn modelId="{14E1FA6A-13A8-47FC-AFC2-C77B106B87E5}" type="presParOf" srcId="{B6A6A81B-1E8B-4ACF-A699-6AB2C5ACFD87}" destId="{E1A6CF91-3F5B-47A6-9798-32BCACEC72CE}" srcOrd="1" destOrd="0" presId="urn:microsoft.com/office/officeart/2005/8/layout/vList2"/>
    <dgm:cxn modelId="{942091E6-2B8B-4FE9-8393-2FBE55EEF2CE}" type="presParOf" srcId="{B6A6A81B-1E8B-4ACF-A699-6AB2C5ACFD87}" destId="{9C81C602-CCC6-4A56-B266-EC5AF0D99C37}" srcOrd="2" destOrd="0" presId="urn:microsoft.com/office/officeart/2005/8/layout/vList2"/>
    <dgm:cxn modelId="{C166EC01-AE51-4907-A167-4ED3D9606A52}" type="presParOf" srcId="{B6A6A81B-1E8B-4ACF-A699-6AB2C5ACFD87}" destId="{06F781A9-DBD0-4113-9477-972CC1D8E24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9EACB8-4A36-419C-AFBF-4547F0FF65C5}">
      <dsp:nvSpPr>
        <dsp:cNvPr id="0" name=""/>
        <dsp:cNvSpPr/>
      </dsp:nvSpPr>
      <dsp:spPr>
        <a:xfrm>
          <a:off x="1222375" y="762002"/>
          <a:ext cx="1613073" cy="161307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1429" cap="flat" cmpd="sng" algn="ctr">
          <a:solidFill>
            <a:schemeClr val="tx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AMP*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222375" y="762002"/>
        <a:ext cx="1613073" cy="1613073"/>
      </dsp:txXfrm>
    </dsp:sp>
    <dsp:sp modelId="{163ED45F-4199-45CE-A90A-8E1F99018B2D}">
      <dsp:nvSpPr>
        <dsp:cNvPr id="0" name=""/>
        <dsp:cNvSpPr/>
      </dsp:nvSpPr>
      <dsp:spPr>
        <a:xfrm rot="3610731">
          <a:off x="2410797" y="2335351"/>
          <a:ext cx="427350" cy="544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3610731">
        <a:off x="2410797" y="2335351"/>
        <a:ext cx="427350" cy="544412"/>
      </dsp:txXfrm>
    </dsp:sp>
    <dsp:sp modelId="{ABDC877F-582E-4566-9098-43A7EAC1D73D}">
      <dsp:nvSpPr>
        <dsp:cNvPr id="0" name=""/>
        <dsp:cNvSpPr/>
      </dsp:nvSpPr>
      <dsp:spPr>
        <a:xfrm>
          <a:off x="2425526" y="2861025"/>
          <a:ext cx="1613073" cy="161307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1429" cap="flat" cmpd="sng" algn="ctr">
          <a:solidFill>
            <a:schemeClr val="tx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GUIDANCE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25526" y="2861025"/>
        <a:ext cx="1613073" cy="1613073"/>
      </dsp:txXfrm>
    </dsp:sp>
    <dsp:sp modelId="{D571B239-E616-450D-9D32-FC2AED5B8237}">
      <dsp:nvSpPr>
        <dsp:cNvPr id="0" name=""/>
        <dsp:cNvSpPr/>
      </dsp:nvSpPr>
      <dsp:spPr>
        <a:xfrm rot="10789972">
          <a:off x="1825775" y="3398840"/>
          <a:ext cx="423827" cy="544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789972">
        <a:off x="1825775" y="3398840"/>
        <a:ext cx="423827" cy="544412"/>
      </dsp:txXfrm>
    </dsp:sp>
    <dsp:sp modelId="{8D7F1291-E6E9-4131-AADB-4D85952282E7}">
      <dsp:nvSpPr>
        <dsp:cNvPr id="0" name=""/>
        <dsp:cNvSpPr/>
      </dsp:nvSpPr>
      <dsp:spPr>
        <a:xfrm>
          <a:off x="12788" y="2868063"/>
          <a:ext cx="1613073" cy="161307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1429" cap="flat" cmpd="sng" algn="ctr">
          <a:solidFill>
            <a:schemeClr val="tx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PERFORMANCE</a:t>
          </a:r>
          <a:r>
            <a:rPr lang="en-US" sz="11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smtClean="0">
              <a:solidFill>
                <a:schemeClr val="tx1"/>
              </a:solidFill>
            </a:rPr>
            <a:t>MEASURES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12788" y="2868063"/>
        <a:ext cx="1613073" cy="1613073"/>
      </dsp:txXfrm>
    </dsp:sp>
    <dsp:sp modelId="{7A0E698B-2BA4-4A0A-86D3-90666CEB286E}">
      <dsp:nvSpPr>
        <dsp:cNvPr id="0" name=""/>
        <dsp:cNvSpPr/>
      </dsp:nvSpPr>
      <dsp:spPr>
        <a:xfrm rot="17992218">
          <a:off x="1201883" y="2359972"/>
          <a:ext cx="432283" cy="544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7992218">
        <a:off x="1201883" y="2359972"/>
        <a:ext cx="432283" cy="54441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BDFD2-0090-48D6-AD78-8CC56024CA3E}">
      <dsp:nvSpPr>
        <dsp:cNvPr id="0" name=""/>
        <dsp:cNvSpPr/>
      </dsp:nvSpPr>
      <dsp:spPr>
        <a:xfrm>
          <a:off x="0" y="20587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Goals</a:t>
          </a:r>
          <a:endParaRPr lang="en-US" sz="2200" kern="1200" dirty="0"/>
        </a:p>
      </dsp:txBody>
      <dsp:txXfrm>
        <a:off x="0" y="20587"/>
        <a:ext cx="8229600" cy="527670"/>
      </dsp:txXfrm>
    </dsp:sp>
    <dsp:sp modelId="{FE51D28F-E7EB-43A1-ADE6-D6839E60A4B2}">
      <dsp:nvSpPr>
        <dsp:cNvPr id="0" name=""/>
        <dsp:cNvSpPr/>
      </dsp:nvSpPr>
      <dsp:spPr>
        <a:xfrm>
          <a:off x="0" y="548257"/>
          <a:ext cx="8229600" cy="141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Ensure coordination among: 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Electric &amp; Gas Program Administrators, 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Energy Efficiency Advisory Council &amp; DHCD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Potential vendors outside the low income weatherization network for certain segments of the low income residential market (ex: large multifamily buildings)</a:t>
          </a:r>
          <a:endParaRPr lang="en-US" sz="1700" kern="1200" dirty="0"/>
        </a:p>
      </dsp:txBody>
      <dsp:txXfrm>
        <a:off x="0" y="548257"/>
        <a:ext cx="8229600" cy="1411740"/>
      </dsp:txXfrm>
    </dsp:sp>
    <dsp:sp modelId="{0266111F-088A-466A-92E4-3BFB294FBA99}">
      <dsp:nvSpPr>
        <dsp:cNvPr id="0" name=""/>
        <dsp:cNvSpPr/>
      </dsp:nvSpPr>
      <dsp:spPr>
        <a:xfrm>
          <a:off x="0" y="1959997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Tasks</a:t>
          </a:r>
          <a:endParaRPr lang="en-US" sz="2200" kern="1200" dirty="0"/>
        </a:p>
      </dsp:txBody>
      <dsp:txXfrm>
        <a:off x="0" y="1959997"/>
        <a:ext cx="8229600" cy="527670"/>
      </dsp:txXfrm>
    </dsp:sp>
    <dsp:sp modelId="{A75F3454-2A5B-4DA4-B21F-6282056A5D33}">
      <dsp:nvSpPr>
        <dsp:cNvPr id="0" name=""/>
        <dsp:cNvSpPr/>
      </dsp:nvSpPr>
      <dsp:spPr>
        <a:xfrm>
          <a:off x="0" y="2487667"/>
          <a:ext cx="8229600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" rIns="21336" bIns="3810" numCol="1" spcCol="1270" anchor="t" anchorCtr="0">
          <a:noAutofit/>
        </a:bodyPr>
        <a:lstStyle/>
        <a:p>
          <a:pPr marL="57150" lvl="1" indent="-57150" algn="l" defTabSz="133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Monitor and evaluate existing programs to improve cost-effectiveness and develop new program features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Develop/provide training of the low income weatherization network’s employees and contractors with the objective of delivering high-quality installation of energy measures costs effectively </a:t>
          </a:r>
          <a:endParaRPr lang="en-US" sz="600" kern="1200" dirty="0"/>
        </a:p>
      </dsp:txBody>
      <dsp:txXfrm>
        <a:off x="0" y="2487667"/>
        <a:ext cx="8229600" cy="1229580"/>
      </dsp:txXfrm>
    </dsp:sp>
    <dsp:sp modelId="{4179F95D-0686-456B-8481-FDC509943EFB}">
      <dsp:nvSpPr>
        <dsp:cNvPr id="0" name=""/>
        <dsp:cNvSpPr/>
      </dsp:nvSpPr>
      <dsp:spPr>
        <a:xfrm>
          <a:off x="0" y="3717247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Goals</a:t>
          </a:r>
          <a:endParaRPr lang="en-US" sz="2200" kern="1200" dirty="0"/>
        </a:p>
      </dsp:txBody>
      <dsp:txXfrm>
        <a:off x="0" y="3717247"/>
        <a:ext cx="8229600" cy="527670"/>
      </dsp:txXfrm>
    </dsp:sp>
    <dsp:sp modelId="{52B6399F-CE8C-441A-9651-2246968C14C7}">
      <dsp:nvSpPr>
        <dsp:cNvPr id="0" name=""/>
        <dsp:cNvSpPr/>
      </dsp:nvSpPr>
      <dsp:spPr>
        <a:xfrm>
          <a:off x="0" y="4244917"/>
          <a:ext cx="8229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Provide Regulatory support in proceedings before the Department of Public Utilities (DPU) and the Department of Energy Resources (DOER)</a:t>
          </a:r>
          <a:endParaRPr lang="en-US" sz="1700" kern="1200" dirty="0"/>
        </a:p>
      </dsp:txBody>
      <dsp:txXfrm>
        <a:off x="0" y="4244917"/>
        <a:ext cx="8229600" cy="53509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7219AF-8628-427C-BDB1-605FBF9E0FD2}">
      <dsp:nvSpPr>
        <dsp:cNvPr id="0" name=""/>
        <dsp:cNvSpPr/>
      </dsp:nvSpPr>
      <dsp:spPr>
        <a:xfrm>
          <a:off x="0" y="194025"/>
          <a:ext cx="841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Members	</a:t>
          </a:r>
          <a:endParaRPr lang="en-US" sz="2100" kern="1200" dirty="0"/>
        </a:p>
      </dsp:txBody>
      <dsp:txXfrm>
        <a:off x="0" y="194025"/>
        <a:ext cx="8412480" cy="503685"/>
      </dsp:txXfrm>
    </dsp:sp>
    <dsp:sp modelId="{F8477CF6-C790-4FA9-8A14-6E9EB3EEDFEB}">
      <dsp:nvSpPr>
        <dsp:cNvPr id="0" name=""/>
        <dsp:cNvSpPr/>
      </dsp:nvSpPr>
      <dsp:spPr>
        <a:xfrm>
          <a:off x="0" y="697710"/>
          <a:ext cx="8412480" cy="136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9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Weatherization and heating system repair program technicians and administrators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Utility efficiency administrators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DHCD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LEAN legal counsel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Consultants</a:t>
          </a:r>
          <a:endParaRPr lang="en-US" sz="1600" kern="1200" dirty="0"/>
        </a:p>
      </dsp:txBody>
      <dsp:txXfrm>
        <a:off x="0" y="697710"/>
        <a:ext cx="8412480" cy="1369305"/>
      </dsp:txXfrm>
    </dsp:sp>
    <dsp:sp modelId="{3460041E-FDE7-4F86-A1F2-B93D0874E041}">
      <dsp:nvSpPr>
        <dsp:cNvPr id="0" name=""/>
        <dsp:cNvSpPr/>
      </dsp:nvSpPr>
      <dsp:spPr>
        <a:xfrm>
          <a:off x="0" y="2067015"/>
          <a:ext cx="841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Goals</a:t>
          </a:r>
          <a:endParaRPr lang="en-US" sz="2100" kern="1200" dirty="0"/>
        </a:p>
      </dsp:txBody>
      <dsp:txXfrm>
        <a:off x="0" y="2067015"/>
        <a:ext cx="8412480" cy="503685"/>
      </dsp:txXfrm>
    </dsp:sp>
    <dsp:sp modelId="{1A12A224-C4ED-4D63-95FA-B4A167E52E1D}">
      <dsp:nvSpPr>
        <dsp:cNvPr id="0" name=""/>
        <dsp:cNvSpPr/>
      </dsp:nvSpPr>
      <dsp:spPr>
        <a:xfrm>
          <a:off x="0" y="2570700"/>
          <a:ext cx="841248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9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Ensure that the best products and procedures are available for low income efficiency programs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Introduction of new technologies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Discuss measures to address electric efficiency</a:t>
          </a:r>
          <a:endParaRPr lang="en-US" sz="1600" kern="1200" dirty="0"/>
        </a:p>
      </dsp:txBody>
      <dsp:txXfrm>
        <a:off x="0" y="2570700"/>
        <a:ext cx="8412480" cy="825930"/>
      </dsp:txXfrm>
    </dsp:sp>
    <dsp:sp modelId="{7D1E0198-3130-4672-BD79-6D844693C1FA}">
      <dsp:nvSpPr>
        <dsp:cNvPr id="0" name=""/>
        <dsp:cNvSpPr/>
      </dsp:nvSpPr>
      <dsp:spPr>
        <a:xfrm>
          <a:off x="0" y="3396630"/>
          <a:ext cx="841248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Goals</a:t>
          </a:r>
          <a:endParaRPr lang="en-US" sz="2100" kern="1200" dirty="0"/>
        </a:p>
      </dsp:txBody>
      <dsp:txXfrm>
        <a:off x="0" y="3396630"/>
        <a:ext cx="8412480" cy="503685"/>
      </dsp:txXfrm>
    </dsp:sp>
    <dsp:sp modelId="{73193088-1794-4E0E-BE06-E66951CFA1D8}">
      <dsp:nvSpPr>
        <dsp:cNvPr id="0" name=""/>
        <dsp:cNvSpPr/>
      </dsp:nvSpPr>
      <dsp:spPr>
        <a:xfrm>
          <a:off x="0" y="3900315"/>
          <a:ext cx="8412480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9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Ensure consistent knowledge base of the program from technical staff across the state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Ensure the best procedures are in place to maximize efficiency for low income households while remaining a cost effective program as required under the MA Green Communities Act.</a:t>
          </a:r>
          <a:endParaRPr lang="en-US" sz="1600" kern="1200" dirty="0"/>
        </a:p>
      </dsp:txBody>
      <dsp:txXfrm>
        <a:off x="0" y="3900315"/>
        <a:ext cx="8412480" cy="7824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D65C66-AB9A-40C8-9609-320D9B4E39C4}">
      <dsp:nvSpPr>
        <dsp:cNvPr id="0" name=""/>
        <dsp:cNvSpPr/>
      </dsp:nvSpPr>
      <dsp:spPr>
        <a:xfrm>
          <a:off x="685798" y="228604"/>
          <a:ext cx="1522802" cy="141654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1429" cap="flat" cmpd="sng" algn="ctr">
          <a:solidFill>
            <a:schemeClr val="tx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LEAN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685798" y="228604"/>
        <a:ext cx="1522802" cy="1416545"/>
      </dsp:txXfrm>
    </dsp:sp>
    <dsp:sp modelId="{2708B105-1636-4046-8839-2A69CC3FC96E}">
      <dsp:nvSpPr>
        <dsp:cNvPr id="0" name=""/>
        <dsp:cNvSpPr/>
      </dsp:nvSpPr>
      <dsp:spPr>
        <a:xfrm rot="2584654">
          <a:off x="2335741" y="778719"/>
          <a:ext cx="755813" cy="6368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2584654">
        <a:off x="2335741" y="778719"/>
        <a:ext cx="755813" cy="636859"/>
      </dsp:txXfrm>
    </dsp:sp>
    <dsp:sp modelId="{DE328B5E-C51A-413A-BED5-4507E814C95D}">
      <dsp:nvSpPr>
        <dsp:cNvPr id="0" name=""/>
        <dsp:cNvSpPr/>
      </dsp:nvSpPr>
      <dsp:spPr>
        <a:xfrm>
          <a:off x="2286001" y="1707654"/>
          <a:ext cx="1522802" cy="141654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1429" cap="flat" cmpd="sng" algn="ctr">
          <a:solidFill>
            <a:schemeClr val="tx1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Best</a:t>
          </a:r>
          <a:r>
            <a:rPr lang="en-US" sz="2200" kern="1200" dirty="0" smtClean="0"/>
            <a:t> </a:t>
          </a:r>
          <a:r>
            <a:rPr lang="en-US" sz="2200" kern="1200" dirty="0" smtClean="0">
              <a:solidFill>
                <a:schemeClr val="tx1"/>
              </a:solidFill>
            </a:rPr>
            <a:t>Practices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286001" y="1707654"/>
        <a:ext cx="1522802" cy="1416545"/>
      </dsp:txXfrm>
    </dsp:sp>
    <dsp:sp modelId="{DA6EF388-0460-4E45-B36D-541E68848C5A}">
      <dsp:nvSpPr>
        <dsp:cNvPr id="0" name=""/>
        <dsp:cNvSpPr/>
      </dsp:nvSpPr>
      <dsp:spPr>
        <a:xfrm rot="13255203">
          <a:off x="1382617" y="1836409"/>
          <a:ext cx="782503" cy="6368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3255203">
        <a:off x="1382617" y="1836409"/>
        <a:ext cx="782503" cy="6368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4B34B8-5016-4AB6-94FA-2299FD946992}">
      <dsp:nvSpPr>
        <dsp:cNvPr id="0" name=""/>
        <dsp:cNvSpPr/>
      </dsp:nvSpPr>
      <dsp:spPr>
        <a:xfrm>
          <a:off x="2514" y="85518"/>
          <a:ext cx="2451735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Members</a:t>
          </a:r>
          <a:endParaRPr lang="en-US" sz="2400" kern="1200" dirty="0"/>
        </a:p>
      </dsp:txBody>
      <dsp:txXfrm>
        <a:off x="2514" y="85518"/>
        <a:ext cx="2451735" cy="691200"/>
      </dsp:txXfrm>
    </dsp:sp>
    <dsp:sp modelId="{1ABD8C3C-2F95-4291-B542-E71358F8205C}">
      <dsp:nvSpPr>
        <dsp:cNvPr id="0" name=""/>
        <dsp:cNvSpPr/>
      </dsp:nvSpPr>
      <dsp:spPr>
        <a:xfrm>
          <a:off x="2514" y="776718"/>
          <a:ext cx="2451735" cy="4014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LIHEAP Directors and Coordinators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Weatherization Directors and Coordinators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Heating System Repair Program (HWAP) Directors and Coordinators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Utility Company Efficiency Program Directors and lead agency management staff</a:t>
          </a:r>
          <a:endParaRPr lang="en-US" sz="1600" kern="1200" dirty="0"/>
        </a:p>
      </dsp:txBody>
      <dsp:txXfrm>
        <a:off x="2514" y="776718"/>
        <a:ext cx="2451735" cy="4014562"/>
      </dsp:txXfrm>
    </dsp:sp>
    <dsp:sp modelId="{82185A0D-9056-498B-87F6-DA08FB39D6E0}">
      <dsp:nvSpPr>
        <dsp:cNvPr id="0" name=""/>
        <dsp:cNvSpPr/>
      </dsp:nvSpPr>
      <dsp:spPr>
        <a:xfrm>
          <a:off x="2797492" y="85518"/>
          <a:ext cx="2451735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Meeting content</a:t>
          </a:r>
          <a:endParaRPr lang="en-US" sz="2400" kern="1200" dirty="0"/>
        </a:p>
      </dsp:txBody>
      <dsp:txXfrm>
        <a:off x="2797492" y="85518"/>
        <a:ext cx="2451735" cy="691200"/>
      </dsp:txXfrm>
    </dsp:sp>
    <dsp:sp modelId="{4C426B7C-56DA-4557-9D2D-143232E4EA1E}">
      <dsp:nvSpPr>
        <dsp:cNvPr id="0" name=""/>
        <dsp:cNvSpPr/>
      </dsp:nvSpPr>
      <dsp:spPr>
        <a:xfrm>
          <a:off x="2797492" y="776718"/>
          <a:ext cx="2451735" cy="4014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Monthly updates for all energy programs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Best practice sharing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Guest speakers 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DHCD representation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Mentoring sessions for new directors</a:t>
          </a:r>
          <a:endParaRPr lang="en-US" sz="1600" kern="1200" dirty="0"/>
        </a:p>
      </dsp:txBody>
      <dsp:txXfrm>
        <a:off x="2797492" y="776718"/>
        <a:ext cx="2451735" cy="4014562"/>
      </dsp:txXfrm>
    </dsp:sp>
    <dsp:sp modelId="{8EDD37D0-1767-416C-AB9A-0FCF3BF1E383}">
      <dsp:nvSpPr>
        <dsp:cNvPr id="0" name=""/>
        <dsp:cNvSpPr/>
      </dsp:nvSpPr>
      <dsp:spPr>
        <a:xfrm>
          <a:off x="5592470" y="85518"/>
          <a:ext cx="2451735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Mission</a:t>
          </a:r>
          <a:endParaRPr lang="en-US" sz="2400" kern="1200" dirty="0"/>
        </a:p>
      </dsp:txBody>
      <dsp:txXfrm>
        <a:off x="5592470" y="85518"/>
        <a:ext cx="2451735" cy="691200"/>
      </dsp:txXfrm>
    </dsp:sp>
    <dsp:sp modelId="{D404B9C4-DD96-4479-B3F3-CA41FC27A95B}">
      <dsp:nvSpPr>
        <dsp:cNvPr id="0" name=""/>
        <dsp:cNvSpPr/>
      </dsp:nvSpPr>
      <dsp:spPr>
        <a:xfrm>
          <a:off x="5592470" y="776718"/>
          <a:ext cx="2451735" cy="4014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One consistent message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Rate case interveners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Testify at public hearings to advocate for our clients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Federal &amp; State advocacy for funding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Assist DHCD with annual LHEAP training content</a:t>
          </a:r>
          <a:endParaRPr lang="en-US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Review and provide both formal and informal testimony on annual state plan </a:t>
          </a:r>
          <a:endParaRPr lang="en-US" sz="1600" kern="1200" dirty="0"/>
        </a:p>
      </dsp:txBody>
      <dsp:txXfrm>
        <a:off x="5592470" y="776718"/>
        <a:ext cx="2451735" cy="4014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E7F5BA-9F39-4F48-A7B0-B0F31EA9C831}">
      <dsp:nvSpPr>
        <dsp:cNvPr id="0" name=""/>
        <dsp:cNvSpPr/>
      </dsp:nvSpPr>
      <dsp:spPr>
        <a:xfrm>
          <a:off x="0" y="0"/>
          <a:ext cx="804672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Role</a:t>
          </a:r>
          <a:endParaRPr lang="en-US" sz="2600" kern="1200" dirty="0"/>
        </a:p>
      </dsp:txBody>
      <dsp:txXfrm>
        <a:off x="0" y="0"/>
        <a:ext cx="8046720" cy="623610"/>
      </dsp:txXfrm>
    </dsp:sp>
    <dsp:sp modelId="{E1A6CF91-3F5B-47A6-9798-32BCACEC72CE}">
      <dsp:nvSpPr>
        <dsp:cNvPr id="0" name=""/>
        <dsp:cNvSpPr/>
      </dsp:nvSpPr>
      <dsp:spPr>
        <a:xfrm>
          <a:off x="0" y="669067"/>
          <a:ext cx="804672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Advise DHCD regarding policies directly impacting the smooth operation of LIHEAP/WAP/HWAP</a:t>
          </a:r>
          <a:endParaRPr lang="en-US" sz="2000" kern="1200" dirty="0"/>
        </a:p>
      </dsp:txBody>
      <dsp:txXfrm>
        <a:off x="0" y="669067"/>
        <a:ext cx="8046720" cy="632385"/>
      </dsp:txXfrm>
    </dsp:sp>
    <dsp:sp modelId="{9C81C602-CCC6-4A56-B266-EC5AF0D99C37}">
      <dsp:nvSpPr>
        <dsp:cNvPr id="0" name=""/>
        <dsp:cNvSpPr/>
      </dsp:nvSpPr>
      <dsp:spPr>
        <a:xfrm>
          <a:off x="0" y="1301452"/>
          <a:ext cx="804672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Goals</a:t>
          </a:r>
          <a:endParaRPr lang="en-US" sz="2600" kern="1200" dirty="0"/>
        </a:p>
      </dsp:txBody>
      <dsp:txXfrm>
        <a:off x="0" y="1301452"/>
        <a:ext cx="8046720" cy="623610"/>
      </dsp:txXfrm>
    </dsp:sp>
    <dsp:sp modelId="{06F781A9-DBD0-4113-9477-972CC1D8E248}">
      <dsp:nvSpPr>
        <dsp:cNvPr id="0" name=""/>
        <dsp:cNvSpPr/>
      </dsp:nvSpPr>
      <dsp:spPr>
        <a:xfrm>
          <a:off x="0" y="1925062"/>
          <a:ext cx="8046720" cy="2906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Act as a working collaborative to ensure clients will receive the maximum benefits allowed.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Make recommendations regarding policy and benefit disbursement.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Review statewide program statistics, expenditures and program close-out activities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Discuss and support statewide outreach activities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Assist DHCD with outside inquiries regarding the validity of program operations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Meetings are held quarterly</a:t>
          </a:r>
          <a:endParaRPr lang="en-US" sz="2000" kern="1200" dirty="0"/>
        </a:p>
      </dsp:txBody>
      <dsp:txXfrm>
        <a:off x="0" y="1925062"/>
        <a:ext cx="8046720" cy="290627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661C3-837B-4649-BF6B-478FEC0117E5}">
      <dsp:nvSpPr>
        <dsp:cNvPr id="0" name=""/>
        <dsp:cNvSpPr/>
      </dsp:nvSpPr>
      <dsp:spPr>
        <a:xfrm>
          <a:off x="0" y="94814"/>
          <a:ext cx="804672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Members	</a:t>
          </a:r>
          <a:endParaRPr lang="en-US" sz="2600" kern="1200" dirty="0"/>
        </a:p>
      </dsp:txBody>
      <dsp:txXfrm>
        <a:off x="0" y="94814"/>
        <a:ext cx="8046720" cy="623610"/>
      </dsp:txXfrm>
    </dsp:sp>
    <dsp:sp modelId="{5CF1C994-3320-48D6-BEB5-9EC5D342FBFB}">
      <dsp:nvSpPr>
        <dsp:cNvPr id="0" name=""/>
        <dsp:cNvSpPr/>
      </dsp:nvSpPr>
      <dsp:spPr>
        <a:xfrm>
          <a:off x="0" y="718424"/>
          <a:ext cx="804672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DHCD State LIHEAP Director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DHCD  legal representative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DHCD LIHEAP program monitors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LIHEAP directors representing six (6) distinct areas of the state </a:t>
          </a:r>
          <a:endParaRPr lang="en-US" sz="2000" kern="1200" dirty="0"/>
        </a:p>
      </dsp:txBody>
      <dsp:txXfrm>
        <a:off x="0" y="718424"/>
        <a:ext cx="8046720" cy="1372410"/>
      </dsp:txXfrm>
    </dsp:sp>
    <dsp:sp modelId="{5287A41A-2756-4A1C-8841-2B2BCA1CA3B3}">
      <dsp:nvSpPr>
        <dsp:cNvPr id="0" name=""/>
        <dsp:cNvSpPr/>
      </dsp:nvSpPr>
      <dsp:spPr>
        <a:xfrm>
          <a:off x="0" y="2090834"/>
          <a:ext cx="804672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Meeting Content </a:t>
          </a:r>
          <a:endParaRPr lang="en-US" sz="2600" kern="1200" dirty="0"/>
        </a:p>
      </dsp:txBody>
      <dsp:txXfrm>
        <a:off x="0" y="2090834"/>
        <a:ext cx="8046720" cy="623610"/>
      </dsp:txXfrm>
    </dsp:sp>
    <dsp:sp modelId="{69E4B674-E4A9-4346-8535-90B2E03F0028}">
      <dsp:nvSpPr>
        <dsp:cNvPr id="0" name=""/>
        <dsp:cNvSpPr/>
      </dsp:nvSpPr>
      <dsp:spPr>
        <a:xfrm>
          <a:off x="0" y="2714444"/>
          <a:ext cx="8046720" cy="1991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Review LIHEAP Program Directors’ Guide for Directors responsibilities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Review LIHEAP Administrative Guidance for Program Operators for any inconsistencies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Discuss recommendations from MEDA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Discuss changes proposed by DHCD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Discuss legal protocols for any recommendations</a:t>
          </a:r>
          <a:endParaRPr lang="en-US" sz="2000" kern="1200" dirty="0"/>
        </a:p>
      </dsp:txBody>
      <dsp:txXfrm>
        <a:off x="0" y="2714444"/>
        <a:ext cx="8046720" cy="19913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CA5F59-FD7F-4BFD-A5C8-17FAD63565A0}">
      <dsp:nvSpPr>
        <dsp:cNvPr id="0" name=""/>
        <dsp:cNvSpPr/>
      </dsp:nvSpPr>
      <dsp:spPr>
        <a:xfrm>
          <a:off x="39" y="153112"/>
          <a:ext cx="3760112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Members	</a:t>
          </a:r>
          <a:endParaRPr lang="en-US" sz="2500" kern="1200" dirty="0"/>
        </a:p>
      </dsp:txBody>
      <dsp:txXfrm>
        <a:off x="39" y="153112"/>
        <a:ext cx="3760112" cy="720000"/>
      </dsp:txXfrm>
    </dsp:sp>
    <dsp:sp modelId="{095AA887-CB74-4EE1-A45F-2AE593623F38}">
      <dsp:nvSpPr>
        <dsp:cNvPr id="0" name=""/>
        <dsp:cNvSpPr/>
      </dsp:nvSpPr>
      <dsp:spPr>
        <a:xfrm>
          <a:off x="39" y="873112"/>
          <a:ext cx="3760112" cy="3774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Masscap</a:t>
          </a:r>
          <a:r>
            <a:rPr lang="en-US" sz="2500" kern="1200" dirty="0" smtClean="0"/>
            <a:t> Energy Liaison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MEDA Co-Chairs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LIHEAP Directors from six areas of the state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LEAN legal counsel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NCLC, DPU, AG representative, Utility company personnel, State LIHEAP Director</a:t>
          </a:r>
          <a:endParaRPr lang="en-US" sz="2500" kern="1200" dirty="0"/>
        </a:p>
      </dsp:txBody>
      <dsp:txXfrm>
        <a:off x="39" y="873112"/>
        <a:ext cx="3760112" cy="3774375"/>
      </dsp:txXfrm>
    </dsp:sp>
    <dsp:sp modelId="{B01991AE-A86F-4F88-A1D5-B468D8E18486}">
      <dsp:nvSpPr>
        <dsp:cNvPr id="0" name=""/>
        <dsp:cNvSpPr/>
      </dsp:nvSpPr>
      <dsp:spPr>
        <a:xfrm>
          <a:off x="4286567" y="153112"/>
          <a:ext cx="3760112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Meeting Content </a:t>
          </a:r>
          <a:endParaRPr lang="en-US" sz="2500" kern="1200" dirty="0"/>
        </a:p>
      </dsp:txBody>
      <dsp:txXfrm>
        <a:off x="4286567" y="153112"/>
        <a:ext cx="3760112" cy="720000"/>
      </dsp:txXfrm>
    </dsp:sp>
    <dsp:sp modelId="{614C7292-C87C-4CFD-B261-0D2445276F9F}">
      <dsp:nvSpPr>
        <dsp:cNvPr id="0" name=""/>
        <dsp:cNvSpPr/>
      </dsp:nvSpPr>
      <dsp:spPr>
        <a:xfrm>
          <a:off x="4286567" y="873112"/>
          <a:ext cx="3760112" cy="3774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Fuel Assistance Updates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Shut off season discussions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Rate case updates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Review of AMP Data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Specific Utility Company Issues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Outreach Coordination Plans</a:t>
          </a:r>
          <a:endParaRPr lang="en-US" sz="2500" kern="1200" dirty="0"/>
        </a:p>
      </dsp:txBody>
      <dsp:txXfrm>
        <a:off x="4286567" y="873112"/>
        <a:ext cx="3760112" cy="377437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434DE0-0A27-4DFA-ADD1-A77FBD4C8779}">
      <dsp:nvSpPr>
        <dsp:cNvPr id="0" name=""/>
        <dsp:cNvSpPr/>
      </dsp:nvSpPr>
      <dsp:spPr>
        <a:xfrm>
          <a:off x="4250" y="23864"/>
          <a:ext cx="1962255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Members</a:t>
          </a:r>
          <a:endParaRPr lang="en-US" sz="1900" kern="1200" dirty="0"/>
        </a:p>
      </dsp:txBody>
      <dsp:txXfrm>
        <a:off x="4250" y="23864"/>
        <a:ext cx="1962255" cy="835200"/>
      </dsp:txXfrm>
    </dsp:sp>
    <dsp:sp modelId="{A928504F-7A66-4604-AA69-0F1BE53D5EBB}">
      <dsp:nvSpPr>
        <dsp:cNvPr id="0" name=""/>
        <dsp:cNvSpPr/>
      </dsp:nvSpPr>
      <dsp:spPr>
        <a:xfrm>
          <a:off x="4250" y="859064"/>
          <a:ext cx="1962255" cy="42986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Statewide LIHEAP Directors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DHCD State LIHEAP Director and Staff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Statewide computer software provider</a:t>
          </a:r>
          <a:endParaRPr lang="en-US" sz="1900" kern="1200" dirty="0"/>
        </a:p>
      </dsp:txBody>
      <dsp:txXfrm>
        <a:off x="4250" y="859064"/>
        <a:ext cx="1962255" cy="4298670"/>
      </dsp:txXfrm>
    </dsp:sp>
    <dsp:sp modelId="{01FC47B5-3691-4449-89B0-9C6360DE8B91}">
      <dsp:nvSpPr>
        <dsp:cNvPr id="0" name=""/>
        <dsp:cNvSpPr/>
      </dsp:nvSpPr>
      <dsp:spPr>
        <a:xfrm>
          <a:off x="2464224" y="23864"/>
          <a:ext cx="1799714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Goals</a:t>
          </a:r>
          <a:endParaRPr lang="en-US" sz="1900" kern="1200" dirty="0"/>
        </a:p>
      </dsp:txBody>
      <dsp:txXfrm>
        <a:off x="2464224" y="23864"/>
        <a:ext cx="1799714" cy="835200"/>
      </dsp:txXfrm>
    </dsp:sp>
    <dsp:sp modelId="{72159AA2-4708-4673-8E35-5679B310514F}">
      <dsp:nvSpPr>
        <dsp:cNvPr id="0" name=""/>
        <dsp:cNvSpPr/>
      </dsp:nvSpPr>
      <dsp:spPr>
        <a:xfrm>
          <a:off x="2464224" y="859064"/>
          <a:ext cx="1799714" cy="42986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Review federal performance requirements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Develop action plans to meet the requirements</a:t>
          </a:r>
          <a:endParaRPr lang="en-US" sz="1900" kern="1200" dirty="0"/>
        </a:p>
      </dsp:txBody>
      <dsp:txXfrm>
        <a:off x="2464224" y="859064"/>
        <a:ext cx="1799714" cy="4298670"/>
      </dsp:txXfrm>
    </dsp:sp>
    <dsp:sp modelId="{CDE829EE-1619-45C4-9DD9-378B0244FA9D}">
      <dsp:nvSpPr>
        <dsp:cNvPr id="0" name=""/>
        <dsp:cNvSpPr/>
      </dsp:nvSpPr>
      <dsp:spPr>
        <a:xfrm>
          <a:off x="4761657" y="23864"/>
          <a:ext cx="3555131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Outcomes</a:t>
          </a:r>
          <a:endParaRPr lang="en-US" sz="1900" kern="1200" dirty="0"/>
        </a:p>
      </dsp:txBody>
      <dsp:txXfrm>
        <a:off x="4761657" y="23864"/>
        <a:ext cx="3555131" cy="835200"/>
      </dsp:txXfrm>
    </dsp:sp>
    <dsp:sp modelId="{8ADE3597-AACB-4E88-A930-CBDAAFFBCD5D}">
      <dsp:nvSpPr>
        <dsp:cNvPr id="0" name=""/>
        <dsp:cNvSpPr/>
      </dsp:nvSpPr>
      <dsp:spPr>
        <a:xfrm>
          <a:off x="4761657" y="859064"/>
          <a:ext cx="3555131" cy="42986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" tIns="16002" rIns="21336" bIns="24003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Changed LIHEAP application to capture data required under new performance measures for HHS</a:t>
          </a:r>
          <a:endParaRPr lang="en-US" sz="1800" kern="1200" dirty="0"/>
        </a:p>
        <a:p>
          <a:pPr marL="57150" lvl="1" indent="-5715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Trained LIHEAP staff statewide to collect required information</a:t>
          </a:r>
          <a:endParaRPr lang="en-US" sz="1800" kern="1200" dirty="0"/>
        </a:p>
        <a:p>
          <a:pPr marL="57150" lvl="1" indent="-5715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Implemented software enhancements</a:t>
          </a:r>
          <a:endParaRPr lang="en-US" sz="1800" kern="1200" dirty="0"/>
        </a:p>
        <a:p>
          <a:pPr marL="57150" lvl="1" indent="-5715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Worked with all vendors (required many meetings with regulated utility company personnel – programmatic and IT)  </a:t>
          </a:r>
          <a:endParaRPr lang="en-US" sz="1800" kern="1200" dirty="0"/>
        </a:p>
        <a:p>
          <a:pPr marL="57150" lvl="1" indent="-5715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Created methods to collect consumption data from both utility and deliverable companies</a:t>
          </a:r>
          <a:endParaRPr lang="en-US" sz="1800" kern="1200" dirty="0"/>
        </a:p>
      </dsp:txBody>
      <dsp:txXfrm>
        <a:off x="4761657" y="859064"/>
        <a:ext cx="3555131" cy="429867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E7F5BA-9F39-4F48-A7B0-B0F31EA9C831}">
      <dsp:nvSpPr>
        <dsp:cNvPr id="0" name=""/>
        <dsp:cNvSpPr/>
      </dsp:nvSpPr>
      <dsp:spPr>
        <a:xfrm>
          <a:off x="0" y="0"/>
          <a:ext cx="804672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Members</a:t>
          </a:r>
          <a:endParaRPr lang="en-US" sz="2300" kern="1200" dirty="0"/>
        </a:p>
      </dsp:txBody>
      <dsp:txXfrm>
        <a:off x="0" y="0"/>
        <a:ext cx="8046720" cy="551655"/>
      </dsp:txXfrm>
    </dsp:sp>
    <dsp:sp modelId="{E1A6CF91-3F5B-47A6-9798-32BCACEC72CE}">
      <dsp:nvSpPr>
        <dsp:cNvPr id="0" name=""/>
        <dsp:cNvSpPr/>
      </dsp:nvSpPr>
      <dsp:spPr>
        <a:xfrm>
          <a:off x="0" y="609598"/>
          <a:ext cx="8046720" cy="1515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Representatives from government (DHCD) 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Representatives from  agency utility-funded energy efficiency programs  (CAA’s)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LEAN legal counsel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National Consumer Law Center</a:t>
          </a:r>
          <a:endParaRPr lang="en-US" sz="1800" kern="1200" dirty="0"/>
        </a:p>
      </dsp:txBody>
      <dsp:txXfrm>
        <a:off x="0" y="609598"/>
        <a:ext cx="8046720" cy="1515153"/>
      </dsp:txXfrm>
    </dsp:sp>
    <dsp:sp modelId="{9C81C602-CCC6-4A56-B266-EC5AF0D99C37}">
      <dsp:nvSpPr>
        <dsp:cNvPr id="0" name=""/>
        <dsp:cNvSpPr/>
      </dsp:nvSpPr>
      <dsp:spPr>
        <a:xfrm>
          <a:off x="0" y="1905000"/>
          <a:ext cx="804672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Meeting Content</a:t>
          </a:r>
          <a:endParaRPr lang="en-US" sz="2300" kern="1200" dirty="0"/>
        </a:p>
      </dsp:txBody>
      <dsp:txXfrm>
        <a:off x="0" y="1905000"/>
        <a:ext cx="8046720" cy="551655"/>
      </dsp:txXfrm>
    </dsp:sp>
    <dsp:sp modelId="{06F781A9-DBD0-4113-9477-972CC1D8E248}">
      <dsp:nvSpPr>
        <dsp:cNvPr id="0" name=""/>
        <dsp:cNvSpPr/>
      </dsp:nvSpPr>
      <dsp:spPr>
        <a:xfrm>
          <a:off x="0" y="2438400"/>
          <a:ext cx="8046720" cy="214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8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Updates from LIHEAP given by LEAN members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Updates from DHCD Energy Program Director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Discussions of energy saving measures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Strategize to ensure low income clients are living in efficient and healthy homes and are able to afford energy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smtClean="0"/>
            <a:t>New creative ideas to strengthen the cost savings for low-income consumers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Required production goals</a:t>
          </a:r>
          <a:endParaRPr lang="en-US" sz="1800" kern="1200" dirty="0"/>
        </a:p>
      </dsp:txBody>
      <dsp:txXfrm>
        <a:off x="0" y="2438400"/>
        <a:ext cx="8046720" cy="2142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5" y="0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/>
          <a:lstStyle>
            <a:lvl1pPr algn="r">
              <a:defRPr sz="1200"/>
            </a:lvl1pPr>
          </a:lstStyle>
          <a:p>
            <a:fld id="{84BCAD6A-A5C2-48F6-85E8-C0E4EA884B51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2" tIns="46622" rIns="93242" bIns="466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8806"/>
            <a:ext cx="5613400" cy="4186238"/>
          </a:xfrm>
          <a:prstGeom prst="rect">
            <a:avLst/>
          </a:prstGeom>
        </p:spPr>
        <p:txBody>
          <a:bodyPr vert="horz" lIns="93242" tIns="46622" rIns="93242" bIns="466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5998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5" y="8835998"/>
            <a:ext cx="3040592" cy="465138"/>
          </a:xfrm>
          <a:prstGeom prst="rect">
            <a:avLst/>
          </a:prstGeom>
        </p:spPr>
        <p:txBody>
          <a:bodyPr vert="horz" lIns="93242" tIns="46622" rIns="93242" bIns="46622" rtlCol="0" anchor="b"/>
          <a:lstStyle>
            <a:lvl1pPr algn="r">
              <a:defRPr sz="1200"/>
            </a:lvl1pPr>
          </a:lstStyle>
          <a:p>
            <a:fld id="{D1DC0AA9-936A-491E-BF46-0F11FC5C9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563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C0AA9-936A-491E-BF46-0F11FC5C93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C0AA9-936A-491E-BF46-0F11FC5C933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101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C0AA9-936A-491E-BF46-0F11FC5C933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3F75975-F664-4E27-89CB-ADCE372D3C65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CC25DF-2BC9-4476-A0D7-32C59E36A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keeney@partnersforcommunity.org" TargetMode="External"/><Relationship Id="rId2" Type="http://schemas.openxmlformats.org/officeDocument/2006/relationships/hyperlink" Target="mailto:lcorreira@cfcinc.or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Vanthony@nisource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lj@actioninc.org" TargetMode="External"/><Relationship Id="rId5" Type="http://schemas.openxmlformats.org/officeDocument/2006/relationships/hyperlink" Target="mailto:charak@nclc.org" TargetMode="External"/><Relationship Id="rId4" Type="http://schemas.openxmlformats.org/officeDocument/2006/relationships/hyperlink" Target="mailto:Kathleen.gilleo@eversourc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knittle\Desktop\welcome_to_massachusetts_usa_road_sign_postcard-ra0633613397b4fc99c43032ac1134127_vgbaq_8byvr_5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738" t="26983" r="9141" b="27623"/>
          <a:stretch/>
        </p:blipFill>
        <p:spPr bwMode="auto">
          <a:xfrm>
            <a:off x="1828800" y="152400"/>
            <a:ext cx="5497942" cy="30765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94329" y="42672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Massachusetts Coalitions</a:t>
            </a:r>
            <a:endParaRPr lang="en-US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Mass. Energy Directors Association : MEDA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633105370"/>
              </p:ext>
            </p:extLst>
          </p:nvPr>
        </p:nvGraphicFramePr>
        <p:xfrm>
          <a:off x="301625" y="1371600"/>
          <a:ext cx="4038600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800600" y="1371600"/>
          <a:ext cx="4038600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52400" y="1371600"/>
            <a:ext cx="4419600" cy="76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LIHEAP/FUEL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4800600" y="1371600"/>
            <a:ext cx="4038599" cy="73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WEATHERIZATION</a:t>
            </a:r>
          </a:p>
          <a:p>
            <a:pPr marL="0" indent="0" algn="ctr">
              <a:buNone/>
            </a:pPr>
            <a:r>
              <a:rPr lang="en-US" sz="2800" b="1" dirty="0" smtClean="0"/>
              <a:t>EFFICIENCY</a:t>
            </a:r>
            <a:endParaRPr lang="en-US" sz="2800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2525701571"/>
              </p:ext>
            </p:extLst>
          </p:nvPr>
        </p:nvGraphicFramePr>
        <p:xfrm>
          <a:off x="4572000" y="2286000"/>
          <a:ext cx="47244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9575" y="5943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*Arrearage Management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Mass. Energy Directors Association : MEDA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448212462"/>
              </p:ext>
            </p:extLst>
          </p:nvPr>
        </p:nvGraphicFramePr>
        <p:xfrm>
          <a:off x="533400" y="1524000"/>
          <a:ext cx="804672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0080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DHCD Advisory Group Members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Mass Association of Community Action Programs (MASSCAP) Members</a:t>
            </a:r>
          </a:p>
          <a:p>
            <a:r>
              <a:rPr lang="en-US" dirty="0" smtClean="0"/>
              <a:t>Mass Energy Directors Association (MEDA)Co-Chairs</a:t>
            </a:r>
          </a:p>
          <a:p>
            <a:r>
              <a:rPr lang="en-US" dirty="0" smtClean="0"/>
              <a:t>Energy Directors</a:t>
            </a:r>
          </a:p>
          <a:p>
            <a:r>
              <a:rPr lang="en-US" dirty="0" smtClean="0"/>
              <a:t>National Consumer Law Center</a:t>
            </a:r>
          </a:p>
          <a:p>
            <a:r>
              <a:rPr lang="en-US" dirty="0" smtClean="0"/>
              <a:t>Mass Attorney General’s Office</a:t>
            </a:r>
          </a:p>
          <a:p>
            <a:r>
              <a:rPr lang="en-US" dirty="0" smtClean="0"/>
              <a:t>Department of Public Utilities</a:t>
            </a:r>
          </a:p>
          <a:p>
            <a:r>
              <a:rPr lang="en-US" dirty="0" smtClean="0"/>
              <a:t>Utility Companies</a:t>
            </a:r>
          </a:p>
          <a:p>
            <a:r>
              <a:rPr lang="en-US" dirty="0" smtClean="0"/>
              <a:t>Mass Energy Marketers</a:t>
            </a:r>
          </a:p>
          <a:p>
            <a:r>
              <a:rPr lang="en-US" dirty="0" smtClean="0"/>
              <a:t>DHCD Staff from Fuel Assistance, WAP, HWAP, Fiscal and Legal departments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DHCD Advisory Group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853115780"/>
              </p:ext>
            </p:extLst>
          </p:nvPr>
        </p:nvGraphicFramePr>
        <p:xfrm>
          <a:off x="609600" y="1524000"/>
          <a:ext cx="804672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Committee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11506353"/>
              </p:ext>
            </p:extLst>
          </p:nvPr>
        </p:nvGraphicFramePr>
        <p:xfrm>
          <a:off x="381000" y="1447800"/>
          <a:ext cx="804672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489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Arrearage Management Programs : AMP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89403660"/>
              </p:ext>
            </p:extLst>
          </p:nvPr>
        </p:nvGraphicFramePr>
        <p:xfrm>
          <a:off x="685800" y="1524000"/>
          <a:ext cx="804672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2015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Measures Workgroup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1435543131"/>
              </p:ext>
            </p:extLst>
          </p:nvPr>
        </p:nvGraphicFramePr>
        <p:xfrm>
          <a:off x="304800" y="1447800"/>
          <a:ext cx="832104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753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Low Income Energy Affordability Network : LEAN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518406252"/>
              </p:ext>
            </p:extLst>
          </p:nvPr>
        </p:nvGraphicFramePr>
        <p:xfrm>
          <a:off x="609600" y="1524000"/>
          <a:ext cx="804672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063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1601516553"/>
              </p:ext>
            </p:extLst>
          </p:nvPr>
        </p:nvGraphicFramePr>
        <p:xfrm>
          <a:off x="381000" y="13716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Income Energy Affordability Network : LEAN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88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1823371540"/>
              </p:ext>
            </p:extLst>
          </p:nvPr>
        </p:nvGraphicFramePr>
        <p:xfrm>
          <a:off x="381000" y="1371600"/>
          <a:ext cx="841248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HHS/DOE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Federal Funding for LIHEAP and WAP is awarded to the Massachusetts Department of Housing and Community Development (DHCD)</a:t>
            </a:r>
          </a:p>
          <a:p>
            <a:endParaRPr lang="en-US" dirty="0" smtClean="0"/>
          </a:p>
          <a:p>
            <a:r>
              <a:rPr lang="en-US" dirty="0" smtClean="0"/>
              <a:t>DHCD contracts with 22 Local Administering Agencies to administer LIHEAP (fuel assistance), Weatherization and Heating repair/replacement</a:t>
            </a:r>
          </a:p>
          <a:p>
            <a:pPr lvl="2"/>
            <a:r>
              <a:rPr lang="en-US" dirty="0" smtClean="0"/>
              <a:t>20 Community Action Agencies</a:t>
            </a:r>
          </a:p>
          <a:p>
            <a:pPr lvl="2"/>
            <a:r>
              <a:rPr lang="en-US" dirty="0" smtClean="0"/>
              <a:t>2 local/city non-profits to administer fuel assistance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Communication among stakeholders at every level</a:t>
            </a:r>
          </a:p>
          <a:p>
            <a:r>
              <a:rPr lang="en-US" dirty="0" smtClean="0"/>
              <a:t>Understanding of the many different roles involved</a:t>
            </a:r>
          </a:p>
          <a:p>
            <a:r>
              <a:rPr lang="en-US" dirty="0" smtClean="0"/>
              <a:t>Focus on serving the most vulnerable members in our communities</a:t>
            </a:r>
          </a:p>
          <a:p>
            <a:r>
              <a:rPr lang="en-US" dirty="0" smtClean="0"/>
              <a:t>Networking between like minded leaders</a:t>
            </a:r>
          </a:p>
          <a:p>
            <a:r>
              <a:rPr lang="en-US" dirty="0" smtClean="0"/>
              <a:t>Support -understanding the big picture enables agencies to provide assistance when needed without obstructive competition</a:t>
            </a:r>
          </a:p>
          <a:p>
            <a:r>
              <a:rPr lang="en-US" dirty="0" smtClean="0"/>
              <a:t>We are truly a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01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Massachusetts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2923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Do you want to join </a:t>
            </a:r>
          </a:p>
          <a:p>
            <a:pPr marL="0" indent="0" algn="ctr">
              <a:buNone/>
            </a:pPr>
            <a:r>
              <a:rPr lang="en-US" sz="6000" dirty="0" smtClean="0"/>
              <a:t>Team Massachusetts?  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37346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Massachusetts</a:t>
            </a:r>
            <a:endParaRPr lang="en-US" dirty="0"/>
          </a:p>
        </p:txBody>
      </p:sp>
      <p:pic>
        <p:nvPicPr>
          <p:cNvPr id="1026" name="Picture 2" descr="image 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981199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patriot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0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Massachusetts</a:t>
            </a:r>
            <a:endParaRPr lang="en-US" dirty="0"/>
          </a:p>
        </p:txBody>
      </p:sp>
      <p:pic>
        <p:nvPicPr>
          <p:cNvPr id="1026" name="Picture 2" descr="image 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981199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patriot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Boston Celtics Logo P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538" y="1659334"/>
            <a:ext cx="2093274" cy="23201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592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Massachusetts</a:t>
            </a:r>
            <a:endParaRPr lang="en-US" dirty="0"/>
          </a:p>
        </p:txBody>
      </p:sp>
      <p:pic>
        <p:nvPicPr>
          <p:cNvPr id="1026" name="Picture 2" descr="image 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981199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patriot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Boston Celtics Logo P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538" y="1659334"/>
            <a:ext cx="2093274" cy="23201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thehockeynews.com/wp-content/uploads/bruinsfro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1793099"/>
            <a:ext cx="3041883" cy="20169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23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Massachusetts</a:t>
            </a:r>
            <a:endParaRPr lang="en-US" dirty="0"/>
          </a:p>
        </p:txBody>
      </p:sp>
      <p:pic>
        <p:nvPicPr>
          <p:cNvPr id="1026" name="Picture 2" descr="image 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981199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patriot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content.sportslogos.net/logos/7/151/full/5357_new_england_patriots-wordmark-201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695950" cy="16083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oston Celtics Logo P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538" y="1659334"/>
            <a:ext cx="2093274" cy="23201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thehockeynews.com/wp-content/uploads/bruinsfron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1793099"/>
            <a:ext cx="3041883" cy="20169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449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Initiate statewide meeting if one is not already happening – work with funding source</a:t>
            </a:r>
          </a:p>
          <a:p>
            <a:pPr>
              <a:buFont typeface="Arial" charset="0"/>
              <a:buChar char="•"/>
            </a:pPr>
            <a:r>
              <a:rPr lang="en-US" dirty="0"/>
              <a:t>Begin talks of creating a coalition </a:t>
            </a:r>
            <a:r>
              <a:rPr lang="en-US" dirty="0" smtClean="0"/>
              <a:t>(Energy Directors Association</a:t>
            </a:r>
            <a:r>
              <a:rPr lang="en-US" dirty="0"/>
              <a:t>) – can be regional for larger states</a:t>
            </a:r>
          </a:p>
          <a:p>
            <a:pPr>
              <a:buFont typeface="Arial" charset="0"/>
              <a:buChar char="•"/>
            </a:pPr>
            <a:r>
              <a:rPr lang="en-US" dirty="0"/>
              <a:t>Elect or appoint representatives to lead the group (in MA we have a two co-chairs and a secretary) </a:t>
            </a:r>
          </a:p>
          <a:p>
            <a:pPr>
              <a:buFont typeface="Arial" charset="0"/>
              <a:buChar char="•"/>
            </a:pPr>
            <a:r>
              <a:rPr lang="en-US" dirty="0"/>
              <a:t>Determine how, when and where to hold meetings</a:t>
            </a:r>
          </a:p>
          <a:p>
            <a:pPr>
              <a:buFont typeface="Arial" charset="0"/>
              <a:buChar char="•"/>
            </a:pPr>
            <a:r>
              <a:rPr lang="en-US" dirty="0"/>
              <a:t>Develop an agenda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Create </a:t>
            </a:r>
            <a:r>
              <a:rPr lang="en-US" dirty="0"/>
              <a:t>additional working </a:t>
            </a:r>
            <a:r>
              <a:rPr lang="en-US" dirty="0" smtClean="0"/>
              <a:t>groups as needed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14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Let us be a resource to you!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Elizabeth </a:t>
            </a:r>
            <a:r>
              <a:rPr lang="en-US" dirty="0" err="1" smtClean="0"/>
              <a:t>Berube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Citizens for Citizens, Inc.</a:t>
            </a:r>
          </a:p>
          <a:p>
            <a:pPr marL="0" indent="0">
              <a:buNone/>
            </a:pPr>
            <a:r>
              <a:rPr lang="en-US" dirty="0" smtClean="0"/>
              <a:t>    Deputy Director/MASSCAP Energy Liaison</a:t>
            </a:r>
          </a:p>
          <a:p>
            <a:pPr marL="0" indent="0">
              <a:buNone/>
            </a:pPr>
            <a:r>
              <a:rPr lang="en-US" dirty="0" smtClean="0"/>
              <a:t>    264 Griffin Street</a:t>
            </a:r>
          </a:p>
          <a:p>
            <a:pPr marL="0" indent="0">
              <a:buNone/>
            </a:pPr>
            <a:r>
              <a:rPr lang="en-US" dirty="0" smtClean="0"/>
              <a:t>    Fall River, MA   02724</a:t>
            </a:r>
          </a:p>
          <a:p>
            <a:pPr marL="0" indent="0">
              <a:buNone/>
            </a:pPr>
            <a:r>
              <a:rPr lang="en-US" dirty="0" smtClean="0"/>
              <a:t>    508-679-0041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lcorreira@cfcinc.org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John Keeney</a:t>
            </a:r>
          </a:p>
          <a:p>
            <a:pPr fontAlgn="b">
              <a:buNone/>
            </a:pPr>
            <a:r>
              <a:rPr lang="en-US" dirty="0" smtClean="0"/>
              <a:t>  New England Farm Workers’ Council</a:t>
            </a:r>
          </a:p>
          <a:p>
            <a:pPr fontAlgn="b">
              <a:buNone/>
            </a:pPr>
            <a:r>
              <a:rPr lang="en-US" dirty="0" smtClean="0"/>
              <a:t>  Area Program Coordinator</a:t>
            </a:r>
          </a:p>
          <a:p>
            <a:pPr fontAlgn="b">
              <a:buNone/>
            </a:pPr>
            <a:r>
              <a:rPr lang="en-US" dirty="0" smtClean="0"/>
              <a:t>  473 Main St., 3</a:t>
            </a:r>
          </a:p>
          <a:p>
            <a:pPr fontAlgn="b">
              <a:buNone/>
            </a:pPr>
            <a:r>
              <a:rPr lang="en-US" dirty="0" smtClean="0"/>
              <a:t>  Fitchburg, MA 01420-8031</a:t>
            </a:r>
          </a:p>
          <a:p>
            <a:pPr fontAlgn="b">
              <a:buNone/>
            </a:pPr>
            <a:r>
              <a:rPr lang="en-US" dirty="0" smtClean="0"/>
              <a:t>  978.342.1569</a:t>
            </a:r>
          </a:p>
          <a:p>
            <a:pPr fontAlgn="b">
              <a:buNone/>
            </a:pPr>
            <a:r>
              <a:rPr lang="en-US" dirty="0" smtClean="0">
                <a:hlinkClick r:id="rId3"/>
              </a:rPr>
              <a:t>jkeeney@partnersforcommunity.org</a:t>
            </a:r>
            <a:endParaRPr lang="en-US" dirty="0" smtClean="0"/>
          </a:p>
          <a:p>
            <a:pPr fontAlgn="b">
              <a:buNone/>
            </a:pPr>
            <a:endParaRPr lang="en-US" dirty="0" smtClean="0"/>
          </a:p>
          <a:p>
            <a:pPr fontAlgn="b">
              <a:buNone/>
            </a:pPr>
            <a:endParaRPr lang="en-US" dirty="0" smtClean="0"/>
          </a:p>
          <a:p>
            <a:pPr fontAlgn="b">
              <a:buNone/>
            </a:pPr>
            <a:endParaRPr lang="en-US" dirty="0" smtClean="0"/>
          </a:p>
          <a:p>
            <a:pPr fontAlgn="b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7200" dirty="0" smtClean="0"/>
              <a:t>Virginia Anthony								         Columbia Gas of Massachusetts					            </a:t>
            </a:r>
            <a:r>
              <a:rPr lang="en-US" sz="7200" dirty="0" smtClean="0">
                <a:hlinkClick r:id="rId3"/>
              </a:rPr>
              <a:t>Vanthony@nisource.com</a:t>
            </a: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Kathleen </a:t>
            </a:r>
            <a:r>
              <a:rPr lang="en-US" sz="7200" dirty="0" err="1" smtClean="0"/>
              <a:t>Gilleo</a:t>
            </a:r>
            <a:r>
              <a:rPr lang="en-US" sz="7200" dirty="0" smtClean="0"/>
              <a:t>							</a:t>
            </a:r>
            <a:r>
              <a:rPr lang="en-US" sz="7200" dirty="0" smtClean="0"/>
              <a:t>                  </a:t>
            </a:r>
            <a:r>
              <a:rPr lang="en-US" sz="7200" dirty="0" err="1" smtClean="0"/>
              <a:t>Eversource</a:t>
            </a:r>
            <a:r>
              <a:rPr lang="en-US" sz="7200" dirty="0" smtClean="0"/>
              <a:t> Energy						    </a:t>
            </a:r>
            <a:r>
              <a:rPr lang="en-US" sz="7200" dirty="0" smtClean="0">
                <a:hlinkClick r:id="rId4"/>
              </a:rPr>
              <a:t>Kathleen.gilleo@eversource.com</a:t>
            </a: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Charles </a:t>
            </a:r>
            <a:r>
              <a:rPr lang="en-US" sz="7200" dirty="0" err="1" smtClean="0"/>
              <a:t>Harak</a:t>
            </a:r>
            <a:r>
              <a:rPr lang="en-US" sz="7200" dirty="0" smtClean="0"/>
              <a:t>							   </a:t>
            </a:r>
            <a:r>
              <a:rPr lang="en-US" sz="7200" dirty="0" smtClean="0"/>
              <a:t>                                               National </a:t>
            </a:r>
            <a:r>
              <a:rPr lang="en-US" sz="7200" dirty="0" smtClean="0"/>
              <a:t>Consumer Law Center				                  </a:t>
            </a:r>
          </a:p>
          <a:p>
            <a:pPr>
              <a:buNone/>
            </a:pPr>
            <a:r>
              <a:rPr lang="en-US" sz="7200" dirty="0" smtClean="0"/>
              <a:t>      </a:t>
            </a:r>
            <a:r>
              <a:rPr lang="en-US" sz="7200" dirty="0" smtClean="0">
                <a:hlinkClick r:id="rId5"/>
              </a:rPr>
              <a:t>charak@nclc.org</a:t>
            </a: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Elliott Jacobson</a:t>
            </a:r>
          </a:p>
          <a:p>
            <a:pPr>
              <a:buNone/>
            </a:pPr>
            <a:r>
              <a:rPr lang="en-US" sz="7200" dirty="0" smtClean="0"/>
              <a:t> </a:t>
            </a:r>
            <a:r>
              <a:rPr lang="en-US" sz="7200" dirty="0" smtClean="0"/>
              <a:t>        Action, Inc.</a:t>
            </a:r>
          </a:p>
          <a:p>
            <a:pPr>
              <a:buNone/>
            </a:pPr>
            <a:r>
              <a:rPr lang="en-US" sz="7200" dirty="0" smtClean="0"/>
              <a:t> </a:t>
            </a:r>
            <a:r>
              <a:rPr lang="en-US" sz="7200" dirty="0" smtClean="0"/>
              <a:t>        </a:t>
            </a:r>
            <a:r>
              <a:rPr lang="en-US" sz="7200" dirty="0" smtClean="0">
                <a:hlinkClick r:id="rId6"/>
              </a:rPr>
              <a:t>elj@actioninc.org</a:t>
            </a: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dirty="0" smtClean="0"/>
              <a:t>					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534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GOAL</a:t>
            </a:r>
          </a:p>
          <a:p>
            <a:pPr marL="0" indent="0" algn="ctr">
              <a:buNone/>
            </a:pPr>
            <a:r>
              <a:rPr lang="en-US" dirty="0" smtClean="0"/>
              <a:t>Work </a:t>
            </a:r>
            <a:r>
              <a:rPr lang="en-US" dirty="0"/>
              <a:t>together </a:t>
            </a:r>
            <a:r>
              <a:rPr lang="en-US" dirty="0" smtClean="0"/>
              <a:t>on </a:t>
            </a:r>
            <a:r>
              <a:rPr lang="en-US" dirty="0"/>
              <a:t>behalf of low income </a:t>
            </a:r>
            <a:r>
              <a:rPr lang="en-US" dirty="0" smtClean="0"/>
              <a:t>households</a:t>
            </a:r>
          </a:p>
          <a:p>
            <a:pPr marL="0" indent="0" algn="ctr">
              <a:buNone/>
            </a:pPr>
            <a:endParaRPr lang="en-US" sz="1000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71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534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GOAL</a:t>
            </a:r>
          </a:p>
          <a:p>
            <a:pPr marL="0" indent="0" algn="ctr">
              <a:buNone/>
            </a:pPr>
            <a:r>
              <a:rPr lang="en-US" dirty="0" smtClean="0"/>
              <a:t>Work </a:t>
            </a:r>
            <a:r>
              <a:rPr lang="en-US" dirty="0"/>
              <a:t>together </a:t>
            </a:r>
            <a:r>
              <a:rPr lang="en-US" dirty="0" smtClean="0"/>
              <a:t>on </a:t>
            </a:r>
            <a:r>
              <a:rPr lang="en-US" dirty="0"/>
              <a:t>behalf of low income </a:t>
            </a:r>
            <a:r>
              <a:rPr lang="en-US" dirty="0" smtClean="0"/>
              <a:t>households</a:t>
            </a:r>
          </a:p>
          <a:p>
            <a:pPr marL="0" indent="0" algn="ctr">
              <a:buNone/>
            </a:pPr>
            <a:endParaRPr lang="en-US" sz="1000" dirty="0" smtClean="0"/>
          </a:p>
          <a:p>
            <a:r>
              <a:rPr lang="en-US" dirty="0" smtClean="0"/>
              <a:t>Created close to 40 years ago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57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534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GOAL</a:t>
            </a:r>
          </a:p>
          <a:p>
            <a:pPr marL="0" indent="0" algn="ctr">
              <a:buNone/>
            </a:pPr>
            <a:r>
              <a:rPr lang="en-US" dirty="0" smtClean="0"/>
              <a:t>Working </a:t>
            </a:r>
            <a:r>
              <a:rPr lang="en-US" dirty="0"/>
              <a:t>together </a:t>
            </a:r>
            <a:r>
              <a:rPr lang="en-US" dirty="0" smtClean="0"/>
              <a:t>on </a:t>
            </a:r>
            <a:r>
              <a:rPr lang="en-US" dirty="0"/>
              <a:t>behalf of low income </a:t>
            </a:r>
            <a:r>
              <a:rPr lang="en-US" dirty="0" smtClean="0"/>
              <a:t>households</a:t>
            </a:r>
          </a:p>
          <a:p>
            <a:pPr marL="0" indent="0" algn="ctr">
              <a:buNone/>
            </a:pPr>
            <a:endParaRPr lang="en-US" sz="1000" dirty="0" smtClean="0"/>
          </a:p>
          <a:p>
            <a:r>
              <a:rPr lang="en-US" dirty="0" smtClean="0"/>
              <a:t>Created close to 40 years ago </a:t>
            </a:r>
          </a:p>
          <a:p>
            <a:r>
              <a:rPr lang="en-US" dirty="0" smtClean="0"/>
              <a:t>To </a:t>
            </a:r>
            <a:r>
              <a:rPr lang="en-US" dirty="0"/>
              <a:t>address </a:t>
            </a:r>
            <a:r>
              <a:rPr lang="en-US" dirty="0" smtClean="0"/>
              <a:t>specific </a:t>
            </a:r>
            <a:r>
              <a:rPr lang="en-US" dirty="0"/>
              <a:t>low income energy issues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53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534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GOAL</a:t>
            </a:r>
          </a:p>
          <a:p>
            <a:pPr marL="0" indent="0" algn="ctr">
              <a:buNone/>
            </a:pPr>
            <a:r>
              <a:rPr lang="en-US" dirty="0" smtClean="0"/>
              <a:t>Working </a:t>
            </a:r>
            <a:r>
              <a:rPr lang="en-US" dirty="0"/>
              <a:t>together </a:t>
            </a:r>
            <a:r>
              <a:rPr lang="en-US" dirty="0" smtClean="0"/>
              <a:t>on </a:t>
            </a:r>
            <a:r>
              <a:rPr lang="en-US" dirty="0"/>
              <a:t>behalf of low income </a:t>
            </a:r>
            <a:r>
              <a:rPr lang="en-US" dirty="0" smtClean="0"/>
              <a:t>households</a:t>
            </a:r>
          </a:p>
          <a:p>
            <a:pPr marL="0" indent="0" algn="ctr">
              <a:buNone/>
            </a:pPr>
            <a:endParaRPr lang="en-US" sz="1000" dirty="0" smtClean="0"/>
          </a:p>
          <a:p>
            <a:r>
              <a:rPr lang="en-US" dirty="0" smtClean="0"/>
              <a:t>Created close to 40 years ago </a:t>
            </a:r>
          </a:p>
          <a:p>
            <a:r>
              <a:rPr lang="en-US" dirty="0" smtClean="0"/>
              <a:t>To </a:t>
            </a:r>
            <a:r>
              <a:rPr lang="en-US" dirty="0"/>
              <a:t>address </a:t>
            </a:r>
            <a:r>
              <a:rPr lang="en-US" dirty="0" smtClean="0"/>
              <a:t>specific </a:t>
            </a:r>
            <a:r>
              <a:rPr lang="en-US" dirty="0"/>
              <a:t>low income energy issues</a:t>
            </a:r>
          </a:p>
          <a:p>
            <a:r>
              <a:rPr lang="en-US" dirty="0"/>
              <a:t>Some ad hoc to address situations immediately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33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534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GOAL</a:t>
            </a:r>
          </a:p>
          <a:p>
            <a:pPr marL="0" indent="0" algn="ctr">
              <a:buNone/>
            </a:pPr>
            <a:r>
              <a:rPr lang="en-US" dirty="0" smtClean="0"/>
              <a:t>Working </a:t>
            </a:r>
            <a:r>
              <a:rPr lang="en-US" dirty="0"/>
              <a:t>together </a:t>
            </a:r>
            <a:r>
              <a:rPr lang="en-US" dirty="0" smtClean="0"/>
              <a:t>on </a:t>
            </a:r>
            <a:r>
              <a:rPr lang="en-US" dirty="0"/>
              <a:t>behalf of low income </a:t>
            </a:r>
            <a:r>
              <a:rPr lang="en-US" dirty="0" smtClean="0"/>
              <a:t>households</a:t>
            </a:r>
          </a:p>
          <a:p>
            <a:pPr marL="0" indent="0" algn="ctr">
              <a:buNone/>
            </a:pPr>
            <a:endParaRPr lang="en-US" sz="1000" dirty="0" smtClean="0"/>
          </a:p>
          <a:p>
            <a:r>
              <a:rPr lang="en-US" dirty="0" smtClean="0"/>
              <a:t>Created close to 40 years ago </a:t>
            </a:r>
          </a:p>
          <a:p>
            <a:r>
              <a:rPr lang="en-US" dirty="0" smtClean="0"/>
              <a:t>To </a:t>
            </a:r>
            <a:r>
              <a:rPr lang="en-US" dirty="0"/>
              <a:t>address </a:t>
            </a:r>
            <a:r>
              <a:rPr lang="en-US" dirty="0" smtClean="0"/>
              <a:t>specific </a:t>
            </a:r>
            <a:r>
              <a:rPr lang="en-US" dirty="0"/>
              <a:t>low income energy issues</a:t>
            </a:r>
          </a:p>
          <a:p>
            <a:r>
              <a:rPr lang="en-US" dirty="0"/>
              <a:t>Some ad hoc to address situations immediately</a:t>
            </a:r>
          </a:p>
          <a:p>
            <a:r>
              <a:rPr lang="en-US" dirty="0"/>
              <a:t>Some coalitions are still operating and meet on a regular basis. 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86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534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500" dirty="0" smtClean="0"/>
              <a:t>Members have included</a:t>
            </a:r>
          </a:p>
          <a:p>
            <a:pPr marL="0" indent="0" algn="ctr">
              <a:buNone/>
            </a:pPr>
            <a:endParaRPr lang="en-US" sz="2200" dirty="0" smtClean="0"/>
          </a:p>
          <a:p>
            <a:r>
              <a:rPr lang="en-US" dirty="0" smtClean="0"/>
              <a:t>LIHEAP</a:t>
            </a:r>
            <a:r>
              <a:rPr lang="en-US" dirty="0"/>
              <a:t>, </a:t>
            </a:r>
            <a:r>
              <a:rPr lang="en-US" dirty="0" smtClean="0"/>
              <a:t>WAP and </a:t>
            </a:r>
            <a:r>
              <a:rPr lang="en-US" dirty="0" err="1" smtClean="0"/>
              <a:t>Heartwap</a:t>
            </a:r>
            <a:r>
              <a:rPr lang="en-US" dirty="0" smtClean="0"/>
              <a:t> Directors</a:t>
            </a:r>
          </a:p>
          <a:p>
            <a:r>
              <a:rPr lang="en-US" dirty="0" smtClean="0"/>
              <a:t>CAA </a:t>
            </a:r>
            <a:r>
              <a:rPr lang="en-US" dirty="0"/>
              <a:t>Executive </a:t>
            </a:r>
            <a:r>
              <a:rPr lang="en-US" dirty="0" smtClean="0"/>
              <a:t>Directors</a:t>
            </a:r>
          </a:p>
          <a:p>
            <a:r>
              <a:rPr lang="en-US" dirty="0" smtClean="0"/>
              <a:t>Stakeholders</a:t>
            </a:r>
          </a:p>
          <a:p>
            <a:r>
              <a:rPr lang="en-US" dirty="0" smtClean="0"/>
              <a:t>DHCD (Grantee for Energy Programs)</a:t>
            </a:r>
          </a:p>
          <a:p>
            <a:r>
              <a:rPr lang="en-US" dirty="0"/>
              <a:t>Other state agencies, i.e. DPU, AG’s office, Elder Affairs, etc.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93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527048"/>
            <a:ext cx="7586472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MEDA</a:t>
            </a:r>
          </a:p>
          <a:p>
            <a:r>
              <a:rPr lang="en-US" dirty="0" smtClean="0"/>
              <a:t>DHCD Advisory Group</a:t>
            </a:r>
          </a:p>
          <a:p>
            <a:r>
              <a:rPr lang="en-US" dirty="0" smtClean="0"/>
              <a:t>Guidance Committee</a:t>
            </a:r>
          </a:p>
          <a:p>
            <a:r>
              <a:rPr lang="en-US" dirty="0" smtClean="0"/>
              <a:t>AMP</a:t>
            </a:r>
          </a:p>
          <a:p>
            <a:r>
              <a:rPr lang="en-US" dirty="0" smtClean="0"/>
              <a:t>Performance Measures Workgroup</a:t>
            </a:r>
          </a:p>
          <a:p>
            <a:r>
              <a:rPr lang="en-US" dirty="0" smtClean="0"/>
              <a:t>LEAN</a:t>
            </a:r>
          </a:p>
          <a:p>
            <a:r>
              <a:rPr lang="en-US" dirty="0" smtClean="0"/>
              <a:t>Best Practices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04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1696</TotalTime>
  <Words>1161</Words>
  <Application>Microsoft Office PowerPoint</Application>
  <PresentationFormat>On-screen Show (4:3)</PresentationFormat>
  <Paragraphs>250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Massachusetts Coalitions</vt:lpstr>
      <vt:lpstr>HHS/DOE</vt:lpstr>
      <vt:lpstr>Coalitions</vt:lpstr>
      <vt:lpstr>Coalitions</vt:lpstr>
      <vt:lpstr>Coalitions</vt:lpstr>
      <vt:lpstr>Coalitions</vt:lpstr>
      <vt:lpstr>Coalitions</vt:lpstr>
      <vt:lpstr>Coalitions</vt:lpstr>
      <vt:lpstr>Coalitions</vt:lpstr>
      <vt:lpstr>Mass. Energy Directors Association : MEDA</vt:lpstr>
      <vt:lpstr>Mass. Energy Directors Association : MEDA</vt:lpstr>
      <vt:lpstr>DHCD Advisory Group Members</vt:lpstr>
      <vt:lpstr>DHCD Advisory Group</vt:lpstr>
      <vt:lpstr>Guidance Committee</vt:lpstr>
      <vt:lpstr>Arrearage Management Programs : AMP</vt:lpstr>
      <vt:lpstr>Performance Measures Workgroup</vt:lpstr>
      <vt:lpstr>Low Income Energy Affordability Network : LEAN</vt:lpstr>
      <vt:lpstr>Low Income Energy Affordability Network : LEAN</vt:lpstr>
      <vt:lpstr>Best Practices</vt:lpstr>
      <vt:lpstr>Benefits</vt:lpstr>
      <vt:lpstr>Team Massachusetts</vt:lpstr>
      <vt:lpstr>Team Massachusetts</vt:lpstr>
      <vt:lpstr>Team Massachusetts</vt:lpstr>
      <vt:lpstr>Team Massachusetts</vt:lpstr>
      <vt:lpstr>Team Massachusetts</vt:lpstr>
      <vt:lpstr>Recommendations</vt:lpstr>
      <vt:lpstr>Recommendations</vt:lpstr>
      <vt:lpstr>Recommendations</vt:lpstr>
    </vt:vector>
  </TitlesOfParts>
  <Company>Citizens for Citizens,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Massachusetts Coalitions</dc:title>
  <dc:creator>liz.berube</dc:creator>
  <cp:lastModifiedBy>liz.berube</cp:lastModifiedBy>
  <cp:revision>76</cp:revision>
  <cp:lastPrinted>2019-05-03T17:41:03Z</cp:lastPrinted>
  <dcterms:created xsi:type="dcterms:W3CDTF">2019-04-15T18:17:38Z</dcterms:created>
  <dcterms:modified xsi:type="dcterms:W3CDTF">2019-05-20T20:02:25Z</dcterms:modified>
</cp:coreProperties>
</file>