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3.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5.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1.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12.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13.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4.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15.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16.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17.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18.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19.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20.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21.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22.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23.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24.xml" ContentType="application/vnd.openxmlformats-officedocument.theme+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25.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26.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27.xml" ContentType="application/vnd.openxmlformats-officedocument.theme+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theme/theme28.xml" ContentType="application/vnd.openxmlformats-officedocument.theme+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theme/theme29.xml" ContentType="application/vnd.openxmlformats-officedocument.theme+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95" r:id="rId3"/>
    <p:sldMasterId id="2147483814" r:id="rId4"/>
    <p:sldMasterId id="2147483823" r:id="rId5"/>
    <p:sldMasterId id="2147483883" r:id="rId6"/>
    <p:sldMasterId id="2147483909" r:id="rId7"/>
    <p:sldMasterId id="2147483931" r:id="rId8"/>
    <p:sldMasterId id="2147484044" r:id="rId9"/>
    <p:sldMasterId id="2147484320" r:id="rId10"/>
    <p:sldMasterId id="2147484348" r:id="rId11"/>
    <p:sldMasterId id="2147484436" r:id="rId12"/>
    <p:sldMasterId id="2147484451" r:id="rId13"/>
    <p:sldMasterId id="2147484495" r:id="rId14"/>
    <p:sldMasterId id="2147484556" r:id="rId15"/>
    <p:sldMasterId id="2147484638" r:id="rId16"/>
    <p:sldMasterId id="2147484666" r:id="rId17"/>
    <p:sldMasterId id="2147484694" r:id="rId18"/>
    <p:sldMasterId id="2147484716" r:id="rId19"/>
    <p:sldMasterId id="2147484738" r:id="rId20"/>
    <p:sldMasterId id="2147484755" r:id="rId21"/>
    <p:sldMasterId id="2147484773" r:id="rId22"/>
    <p:sldMasterId id="2147484795" r:id="rId23"/>
    <p:sldMasterId id="2147484817" r:id="rId24"/>
    <p:sldMasterId id="2147484839" r:id="rId25"/>
    <p:sldMasterId id="2147484861" r:id="rId26"/>
    <p:sldMasterId id="2147484949" r:id="rId27"/>
    <p:sldMasterId id="2147485058" r:id="rId28"/>
    <p:sldMasterId id="2147485076" r:id="rId29"/>
    <p:sldMasterId id="2147485095" r:id="rId30"/>
  </p:sldMasterIdLst>
  <p:notesMasterIdLst>
    <p:notesMasterId r:id="rId112"/>
  </p:notesMasterIdLst>
  <p:handoutMasterIdLst>
    <p:handoutMasterId r:id="rId113"/>
  </p:handoutMasterIdLst>
  <p:sldIdLst>
    <p:sldId id="639" r:id="rId31"/>
    <p:sldId id="724" r:id="rId32"/>
    <p:sldId id="725" r:id="rId33"/>
    <p:sldId id="643" r:id="rId34"/>
    <p:sldId id="745" r:id="rId35"/>
    <p:sldId id="632" r:id="rId36"/>
    <p:sldId id="633" r:id="rId37"/>
    <p:sldId id="430" r:id="rId38"/>
    <p:sldId id="431" r:id="rId39"/>
    <p:sldId id="726" r:id="rId40"/>
    <p:sldId id="549" r:id="rId41"/>
    <p:sldId id="711" r:id="rId42"/>
    <p:sldId id="713" r:id="rId43"/>
    <p:sldId id="709" r:id="rId44"/>
    <p:sldId id="714" r:id="rId45"/>
    <p:sldId id="669" r:id="rId46"/>
    <p:sldId id="651" r:id="rId47"/>
    <p:sldId id="727" r:id="rId48"/>
    <p:sldId id="670" r:id="rId49"/>
    <p:sldId id="634" r:id="rId50"/>
    <p:sldId id="635" r:id="rId51"/>
    <p:sldId id="636" r:id="rId52"/>
    <p:sldId id="715" r:id="rId53"/>
    <p:sldId id="653" r:id="rId54"/>
    <p:sldId id="654" r:id="rId55"/>
    <p:sldId id="655" r:id="rId56"/>
    <p:sldId id="656" r:id="rId57"/>
    <p:sldId id="657" r:id="rId58"/>
    <p:sldId id="658" r:id="rId59"/>
    <p:sldId id="664" r:id="rId60"/>
    <p:sldId id="665" r:id="rId61"/>
    <p:sldId id="666" r:id="rId62"/>
    <p:sldId id="667" r:id="rId63"/>
    <p:sldId id="671" r:id="rId64"/>
    <p:sldId id="672" r:id="rId65"/>
    <p:sldId id="673" r:id="rId66"/>
    <p:sldId id="674" r:id="rId67"/>
    <p:sldId id="675" r:id="rId68"/>
    <p:sldId id="474" r:id="rId69"/>
    <p:sldId id="678" r:id="rId70"/>
    <p:sldId id="728" r:id="rId71"/>
    <p:sldId id="729" r:id="rId72"/>
    <p:sldId id="730" r:id="rId73"/>
    <p:sldId id="682" r:id="rId74"/>
    <p:sldId id="731" r:id="rId75"/>
    <p:sldId id="737" r:id="rId76"/>
    <p:sldId id="733" r:id="rId77"/>
    <p:sldId id="734" r:id="rId78"/>
    <p:sldId id="735" r:id="rId79"/>
    <p:sldId id="736" r:id="rId80"/>
    <p:sldId id="688" r:id="rId81"/>
    <p:sldId id="706" r:id="rId82"/>
    <p:sldId id="702" r:id="rId83"/>
    <p:sldId id="689" r:id="rId84"/>
    <p:sldId id="615" r:id="rId85"/>
    <p:sldId id="616" r:id="rId86"/>
    <p:sldId id="617" r:id="rId87"/>
    <p:sldId id="618" r:id="rId88"/>
    <p:sldId id="619" r:id="rId89"/>
    <p:sldId id="620" r:id="rId90"/>
    <p:sldId id="621" r:id="rId91"/>
    <p:sldId id="622" r:id="rId92"/>
    <p:sldId id="623" r:id="rId93"/>
    <p:sldId id="704" r:id="rId94"/>
    <p:sldId id="705" r:id="rId95"/>
    <p:sldId id="511" r:id="rId96"/>
    <p:sldId id="625" r:id="rId97"/>
    <p:sldId id="692" r:id="rId98"/>
    <p:sldId id="741" r:id="rId99"/>
    <p:sldId id="742" r:id="rId100"/>
    <p:sldId id="743" r:id="rId101"/>
    <p:sldId id="744" r:id="rId102"/>
    <p:sldId id="542" r:id="rId103"/>
    <p:sldId id="536" r:id="rId104"/>
    <p:sldId id="538" r:id="rId105"/>
    <p:sldId id="539" r:id="rId106"/>
    <p:sldId id="540" r:id="rId107"/>
    <p:sldId id="740" r:id="rId108"/>
    <p:sldId id="699" r:id="rId109"/>
    <p:sldId id="739" r:id="rId110"/>
    <p:sldId id="738" r:id="rId111"/>
  </p:sldIdLst>
  <p:sldSz cx="9144000" cy="5143500" type="screen16x9"/>
  <p:notesSz cx="7077075" cy="9363075"/>
  <p:defaultTextStyle>
    <a:defPPr>
      <a:defRPr lang="en-US"/>
    </a:defPPr>
    <a:lvl1pPr marL="0" algn="l" defTabSz="456638" rtl="0" eaLnBrk="1" latinLnBrk="0" hangingPunct="1">
      <a:defRPr sz="1800" kern="1200">
        <a:solidFill>
          <a:schemeClr val="tx1"/>
        </a:solidFill>
        <a:latin typeface="+mn-lt"/>
        <a:ea typeface="+mn-ea"/>
        <a:cs typeface="+mn-cs"/>
      </a:defRPr>
    </a:lvl1pPr>
    <a:lvl2pPr marL="456638" algn="l" defTabSz="456638" rtl="0" eaLnBrk="1" latinLnBrk="0" hangingPunct="1">
      <a:defRPr sz="1800" kern="1200">
        <a:solidFill>
          <a:schemeClr val="tx1"/>
        </a:solidFill>
        <a:latin typeface="+mn-lt"/>
        <a:ea typeface="+mn-ea"/>
        <a:cs typeface="+mn-cs"/>
      </a:defRPr>
    </a:lvl2pPr>
    <a:lvl3pPr marL="913343" algn="l" defTabSz="456638" rtl="0" eaLnBrk="1" latinLnBrk="0" hangingPunct="1">
      <a:defRPr sz="1800" kern="1200">
        <a:solidFill>
          <a:schemeClr val="tx1"/>
        </a:solidFill>
        <a:latin typeface="+mn-lt"/>
        <a:ea typeface="+mn-ea"/>
        <a:cs typeface="+mn-cs"/>
      </a:defRPr>
    </a:lvl3pPr>
    <a:lvl4pPr marL="1370002" algn="l" defTabSz="456638" rtl="0" eaLnBrk="1" latinLnBrk="0" hangingPunct="1">
      <a:defRPr sz="1800" kern="1200">
        <a:solidFill>
          <a:schemeClr val="tx1"/>
        </a:solidFill>
        <a:latin typeface="+mn-lt"/>
        <a:ea typeface="+mn-ea"/>
        <a:cs typeface="+mn-cs"/>
      </a:defRPr>
    </a:lvl4pPr>
    <a:lvl5pPr marL="1826684" algn="l" defTabSz="456638" rtl="0" eaLnBrk="1" latinLnBrk="0" hangingPunct="1">
      <a:defRPr sz="1800" kern="1200">
        <a:solidFill>
          <a:schemeClr val="tx1"/>
        </a:solidFill>
        <a:latin typeface="+mn-lt"/>
        <a:ea typeface="+mn-ea"/>
        <a:cs typeface="+mn-cs"/>
      </a:defRPr>
    </a:lvl5pPr>
    <a:lvl6pPr marL="2283321" algn="l" defTabSz="456638" rtl="0" eaLnBrk="1" latinLnBrk="0" hangingPunct="1">
      <a:defRPr sz="1800" kern="1200">
        <a:solidFill>
          <a:schemeClr val="tx1"/>
        </a:solidFill>
        <a:latin typeface="+mn-lt"/>
        <a:ea typeface="+mn-ea"/>
        <a:cs typeface="+mn-cs"/>
      </a:defRPr>
    </a:lvl6pPr>
    <a:lvl7pPr marL="2739959" algn="l" defTabSz="456638" rtl="0" eaLnBrk="1" latinLnBrk="0" hangingPunct="1">
      <a:defRPr sz="1800" kern="1200">
        <a:solidFill>
          <a:schemeClr val="tx1"/>
        </a:solidFill>
        <a:latin typeface="+mn-lt"/>
        <a:ea typeface="+mn-ea"/>
        <a:cs typeface="+mn-cs"/>
      </a:defRPr>
    </a:lvl7pPr>
    <a:lvl8pPr marL="3196640" algn="l" defTabSz="456638" rtl="0" eaLnBrk="1" latinLnBrk="0" hangingPunct="1">
      <a:defRPr sz="1800" kern="1200">
        <a:solidFill>
          <a:schemeClr val="tx1"/>
        </a:solidFill>
        <a:latin typeface="+mn-lt"/>
        <a:ea typeface="+mn-ea"/>
        <a:cs typeface="+mn-cs"/>
      </a:defRPr>
    </a:lvl8pPr>
    <a:lvl9pPr marL="3653309" algn="l" defTabSz="45663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2949" userDrawn="1">
          <p15:clr>
            <a:srgbClr val="A4A3A4"/>
          </p15:clr>
        </p15:guide>
        <p15:guide id="2" pos="22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46375A"/>
    <a:srgbClr val="E46C0A"/>
    <a:srgbClr val="866DA7"/>
    <a:srgbClr val="740F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0" autoAdjust="0"/>
    <p:restoredTop sz="87897" autoAdjust="0"/>
  </p:normalViewPr>
  <p:slideViewPr>
    <p:cSldViewPr snapToGrid="0" snapToObjects="1">
      <p:cViewPr varScale="1">
        <p:scale>
          <a:sx n="103" d="100"/>
          <a:sy n="103" d="100"/>
        </p:scale>
        <p:origin x="-706" y="-67"/>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1128"/>
    </p:cViewPr>
  </p:sorterViewPr>
  <p:notesViewPr>
    <p:cSldViewPr snapToGrid="0" snapToObjects="1">
      <p:cViewPr varScale="1">
        <p:scale>
          <a:sx n="84" d="100"/>
          <a:sy n="84" d="100"/>
        </p:scale>
        <p:origin x="3792" y="66"/>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tableStyles" Target="tableStyles.xml"/><Relationship Id="rId21" Type="http://schemas.openxmlformats.org/officeDocument/2006/relationships/slideMaster" Target="slideMasters/slideMaster21.xml"/><Relationship Id="rId42" Type="http://schemas.openxmlformats.org/officeDocument/2006/relationships/slide" Target="slides/slide12.xml"/><Relationship Id="rId47" Type="http://schemas.openxmlformats.org/officeDocument/2006/relationships/slide" Target="slides/slide17.xml"/><Relationship Id="rId63" Type="http://schemas.openxmlformats.org/officeDocument/2006/relationships/slide" Target="slides/slide33.xml"/><Relationship Id="rId68" Type="http://schemas.openxmlformats.org/officeDocument/2006/relationships/slide" Target="slides/slide38.xml"/><Relationship Id="rId84" Type="http://schemas.openxmlformats.org/officeDocument/2006/relationships/slide" Target="slides/slide54.xml"/><Relationship Id="rId89" Type="http://schemas.openxmlformats.org/officeDocument/2006/relationships/slide" Target="slides/slide59.xml"/><Relationship Id="rId112"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77.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slide" Target="slides/slide23.xml"/><Relationship Id="rId58" Type="http://schemas.openxmlformats.org/officeDocument/2006/relationships/slide" Target="slides/slide28.xml"/><Relationship Id="rId66" Type="http://schemas.openxmlformats.org/officeDocument/2006/relationships/slide" Target="slides/slide36.xml"/><Relationship Id="rId74" Type="http://schemas.openxmlformats.org/officeDocument/2006/relationships/slide" Target="slides/slide44.xml"/><Relationship Id="rId79" Type="http://schemas.openxmlformats.org/officeDocument/2006/relationships/slide" Target="slides/slide49.xml"/><Relationship Id="rId87" Type="http://schemas.openxmlformats.org/officeDocument/2006/relationships/slide" Target="slides/slide57.xml"/><Relationship Id="rId102" Type="http://schemas.openxmlformats.org/officeDocument/2006/relationships/slide" Target="slides/slide72.xml"/><Relationship Id="rId110" Type="http://schemas.openxmlformats.org/officeDocument/2006/relationships/slide" Target="slides/slide80.xml"/><Relationship Id="rId115"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1.xml"/><Relationship Id="rId82" Type="http://schemas.openxmlformats.org/officeDocument/2006/relationships/slide" Target="slides/slide52.xml"/><Relationship Id="rId90" Type="http://schemas.openxmlformats.org/officeDocument/2006/relationships/slide" Target="slides/slide60.xml"/><Relationship Id="rId95" Type="http://schemas.openxmlformats.org/officeDocument/2006/relationships/slide" Target="slides/slide6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slide" Target="slides/slide39.xml"/><Relationship Id="rId77" Type="http://schemas.openxmlformats.org/officeDocument/2006/relationships/slide" Target="slides/slide47.xml"/><Relationship Id="rId100" Type="http://schemas.openxmlformats.org/officeDocument/2006/relationships/slide" Target="slides/slide70.xml"/><Relationship Id="rId105" Type="http://schemas.openxmlformats.org/officeDocument/2006/relationships/slide" Target="slides/slide75.xml"/><Relationship Id="rId113"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80" Type="http://schemas.openxmlformats.org/officeDocument/2006/relationships/slide" Target="slides/slide50.xml"/><Relationship Id="rId85" Type="http://schemas.openxmlformats.org/officeDocument/2006/relationships/slide" Target="slides/slide55.xml"/><Relationship Id="rId93" Type="http://schemas.openxmlformats.org/officeDocument/2006/relationships/slide" Target="slides/slide63.xml"/><Relationship Id="rId98"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103" Type="http://schemas.openxmlformats.org/officeDocument/2006/relationships/slide" Target="slides/slide73.xml"/><Relationship Id="rId108" Type="http://schemas.openxmlformats.org/officeDocument/2006/relationships/slide" Target="slides/slide78.xml"/><Relationship Id="rId116"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slide" Target="slides/slide53.xml"/><Relationship Id="rId88" Type="http://schemas.openxmlformats.org/officeDocument/2006/relationships/slide" Target="slides/slide58.xml"/><Relationship Id="rId91" Type="http://schemas.openxmlformats.org/officeDocument/2006/relationships/slide" Target="slides/slide61.xml"/><Relationship Id="rId96" Type="http://schemas.openxmlformats.org/officeDocument/2006/relationships/slide" Target="slides/slide66.xml"/><Relationship Id="rId111"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6" Type="http://schemas.openxmlformats.org/officeDocument/2006/relationships/slide" Target="slides/slide76.xml"/><Relationship Id="rId114"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slide" Target="slides/slide51.xml"/><Relationship Id="rId86" Type="http://schemas.openxmlformats.org/officeDocument/2006/relationships/slide" Target="slides/slide56.xml"/><Relationship Id="rId94" Type="http://schemas.openxmlformats.org/officeDocument/2006/relationships/slide" Target="slides/slide64.xml"/><Relationship Id="rId99" Type="http://schemas.openxmlformats.org/officeDocument/2006/relationships/slide" Target="slides/slide69.xml"/><Relationship Id="rId101" Type="http://schemas.openxmlformats.org/officeDocument/2006/relationships/slide" Target="slides/slide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 Id="rId109" Type="http://schemas.openxmlformats.org/officeDocument/2006/relationships/slide" Target="slides/slide7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04" Type="http://schemas.openxmlformats.org/officeDocument/2006/relationships/slide" Target="slides/slide74.xml"/><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Master" Target="slideMasters/slideMaster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40" cy="468154"/>
          </a:xfrm>
          <a:prstGeom prst="rect">
            <a:avLst/>
          </a:prstGeom>
        </p:spPr>
        <p:txBody>
          <a:bodyPr vert="horz" lIns="93914" tIns="46956" rIns="93914" bIns="46956" rtlCol="0"/>
          <a:lstStyle>
            <a:lvl1pPr algn="l">
              <a:defRPr sz="1200"/>
            </a:lvl1pPr>
          </a:lstStyle>
          <a:p>
            <a:r>
              <a:rPr lang="en-US" dirty="0" smtClean="0"/>
              <a:t>Sharing Your Mission Powerfully</a:t>
            </a:r>
            <a:br>
              <a:rPr lang="en-US" dirty="0" smtClean="0"/>
            </a:br>
            <a:r>
              <a:rPr lang="en-US" dirty="0" smtClean="0"/>
              <a:t>NEUAC June 2018</a:t>
            </a:r>
            <a:endParaRPr lang="en-US" dirty="0"/>
          </a:p>
        </p:txBody>
      </p:sp>
      <p:sp>
        <p:nvSpPr>
          <p:cNvPr id="4" name="Footer Placeholder 3"/>
          <p:cNvSpPr>
            <a:spLocks noGrp="1"/>
          </p:cNvSpPr>
          <p:nvPr>
            <p:ph type="ftr" sz="quarter" idx="2"/>
          </p:nvPr>
        </p:nvSpPr>
        <p:spPr>
          <a:xfrm>
            <a:off x="2" y="8893296"/>
            <a:ext cx="3066733" cy="468154"/>
          </a:xfrm>
          <a:prstGeom prst="rect">
            <a:avLst/>
          </a:prstGeom>
        </p:spPr>
        <p:txBody>
          <a:bodyPr vert="horz" lIns="93914" tIns="46956" rIns="93914" bIns="46956" rtlCol="0" anchor="b"/>
          <a:lstStyle>
            <a:lvl1pPr algn="l">
              <a:defRPr sz="1200"/>
            </a:lvl1pPr>
          </a:lstStyle>
          <a:p>
            <a:endParaRPr lang="en-US" dirty="0"/>
          </a:p>
          <a:p>
            <a:r>
              <a:rPr lang="en-US" dirty="0" smtClean="0"/>
              <a:t>2018© Ignited Fundraising™ </a:t>
            </a:r>
            <a:endParaRPr lang="en-US" dirty="0"/>
          </a:p>
        </p:txBody>
      </p:sp>
      <p:sp>
        <p:nvSpPr>
          <p:cNvPr id="5" name="Slide Number Placeholder 4"/>
          <p:cNvSpPr>
            <a:spLocks noGrp="1"/>
          </p:cNvSpPr>
          <p:nvPr>
            <p:ph type="sldNum" sz="quarter" idx="3"/>
          </p:nvPr>
        </p:nvSpPr>
        <p:spPr>
          <a:xfrm>
            <a:off x="4008707" y="8893296"/>
            <a:ext cx="3066733" cy="468154"/>
          </a:xfrm>
          <a:prstGeom prst="rect">
            <a:avLst/>
          </a:prstGeom>
        </p:spPr>
        <p:txBody>
          <a:bodyPr vert="horz" lIns="93914" tIns="46956" rIns="93914" bIns="46956" rtlCol="0" anchor="b"/>
          <a:lstStyle>
            <a:lvl1pPr algn="r">
              <a:defRPr sz="1200"/>
            </a:lvl1pPr>
          </a:lstStyle>
          <a:p>
            <a:fld id="{38708EB1-47B1-304C-8870-7CB137D7B833}" type="slidenum">
              <a:rPr lang="en-US" smtClean="0"/>
              <a:t>‹#›</a:t>
            </a:fld>
            <a:endParaRPr lang="en-US"/>
          </a:p>
        </p:txBody>
      </p:sp>
    </p:spTree>
    <p:extLst>
      <p:ext uri="{BB962C8B-B14F-4D97-AF65-F5344CB8AC3E}">
        <p14:creationId xmlns:p14="http://schemas.microsoft.com/office/powerpoint/2010/main" val="142958129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66733" cy="468154"/>
          </a:xfrm>
          <a:prstGeom prst="rect">
            <a:avLst/>
          </a:prstGeom>
        </p:spPr>
        <p:txBody>
          <a:bodyPr vert="horz" lIns="93914" tIns="46956" rIns="93914" bIns="46956" rtlCol="0"/>
          <a:lstStyle>
            <a:lvl1pPr algn="l">
              <a:defRPr sz="1200"/>
            </a:lvl1pPr>
          </a:lstStyle>
          <a:p>
            <a:r>
              <a:rPr lang="en-US" dirty="0" smtClean="0"/>
              <a:t>Sharing Your Mission Powerfully                              - GHAD 2017</a:t>
            </a:r>
            <a:endParaRPr lang="en-US" dirty="0"/>
          </a:p>
        </p:txBody>
      </p:sp>
      <p:sp>
        <p:nvSpPr>
          <p:cNvPr id="4" name="Slide Image Placeholder 3"/>
          <p:cNvSpPr>
            <a:spLocks noGrp="1" noRot="1" noChangeAspect="1"/>
          </p:cNvSpPr>
          <p:nvPr>
            <p:ph type="sldImg" idx="2"/>
          </p:nvPr>
        </p:nvSpPr>
        <p:spPr>
          <a:xfrm>
            <a:off x="417513" y="701675"/>
            <a:ext cx="6242050" cy="3511550"/>
          </a:xfrm>
          <a:prstGeom prst="rect">
            <a:avLst/>
          </a:prstGeom>
          <a:noFill/>
          <a:ln w="12700">
            <a:solidFill>
              <a:prstClr val="black"/>
            </a:solidFill>
          </a:ln>
        </p:spPr>
        <p:txBody>
          <a:bodyPr vert="horz" lIns="93914" tIns="46956" rIns="93914" bIns="46956"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14" tIns="46956" rIns="93914" bIns="4695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93296"/>
            <a:ext cx="3066733" cy="468154"/>
          </a:xfrm>
          <a:prstGeom prst="rect">
            <a:avLst/>
          </a:prstGeom>
        </p:spPr>
        <p:txBody>
          <a:bodyPr vert="horz" lIns="93914" tIns="46956" rIns="93914" bIns="46956" rtlCol="0" anchor="b"/>
          <a:lstStyle>
            <a:lvl1pPr algn="l">
              <a:defRPr sz="1200"/>
            </a:lvl1pPr>
          </a:lstStyle>
          <a:p>
            <a:r>
              <a:rPr lang="en-US" smtClean="0"/>
              <a:t>Ignited Fundraising 2015</a:t>
            </a:r>
            <a:endParaRPr lang="en-US"/>
          </a:p>
        </p:txBody>
      </p:sp>
      <p:sp>
        <p:nvSpPr>
          <p:cNvPr id="7" name="Slide Number Placeholder 6"/>
          <p:cNvSpPr>
            <a:spLocks noGrp="1"/>
          </p:cNvSpPr>
          <p:nvPr>
            <p:ph type="sldNum" sz="quarter" idx="5"/>
          </p:nvPr>
        </p:nvSpPr>
        <p:spPr>
          <a:xfrm>
            <a:off x="4008707" y="8893296"/>
            <a:ext cx="3066733" cy="468154"/>
          </a:xfrm>
          <a:prstGeom prst="rect">
            <a:avLst/>
          </a:prstGeom>
        </p:spPr>
        <p:txBody>
          <a:bodyPr vert="horz" lIns="93914" tIns="46956" rIns="93914" bIns="46956" rtlCol="0" anchor="b"/>
          <a:lstStyle>
            <a:lvl1pPr algn="r">
              <a:defRPr sz="1200"/>
            </a:lvl1pPr>
          </a:lstStyle>
          <a:p>
            <a:fld id="{0A48EC3F-D33E-F041-982C-4B010A9B2816}" type="slidenum">
              <a:rPr lang="en-US" smtClean="0"/>
              <a:t>‹#›</a:t>
            </a:fld>
            <a:endParaRPr lang="en-US"/>
          </a:p>
        </p:txBody>
      </p:sp>
    </p:spTree>
    <p:extLst>
      <p:ext uri="{BB962C8B-B14F-4D97-AF65-F5344CB8AC3E}">
        <p14:creationId xmlns:p14="http://schemas.microsoft.com/office/powerpoint/2010/main" val="592412743"/>
      </p:ext>
    </p:extLst>
  </p:cSld>
  <p:clrMap bg1="lt1" tx1="dk1" bg2="lt2" tx2="dk2" accent1="accent1" accent2="accent2" accent3="accent3" accent4="accent4" accent5="accent5" accent6="accent6" hlink="hlink" folHlink="folHlink"/>
  <p:hf dt="0"/>
  <p:notesStyle>
    <a:lvl1pPr marL="0" algn="l" defTabSz="456638" rtl="0" eaLnBrk="1" latinLnBrk="0" hangingPunct="1">
      <a:defRPr sz="1200" kern="1200">
        <a:solidFill>
          <a:schemeClr val="tx1"/>
        </a:solidFill>
        <a:latin typeface="+mn-lt"/>
        <a:ea typeface="+mn-ea"/>
        <a:cs typeface="+mn-cs"/>
      </a:defRPr>
    </a:lvl1pPr>
    <a:lvl2pPr marL="456638" algn="l" defTabSz="456638" rtl="0" eaLnBrk="1" latinLnBrk="0" hangingPunct="1">
      <a:defRPr sz="1200" kern="1200">
        <a:solidFill>
          <a:schemeClr val="tx1"/>
        </a:solidFill>
        <a:latin typeface="+mn-lt"/>
        <a:ea typeface="+mn-ea"/>
        <a:cs typeface="+mn-cs"/>
      </a:defRPr>
    </a:lvl2pPr>
    <a:lvl3pPr marL="913343" algn="l" defTabSz="456638" rtl="0" eaLnBrk="1" latinLnBrk="0" hangingPunct="1">
      <a:defRPr sz="1200" kern="1200">
        <a:solidFill>
          <a:schemeClr val="tx1"/>
        </a:solidFill>
        <a:latin typeface="+mn-lt"/>
        <a:ea typeface="+mn-ea"/>
        <a:cs typeface="+mn-cs"/>
      </a:defRPr>
    </a:lvl3pPr>
    <a:lvl4pPr marL="1370002" algn="l" defTabSz="456638" rtl="0" eaLnBrk="1" latinLnBrk="0" hangingPunct="1">
      <a:defRPr sz="1200" kern="1200">
        <a:solidFill>
          <a:schemeClr val="tx1"/>
        </a:solidFill>
        <a:latin typeface="+mn-lt"/>
        <a:ea typeface="+mn-ea"/>
        <a:cs typeface="+mn-cs"/>
      </a:defRPr>
    </a:lvl4pPr>
    <a:lvl5pPr marL="1826684" algn="l" defTabSz="456638" rtl="0" eaLnBrk="1" latinLnBrk="0" hangingPunct="1">
      <a:defRPr sz="1200" kern="1200">
        <a:solidFill>
          <a:schemeClr val="tx1"/>
        </a:solidFill>
        <a:latin typeface="+mn-lt"/>
        <a:ea typeface="+mn-ea"/>
        <a:cs typeface="+mn-cs"/>
      </a:defRPr>
    </a:lvl5pPr>
    <a:lvl6pPr marL="2283321" algn="l" defTabSz="456638" rtl="0" eaLnBrk="1" latinLnBrk="0" hangingPunct="1">
      <a:defRPr sz="1200" kern="1200">
        <a:solidFill>
          <a:schemeClr val="tx1"/>
        </a:solidFill>
        <a:latin typeface="+mn-lt"/>
        <a:ea typeface="+mn-ea"/>
        <a:cs typeface="+mn-cs"/>
      </a:defRPr>
    </a:lvl6pPr>
    <a:lvl7pPr marL="2739959" algn="l" defTabSz="456638" rtl="0" eaLnBrk="1" latinLnBrk="0" hangingPunct="1">
      <a:defRPr sz="1200" kern="1200">
        <a:solidFill>
          <a:schemeClr val="tx1"/>
        </a:solidFill>
        <a:latin typeface="+mn-lt"/>
        <a:ea typeface="+mn-ea"/>
        <a:cs typeface="+mn-cs"/>
      </a:defRPr>
    </a:lvl7pPr>
    <a:lvl8pPr marL="3196640" algn="l" defTabSz="456638" rtl="0" eaLnBrk="1" latinLnBrk="0" hangingPunct="1">
      <a:defRPr sz="1200" kern="1200">
        <a:solidFill>
          <a:schemeClr val="tx1"/>
        </a:solidFill>
        <a:latin typeface="+mn-lt"/>
        <a:ea typeface="+mn-ea"/>
        <a:cs typeface="+mn-cs"/>
      </a:defRPr>
    </a:lvl8pPr>
    <a:lvl9pPr marL="3653309" algn="l" defTabSz="45663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instagram.com/theunionomaha/"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instagram.com/grainolia/"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77537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10404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xfrm>
            <a:off x="4008438" y="8893178"/>
            <a:ext cx="3067050" cy="468313"/>
          </a:xfrm>
          <a:prstGeom prst="rect">
            <a:avLst/>
          </a:prstGeom>
          <a:noFill/>
        </p:spPr>
        <p:txBody>
          <a:bodyPr lIns="91408" tIns="45704" rIns="91408" bIns="45704"/>
          <a:lstStyle/>
          <a:p>
            <a:pPr defTabSz="936847"/>
            <a:fld id="{7D3C0557-EC9B-45C2-B640-9E8E25C272B4}" type="slidenum">
              <a:rPr lang="en-US" smtClean="0">
                <a:solidFill>
                  <a:prstClr val="black"/>
                </a:solidFill>
              </a:rPr>
              <a:pPr defTabSz="936847"/>
              <a:t>12</a:t>
            </a:fld>
            <a:endParaRPr lang="en-US" dirty="0" smtClean="0">
              <a:solidFill>
                <a:prstClr val="black"/>
              </a:solidFill>
            </a:endParaRPr>
          </a:p>
        </p:txBody>
      </p:sp>
      <p:sp>
        <p:nvSpPr>
          <p:cNvPr id="70659" name="Rectangle 2"/>
          <p:cNvSpPr>
            <a:spLocks noGrp="1" noRot="1" noChangeAspect="1" noChangeArrowheads="1" noTextEdit="1"/>
          </p:cNvSpPr>
          <p:nvPr>
            <p:ph type="sldImg"/>
          </p:nvPr>
        </p:nvSpPr>
        <p:spPr>
          <a:xfrm>
            <a:off x="417513" y="701675"/>
            <a:ext cx="6242050" cy="3511550"/>
          </a:xfrm>
          <a:ln/>
        </p:spPr>
      </p:sp>
      <p:sp>
        <p:nvSpPr>
          <p:cNvPr id="70660" name="Rectangle 3"/>
          <p:cNvSpPr>
            <a:spLocks noGrp="1" noChangeArrowheads="1"/>
          </p:cNvSpPr>
          <p:nvPr>
            <p:ph type="body" idx="1"/>
          </p:nvPr>
        </p:nvSpPr>
        <p:spPr>
          <a:noFill/>
          <a:ln/>
        </p:spPr>
        <p:txBody>
          <a:bodyPr/>
          <a:lstStyle/>
          <a:p>
            <a:endParaRPr lang="en-US" sz="20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xfrm>
            <a:off x="4008438" y="8893179"/>
            <a:ext cx="3067050" cy="468313"/>
          </a:xfrm>
          <a:prstGeom prst="rect">
            <a:avLst/>
          </a:prstGeom>
          <a:noFill/>
        </p:spPr>
        <p:txBody>
          <a:bodyPr lIns="91398" tIns="45699" rIns="91398" bIns="45699"/>
          <a:lstStyle/>
          <a:p>
            <a:pPr defTabSz="936739"/>
            <a:fld id="{7D3C0557-EC9B-45C2-B640-9E8E25C272B4}" type="slidenum">
              <a:rPr lang="en-US" smtClean="0">
                <a:solidFill>
                  <a:prstClr val="black"/>
                </a:solidFill>
              </a:rPr>
              <a:pPr defTabSz="936739"/>
              <a:t>13</a:t>
            </a:fld>
            <a:endParaRPr lang="en-US" dirty="0" smtClean="0">
              <a:solidFill>
                <a:prstClr val="black"/>
              </a:solidFill>
            </a:endParaRPr>
          </a:p>
        </p:txBody>
      </p:sp>
      <p:sp>
        <p:nvSpPr>
          <p:cNvPr id="70659" name="Rectangle 2"/>
          <p:cNvSpPr>
            <a:spLocks noGrp="1" noRot="1" noChangeAspect="1" noChangeArrowheads="1" noTextEdit="1"/>
          </p:cNvSpPr>
          <p:nvPr>
            <p:ph type="sldImg"/>
          </p:nvPr>
        </p:nvSpPr>
        <p:spPr>
          <a:xfrm>
            <a:off x="417513" y="701675"/>
            <a:ext cx="6242050" cy="3511550"/>
          </a:xfrm>
          <a:ln/>
        </p:spPr>
      </p:sp>
      <p:sp>
        <p:nvSpPr>
          <p:cNvPr id="70660" name="Rectangle 3"/>
          <p:cNvSpPr>
            <a:spLocks noGrp="1" noChangeArrowheads="1"/>
          </p:cNvSpPr>
          <p:nvPr>
            <p:ph type="body" idx="1"/>
          </p:nvPr>
        </p:nvSpPr>
        <p:spPr>
          <a:noFill/>
          <a:ln/>
        </p:spPr>
        <p:txBody>
          <a:bodyPr/>
          <a:lstStyle/>
          <a:p>
            <a:endParaRPr lang="en-US" sz="2000" dirty="0"/>
          </a:p>
        </p:txBody>
      </p:sp>
    </p:spTree>
    <p:extLst>
      <p:ext uri="{BB962C8B-B14F-4D97-AF65-F5344CB8AC3E}">
        <p14:creationId xmlns:p14="http://schemas.microsoft.com/office/powerpoint/2010/main" val="593794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xfrm>
            <a:off x="4008438" y="8893178"/>
            <a:ext cx="3067050" cy="468313"/>
          </a:xfrm>
          <a:prstGeom prst="rect">
            <a:avLst/>
          </a:prstGeom>
          <a:noFill/>
        </p:spPr>
        <p:txBody>
          <a:bodyPr lIns="91408" tIns="45704" rIns="91408" bIns="45704"/>
          <a:lstStyle/>
          <a:p>
            <a:pPr defTabSz="936847"/>
            <a:fld id="{7D3C0557-EC9B-45C2-B640-9E8E25C272B4}" type="slidenum">
              <a:rPr lang="en-US" smtClean="0"/>
              <a:pPr defTabSz="936847"/>
              <a:t>14</a:t>
            </a:fld>
            <a:endParaRPr lang="en-US" dirty="0" smtClean="0"/>
          </a:p>
        </p:txBody>
      </p:sp>
      <p:sp>
        <p:nvSpPr>
          <p:cNvPr id="70659" name="Rectangle 2"/>
          <p:cNvSpPr>
            <a:spLocks noGrp="1" noRot="1" noChangeAspect="1" noChangeArrowheads="1" noTextEdit="1"/>
          </p:cNvSpPr>
          <p:nvPr>
            <p:ph type="sldImg"/>
          </p:nvPr>
        </p:nvSpPr>
        <p:spPr>
          <a:xfrm>
            <a:off x="417513" y="701675"/>
            <a:ext cx="6242050" cy="3511550"/>
          </a:xfrm>
          <a:ln/>
        </p:spPr>
      </p:sp>
      <p:sp>
        <p:nvSpPr>
          <p:cNvPr id="70660" name="Rectangle 3"/>
          <p:cNvSpPr>
            <a:spLocks noGrp="1" noChangeArrowheads="1"/>
          </p:cNvSpPr>
          <p:nvPr>
            <p:ph type="body" idx="1"/>
          </p:nvPr>
        </p:nvSpPr>
        <p:spPr>
          <a:noFill/>
          <a:ln/>
        </p:spPr>
        <p:txBody>
          <a:bodyPr/>
          <a:lstStyle/>
          <a:p>
            <a:endParaRPr lang="en-US" sz="20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xfrm>
            <a:off x="4008438" y="8893180"/>
            <a:ext cx="3067050" cy="468313"/>
          </a:xfrm>
          <a:prstGeom prst="rect">
            <a:avLst/>
          </a:prstGeom>
          <a:noFill/>
        </p:spPr>
        <p:txBody>
          <a:bodyPr lIns="91387" tIns="45694" rIns="91387" bIns="45694"/>
          <a:lstStyle/>
          <a:p>
            <a:pPr defTabSz="936248"/>
            <a:fld id="{B2C8EEA5-CF51-4DAE-BAC3-EB6D70EAD866}" type="slidenum">
              <a:rPr lang="en-US" smtClean="0">
                <a:solidFill>
                  <a:prstClr val="black"/>
                </a:solidFill>
                <a:latin typeface="Calibri"/>
              </a:rPr>
              <a:pPr defTabSz="936248"/>
              <a:t>15</a:t>
            </a:fld>
            <a:endParaRPr lang="en-US" dirty="0" smtClean="0">
              <a:solidFill>
                <a:prstClr val="black"/>
              </a:solidFill>
              <a:latin typeface="Calibri"/>
            </a:endParaRPr>
          </a:p>
        </p:txBody>
      </p:sp>
      <p:sp>
        <p:nvSpPr>
          <p:cNvPr id="157699" name="Rectangle 2"/>
          <p:cNvSpPr>
            <a:spLocks noGrp="1" noRot="1" noChangeAspect="1" noChangeArrowheads="1" noTextEdit="1"/>
          </p:cNvSpPr>
          <p:nvPr>
            <p:ph type="sldImg"/>
          </p:nvPr>
        </p:nvSpPr>
        <p:spPr>
          <a:xfrm>
            <a:off x="1001713" y="671513"/>
            <a:ext cx="5053012" cy="2843212"/>
          </a:xfrm>
          <a:ln/>
        </p:spPr>
      </p:sp>
      <p:sp>
        <p:nvSpPr>
          <p:cNvPr id="157700" name="Rectangle 3"/>
          <p:cNvSpPr>
            <a:spLocks noGrp="1" noChangeArrowheads="1"/>
          </p:cNvSpPr>
          <p:nvPr>
            <p:ph type="body" idx="1"/>
          </p:nvPr>
        </p:nvSpPr>
        <p:spPr>
          <a:xfrm>
            <a:off x="706754" y="3773373"/>
            <a:ext cx="5663583" cy="4887794"/>
          </a:xfrm>
          <a:noFill/>
          <a:ln/>
        </p:spPr>
        <p:txBody>
          <a:bodyPr lIns="91387" tIns="45694" rIns="91387" bIns="45694"/>
          <a:lstStyle/>
          <a:p>
            <a:pPr defTabSz="456533"/>
            <a:r>
              <a:rPr lang="en-US" sz="1600" dirty="0"/>
              <a:t>Our reality - More than 50% of your donors stop giving for reasons connected to a “failure to communicate.” -</a:t>
            </a:r>
            <a:r>
              <a:rPr lang="en-US" sz="1600" i="1" dirty="0">
                <a:solidFill>
                  <a:srgbClr val="46375A"/>
                </a:solidFill>
              </a:rPr>
              <a:t>~ Penelope Burk &amp; Cygnus Applied Research</a:t>
            </a:r>
          </a:p>
          <a:p>
            <a:pPr eaLnBrk="1" hangingPunct="1"/>
            <a:endParaRPr lang="en-US" sz="1600" dirty="0"/>
          </a:p>
          <a:p>
            <a:pPr eaLnBrk="1" hangingPunct="1"/>
            <a:endParaRPr lang="en-US" sz="1600" dirty="0"/>
          </a:p>
        </p:txBody>
      </p:sp>
      <p:sp>
        <p:nvSpPr>
          <p:cNvPr id="2" name="Footer Placeholder 1"/>
          <p:cNvSpPr>
            <a:spLocks noGrp="1"/>
          </p:cNvSpPr>
          <p:nvPr>
            <p:ph type="ftr" sz="quarter" idx="10"/>
          </p:nvPr>
        </p:nvSpPr>
        <p:spPr>
          <a:xfrm>
            <a:off x="0" y="8893180"/>
            <a:ext cx="3067050" cy="468313"/>
          </a:xfrm>
          <a:prstGeom prst="rect">
            <a:avLst/>
          </a:prstGeom>
        </p:spPr>
        <p:txBody>
          <a:bodyPr lIns="91387" tIns="45694" rIns="91387" bIns="45694"/>
          <a:lstStyle/>
          <a:p>
            <a:r>
              <a:rPr lang="en-US" smtClean="0">
                <a:solidFill>
                  <a:prstClr val="black"/>
                </a:solidFill>
                <a:latin typeface="Calibri"/>
              </a:rPr>
              <a:t>© 2014 Ignited Fundraising. All Rights Reserved. </a:t>
            </a:r>
            <a:endParaRPr lang="en-US">
              <a:solidFill>
                <a:prstClr val="black"/>
              </a:solidFill>
              <a:latin typeface="Calibri"/>
            </a:endParaRPr>
          </a:p>
        </p:txBody>
      </p:sp>
      <p:sp>
        <p:nvSpPr>
          <p:cNvPr id="3" name="Header Placeholder 2"/>
          <p:cNvSpPr>
            <a:spLocks noGrp="1"/>
          </p:cNvSpPr>
          <p:nvPr>
            <p:ph type="hdr" sz="quarter" idx="11"/>
          </p:nvPr>
        </p:nvSpPr>
        <p:spPr>
          <a:xfrm>
            <a:off x="0" y="4"/>
            <a:ext cx="3067050" cy="468313"/>
          </a:xfrm>
          <a:prstGeom prst="rect">
            <a:avLst/>
          </a:prstGeom>
        </p:spPr>
        <p:txBody>
          <a:bodyPr lIns="91387" tIns="45694" rIns="91387" bIns="45694"/>
          <a:lstStyle/>
          <a:p>
            <a:r>
              <a:rPr lang="en-US" smtClean="0">
                <a:solidFill>
                  <a:prstClr val="black"/>
                </a:solidFill>
                <a:latin typeface="Calibri"/>
              </a:rPr>
              <a:t>How to Get Your Board Engaged in Fundraising - Free Webinar Nov. 2014</a:t>
            </a:r>
            <a:endParaRPr lang="en-US" dirty="0">
              <a:solidFill>
                <a:prstClr val="black"/>
              </a:solidFill>
              <a:latin typeface="Calibri"/>
            </a:endParaRPr>
          </a:p>
        </p:txBody>
      </p:sp>
    </p:spTree>
    <p:extLst>
      <p:ext uri="{BB962C8B-B14F-4D97-AF65-F5344CB8AC3E}">
        <p14:creationId xmlns:p14="http://schemas.microsoft.com/office/powerpoint/2010/main" val="3053337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xfrm>
            <a:off x="4008438" y="8893178"/>
            <a:ext cx="3067050" cy="468313"/>
          </a:xfrm>
          <a:prstGeom prst="rect">
            <a:avLst/>
          </a:prstGeom>
          <a:noFill/>
        </p:spPr>
        <p:txBody>
          <a:bodyPr lIns="91408" tIns="45704" rIns="91408" bIns="45704"/>
          <a:lstStyle/>
          <a:p>
            <a:pPr defTabSz="936462"/>
            <a:fld id="{B2C8EEA5-CF51-4DAE-BAC3-EB6D70EAD866}" type="slidenum">
              <a:rPr lang="en-US" smtClean="0"/>
              <a:pPr defTabSz="936462"/>
              <a:t>16</a:t>
            </a:fld>
            <a:endParaRPr lang="en-US" dirty="0" smtClean="0"/>
          </a:p>
        </p:txBody>
      </p:sp>
      <p:sp>
        <p:nvSpPr>
          <p:cNvPr id="157699" name="Rectangle 2"/>
          <p:cNvSpPr>
            <a:spLocks noGrp="1" noRot="1" noChangeAspect="1" noChangeArrowheads="1" noTextEdit="1"/>
          </p:cNvSpPr>
          <p:nvPr>
            <p:ph type="sldImg"/>
          </p:nvPr>
        </p:nvSpPr>
        <p:spPr>
          <a:xfrm>
            <a:off x="1003300" y="671513"/>
            <a:ext cx="5053013" cy="2843212"/>
          </a:xfrm>
          <a:ln/>
        </p:spPr>
      </p:sp>
      <p:sp>
        <p:nvSpPr>
          <p:cNvPr id="157700" name="Rectangle 3"/>
          <p:cNvSpPr>
            <a:spLocks noGrp="1" noChangeArrowheads="1"/>
          </p:cNvSpPr>
          <p:nvPr>
            <p:ph type="body" idx="1"/>
          </p:nvPr>
        </p:nvSpPr>
        <p:spPr>
          <a:xfrm>
            <a:off x="706752" y="3773373"/>
            <a:ext cx="5663583" cy="4887794"/>
          </a:xfrm>
          <a:noFill/>
          <a:ln/>
        </p:spPr>
        <p:txBody>
          <a:bodyPr lIns="91408" tIns="45704" rIns="91408" bIns="45704"/>
          <a:lstStyle/>
          <a:p>
            <a:pPr defTabSz="634587">
              <a:lnSpc>
                <a:spcPct val="125000"/>
              </a:lnSpc>
              <a:defRPr/>
            </a:pPr>
            <a:r>
              <a:rPr lang="en-US" sz="1600" dirty="0">
                <a:latin typeface="Calibri" pitchFamily="34" charset="0"/>
                <a:ea typeface="ＭＳ Ｐゴシック" pitchFamily="34" charset="-128"/>
                <a:cs typeface="Century Gothic" pitchFamily="34" charset="0"/>
              </a:rPr>
              <a:t>10,000 ideas come at people every single day. Is your message 10,001?  Or does it not even make the radar?</a:t>
            </a:r>
          </a:p>
          <a:p>
            <a:pPr eaLnBrk="1" hangingPunct="1"/>
            <a:endParaRPr lang="en-US" sz="1600" dirty="0"/>
          </a:p>
        </p:txBody>
      </p:sp>
      <p:sp>
        <p:nvSpPr>
          <p:cNvPr id="2" name="Footer Placeholder 1"/>
          <p:cNvSpPr>
            <a:spLocks noGrp="1"/>
          </p:cNvSpPr>
          <p:nvPr>
            <p:ph type="ftr" sz="quarter" idx="10"/>
          </p:nvPr>
        </p:nvSpPr>
        <p:spPr>
          <a:xfrm>
            <a:off x="0" y="8893178"/>
            <a:ext cx="3067050" cy="468313"/>
          </a:xfrm>
          <a:prstGeom prst="rect">
            <a:avLst/>
          </a:prstGeom>
        </p:spPr>
        <p:txBody>
          <a:bodyPr lIns="91408" tIns="45704" rIns="91408" bIns="45704"/>
          <a:lstStyle/>
          <a:p>
            <a:r>
              <a:rPr lang="en-US" smtClean="0"/>
              <a:t>© 2014 Ignited Fundraising. All Rights Reserved. </a:t>
            </a:r>
            <a:endParaRPr lang="en-US"/>
          </a:p>
        </p:txBody>
      </p:sp>
      <p:sp>
        <p:nvSpPr>
          <p:cNvPr id="3" name="Header Placeholder 2"/>
          <p:cNvSpPr>
            <a:spLocks noGrp="1"/>
          </p:cNvSpPr>
          <p:nvPr>
            <p:ph type="hdr" sz="quarter" idx="11"/>
          </p:nvPr>
        </p:nvSpPr>
        <p:spPr>
          <a:xfrm>
            <a:off x="0" y="2"/>
            <a:ext cx="3067050" cy="468313"/>
          </a:xfrm>
          <a:prstGeom prst="rect">
            <a:avLst/>
          </a:prstGeom>
        </p:spPr>
        <p:txBody>
          <a:bodyPr lIns="91408" tIns="45704" rIns="91408" bIns="45704"/>
          <a:lstStyle/>
          <a:p>
            <a:r>
              <a:rPr lang="en-US" smtClean="0"/>
              <a:t>How to Get Your Board Engaged in Fundraising - Free Webinar Nov. 2014</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xfrm>
            <a:off x="4008438" y="8893178"/>
            <a:ext cx="3067050" cy="468313"/>
          </a:xfrm>
          <a:prstGeom prst="rect">
            <a:avLst/>
          </a:prstGeom>
          <a:noFill/>
        </p:spPr>
        <p:txBody>
          <a:bodyPr lIns="91408" tIns="45704" rIns="91408" bIns="45704"/>
          <a:lstStyle/>
          <a:p>
            <a:pPr defTabSz="936462"/>
            <a:fld id="{B2C8EEA5-CF51-4DAE-BAC3-EB6D70EAD866}" type="slidenum">
              <a:rPr lang="en-US" smtClean="0"/>
              <a:pPr defTabSz="936462"/>
              <a:t>17</a:t>
            </a:fld>
            <a:endParaRPr lang="en-US" dirty="0" smtClean="0"/>
          </a:p>
        </p:txBody>
      </p:sp>
      <p:sp>
        <p:nvSpPr>
          <p:cNvPr id="157699" name="Rectangle 2"/>
          <p:cNvSpPr>
            <a:spLocks noGrp="1" noRot="1" noChangeAspect="1" noChangeArrowheads="1" noTextEdit="1"/>
          </p:cNvSpPr>
          <p:nvPr>
            <p:ph type="sldImg"/>
          </p:nvPr>
        </p:nvSpPr>
        <p:spPr>
          <a:xfrm>
            <a:off x="1003300" y="671513"/>
            <a:ext cx="5053013" cy="2843212"/>
          </a:xfrm>
          <a:ln/>
        </p:spPr>
      </p:sp>
      <p:sp>
        <p:nvSpPr>
          <p:cNvPr id="157700" name="Rectangle 3"/>
          <p:cNvSpPr>
            <a:spLocks noGrp="1" noChangeArrowheads="1"/>
          </p:cNvSpPr>
          <p:nvPr>
            <p:ph type="body" idx="1"/>
          </p:nvPr>
        </p:nvSpPr>
        <p:spPr>
          <a:xfrm>
            <a:off x="706752" y="3773373"/>
            <a:ext cx="5663583" cy="4887794"/>
          </a:xfrm>
          <a:noFill/>
          <a:ln/>
        </p:spPr>
        <p:txBody>
          <a:bodyPr lIns="91408" tIns="45704" rIns="91408" bIns="45704"/>
          <a:lstStyle/>
          <a:p>
            <a:pPr eaLnBrk="1" hangingPunct="1"/>
            <a:endParaRPr lang="en-US" sz="1600" dirty="0"/>
          </a:p>
        </p:txBody>
      </p:sp>
      <p:sp>
        <p:nvSpPr>
          <p:cNvPr id="2" name="Footer Placeholder 1"/>
          <p:cNvSpPr>
            <a:spLocks noGrp="1"/>
          </p:cNvSpPr>
          <p:nvPr>
            <p:ph type="ftr" sz="quarter" idx="10"/>
          </p:nvPr>
        </p:nvSpPr>
        <p:spPr>
          <a:xfrm>
            <a:off x="0" y="8893178"/>
            <a:ext cx="3067050" cy="468313"/>
          </a:xfrm>
          <a:prstGeom prst="rect">
            <a:avLst/>
          </a:prstGeom>
        </p:spPr>
        <p:txBody>
          <a:bodyPr lIns="91408" tIns="45704" rIns="91408" bIns="45704"/>
          <a:lstStyle/>
          <a:p>
            <a:r>
              <a:rPr lang="en-US" smtClean="0"/>
              <a:t>© 2014 Ignited Fundraising. All Rights Reserved. </a:t>
            </a:r>
            <a:endParaRPr lang="en-US"/>
          </a:p>
        </p:txBody>
      </p:sp>
      <p:sp>
        <p:nvSpPr>
          <p:cNvPr id="3" name="Header Placeholder 2"/>
          <p:cNvSpPr>
            <a:spLocks noGrp="1"/>
          </p:cNvSpPr>
          <p:nvPr>
            <p:ph type="hdr" sz="quarter" idx="11"/>
          </p:nvPr>
        </p:nvSpPr>
        <p:spPr>
          <a:xfrm>
            <a:off x="0" y="2"/>
            <a:ext cx="3067050" cy="468313"/>
          </a:xfrm>
          <a:prstGeom prst="rect">
            <a:avLst/>
          </a:prstGeom>
        </p:spPr>
        <p:txBody>
          <a:bodyPr lIns="91408" tIns="45704" rIns="91408" bIns="45704"/>
          <a:lstStyle/>
          <a:p>
            <a:r>
              <a:rPr lang="en-US" smtClean="0"/>
              <a:t>How to Get Your Board Engaged in Fundraising - Free Webinar Nov. 2014</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xfrm>
            <a:off x="3629594" y="8247763"/>
            <a:ext cx="2777177" cy="434325"/>
          </a:xfrm>
          <a:prstGeom prst="rect">
            <a:avLst/>
          </a:prstGeom>
          <a:noFill/>
        </p:spPr>
        <p:txBody>
          <a:bodyPr lIns="83861" tIns="41930" rIns="83861" bIns="41930"/>
          <a:lstStyle/>
          <a:p>
            <a:pPr defTabSz="859157">
              <a:defRPr/>
            </a:pPr>
            <a:fld id="{B2C8EEA5-CF51-4DAE-BAC3-EB6D70EAD866}" type="slidenum">
              <a:rPr lang="en-US">
                <a:solidFill>
                  <a:prstClr val="black"/>
                </a:solidFill>
                <a:latin typeface="Calibri"/>
                <a:cs typeface="Helvetica"/>
                <a:sym typeface="Calibri"/>
              </a:rPr>
              <a:pPr defTabSz="859157">
                <a:defRPr/>
              </a:pPr>
              <a:t>18</a:t>
            </a:fld>
            <a:endParaRPr lang="en-US" dirty="0">
              <a:solidFill>
                <a:prstClr val="black"/>
              </a:solidFill>
              <a:latin typeface="Calibri"/>
              <a:cs typeface="Helvetica"/>
              <a:sym typeface="Calibri"/>
            </a:endParaRPr>
          </a:p>
        </p:txBody>
      </p:sp>
      <p:sp>
        <p:nvSpPr>
          <p:cNvPr id="157699" name="Rectangle 2"/>
          <p:cNvSpPr>
            <a:spLocks noGrp="1" noRot="1" noChangeAspect="1" noChangeArrowheads="1" noTextEdit="1"/>
          </p:cNvSpPr>
          <p:nvPr>
            <p:ph type="sldImg"/>
          </p:nvPr>
        </p:nvSpPr>
        <p:spPr>
          <a:xfrm>
            <a:off x="854075" y="623888"/>
            <a:ext cx="4683125" cy="2635250"/>
          </a:xfrm>
          <a:ln/>
        </p:spPr>
      </p:sp>
      <p:sp>
        <p:nvSpPr>
          <p:cNvPr id="157700" name="Rectangle 3"/>
          <p:cNvSpPr>
            <a:spLocks noGrp="1" noChangeArrowheads="1"/>
          </p:cNvSpPr>
          <p:nvPr>
            <p:ph type="body" idx="1"/>
          </p:nvPr>
        </p:nvSpPr>
        <p:spPr>
          <a:xfrm>
            <a:off x="639955" y="3499522"/>
            <a:ext cx="5128308" cy="4533065"/>
          </a:xfrm>
          <a:noFill/>
          <a:ln/>
        </p:spPr>
        <p:txBody>
          <a:bodyPr lIns="83861" tIns="41930" rIns="83861" bIns="41930"/>
          <a:lstStyle/>
          <a:p>
            <a:pPr eaLnBrk="1" hangingPunct="1"/>
            <a:r>
              <a:rPr lang="en-US" sz="1600" dirty="0"/>
              <a:t>From Instagram: </a:t>
            </a:r>
            <a:r>
              <a:rPr lang="en-US" b="1" dirty="0" err="1">
                <a:hlinkClick r:id="rId3" tooltip="theunionomaha"/>
              </a:rPr>
              <a:t>theunionomaha</a:t>
            </a:r>
            <a:r>
              <a:rPr lang="en-US" dirty="0" err="1"/>
              <a:t>Obed</a:t>
            </a:r>
            <a:r>
              <a:rPr lang="en-US" dirty="0"/>
              <a:t> Sanchez is a familiar face around our Co-Op ceramics studio. Obed is an artist, entrepreneur, and owner of </a:t>
            </a:r>
            <a:r>
              <a:rPr lang="en-US" dirty="0">
                <a:hlinkClick r:id="rId4"/>
              </a:rPr>
              <a:t>@</a:t>
            </a:r>
            <a:r>
              <a:rPr lang="en-US" dirty="0" err="1">
                <a:hlinkClick r:id="rId4"/>
              </a:rPr>
              <a:t>grainolia</a:t>
            </a:r>
            <a:r>
              <a:rPr lang="en-US" dirty="0"/>
              <a:t> Bakery. Born in Acapulco, Mexico, Obed’s palette as a chef transcends borders. His Brazilian cheese breads and Salvadorian quesadillas have been crowd favorites at Omaha farmers markets.</a:t>
            </a:r>
            <a:endParaRPr lang="en-US" sz="1600" dirty="0"/>
          </a:p>
        </p:txBody>
      </p:sp>
      <p:sp>
        <p:nvSpPr>
          <p:cNvPr id="2" name="Footer Placeholder 1"/>
          <p:cNvSpPr>
            <a:spLocks noGrp="1"/>
          </p:cNvSpPr>
          <p:nvPr>
            <p:ph type="ftr" sz="quarter" idx="10"/>
          </p:nvPr>
        </p:nvSpPr>
        <p:spPr>
          <a:xfrm>
            <a:off x="1" y="8247763"/>
            <a:ext cx="2777177" cy="434325"/>
          </a:xfrm>
          <a:prstGeom prst="rect">
            <a:avLst/>
          </a:prstGeom>
        </p:spPr>
        <p:txBody>
          <a:bodyPr lIns="83861" tIns="41930" rIns="83861" bIns="41930"/>
          <a:lstStyle/>
          <a:p>
            <a:pPr defTabSz="431197">
              <a:defRPr/>
            </a:pPr>
            <a:r>
              <a:rPr lang="en-US">
                <a:solidFill>
                  <a:prstClr val="black"/>
                </a:solidFill>
                <a:latin typeface="Calibri"/>
                <a:cs typeface="Helvetica"/>
                <a:sym typeface="Calibri"/>
              </a:rPr>
              <a:t>© 2016 Ignited Fundraising™ </a:t>
            </a:r>
          </a:p>
        </p:txBody>
      </p:sp>
      <p:sp>
        <p:nvSpPr>
          <p:cNvPr id="3" name="Header Placeholder 2"/>
          <p:cNvSpPr>
            <a:spLocks noGrp="1"/>
          </p:cNvSpPr>
          <p:nvPr>
            <p:ph type="hdr" sz="quarter" idx="11"/>
          </p:nvPr>
        </p:nvSpPr>
        <p:spPr>
          <a:xfrm>
            <a:off x="1" y="2"/>
            <a:ext cx="2777177" cy="434325"/>
          </a:xfrm>
          <a:prstGeom prst="rect">
            <a:avLst/>
          </a:prstGeom>
        </p:spPr>
        <p:txBody>
          <a:bodyPr lIns="83861" tIns="41930" rIns="83861" bIns="41930"/>
          <a:lstStyle/>
          <a:p>
            <a:pPr defTabSz="431197">
              <a:defRPr/>
            </a:pPr>
            <a:r>
              <a:rPr lang="en-US">
                <a:solidFill>
                  <a:prstClr val="black"/>
                </a:solidFill>
                <a:latin typeface="Calibri"/>
                <a:cs typeface="Helvetica"/>
                <a:sym typeface="Calibri"/>
              </a:rPr>
              <a:t>How to Find, Craf &amp; Tell Powerful Stories                            </a:t>
            </a:r>
            <a:endParaRPr lang="en-US" dirty="0">
              <a:solidFill>
                <a:prstClr val="black"/>
              </a:solidFill>
              <a:latin typeface="Calibri"/>
              <a:cs typeface="Helvetica"/>
              <a:sym typeface="Calibri"/>
            </a:endParaRPr>
          </a:p>
        </p:txBody>
      </p:sp>
    </p:spTree>
    <p:extLst>
      <p:ext uri="{BB962C8B-B14F-4D97-AF65-F5344CB8AC3E}">
        <p14:creationId xmlns:p14="http://schemas.microsoft.com/office/powerpoint/2010/main" val="4139928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xfrm>
            <a:off x="4008438" y="8893179"/>
            <a:ext cx="3067050" cy="468313"/>
          </a:xfrm>
          <a:prstGeom prst="rect">
            <a:avLst/>
          </a:prstGeom>
          <a:noFill/>
        </p:spPr>
        <p:txBody>
          <a:bodyPr lIns="91398" tIns="45699" rIns="91398" bIns="45699"/>
          <a:lstStyle/>
          <a:p>
            <a:pPr defTabSz="936355"/>
            <a:fld id="{B2C8EEA5-CF51-4DAE-BAC3-EB6D70EAD866}" type="slidenum">
              <a:rPr lang="en-US" smtClean="0">
                <a:solidFill>
                  <a:prstClr val="black"/>
                </a:solidFill>
              </a:rPr>
              <a:pPr defTabSz="936355"/>
              <a:t>19</a:t>
            </a:fld>
            <a:endParaRPr lang="en-US" dirty="0" smtClean="0">
              <a:solidFill>
                <a:prstClr val="black"/>
              </a:solidFill>
            </a:endParaRPr>
          </a:p>
        </p:txBody>
      </p:sp>
      <p:sp>
        <p:nvSpPr>
          <p:cNvPr id="157699" name="Rectangle 2"/>
          <p:cNvSpPr>
            <a:spLocks noGrp="1" noRot="1" noChangeAspect="1" noChangeArrowheads="1" noTextEdit="1"/>
          </p:cNvSpPr>
          <p:nvPr>
            <p:ph type="sldImg"/>
          </p:nvPr>
        </p:nvSpPr>
        <p:spPr>
          <a:xfrm>
            <a:off x="1001713" y="671513"/>
            <a:ext cx="5054600" cy="2843212"/>
          </a:xfrm>
          <a:ln/>
        </p:spPr>
      </p:sp>
      <p:sp>
        <p:nvSpPr>
          <p:cNvPr id="157700" name="Rectangle 3"/>
          <p:cNvSpPr>
            <a:spLocks noGrp="1" noChangeArrowheads="1"/>
          </p:cNvSpPr>
          <p:nvPr>
            <p:ph type="body" idx="1"/>
          </p:nvPr>
        </p:nvSpPr>
        <p:spPr>
          <a:xfrm>
            <a:off x="706753" y="3773373"/>
            <a:ext cx="5663583" cy="4887794"/>
          </a:xfrm>
          <a:noFill/>
          <a:ln/>
        </p:spPr>
        <p:txBody>
          <a:bodyPr lIns="91398" tIns="45699" rIns="91398" bIns="45699"/>
          <a:lstStyle/>
          <a:p>
            <a:pPr eaLnBrk="1" hangingPunct="1"/>
            <a:r>
              <a:rPr lang="en-US" sz="1600" dirty="0"/>
              <a:t>And share it EVERYWHERE…</a:t>
            </a:r>
          </a:p>
        </p:txBody>
      </p:sp>
      <p:sp>
        <p:nvSpPr>
          <p:cNvPr id="2" name="Footer Placeholder 1"/>
          <p:cNvSpPr>
            <a:spLocks noGrp="1"/>
          </p:cNvSpPr>
          <p:nvPr>
            <p:ph type="ftr" sz="quarter" idx="10"/>
          </p:nvPr>
        </p:nvSpPr>
        <p:spPr>
          <a:xfrm>
            <a:off x="0" y="8893179"/>
            <a:ext cx="3067050" cy="468313"/>
          </a:xfrm>
          <a:prstGeom prst="rect">
            <a:avLst/>
          </a:prstGeom>
        </p:spPr>
        <p:txBody>
          <a:bodyPr lIns="91398" tIns="45699" rIns="91398" bIns="45699"/>
          <a:lstStyle/>
          <a:p>
            <a:r>
              <a:rPr lang="en-US" smtClean="0">
                <a:solidFill>
                  <a:prstClr val="black"/>
                </a:solidFill>
              </a:rPr>
              <a:t>© 2016 Ignited Fundraising™ </a:t>
            </a:r>
            <a:endParaRPr lang="en-US">
              <a:solidFill>
                <a:prstClr val="black"/>
              </a:solidFill>
            </a:endParaRPr>
          </a:p>
        </p:txBody>
      </p:sp>
      <p:sp>
        <p:nvSpPr>
          <p:cNvPr id="3" name="Header Placeholder 2"/>
          <p:cNvSpPr>
            <a:spLocks noGrp="1"/>
          </p:cNvSpPr>
          <p:nvPr>
            <p:ph type="hdr" sz="quarter" idx="11"/>
          </p:nvPr>
        </p:nvSpPr>
        <p:spPr>
          <a:xfrm>
            <a:off x="0" y="3"/>
            <a:ext cx="3067050" cy="468313"/>
          </a:xfrm>
          <a:prstGeom prst="rect">
            <a:avLst/>
          </a:prstGeom>
        </p:spPr>
        <p:txBody>
          <a:bodyPr lIns="91398" tIns="45699" rIns="91398" bIns="45699"/>
          <a:lstStyle/>
          <a:p>
            <a:r>
              <a:rPr lang="en-US" smtClean="0">
                <a:solidFill>
                  <a:prstClr val="black"/>
                </a:solidFill>
              </a:rPr>
              <a:t>How to Find, Craf &amp; Tell Powerful Stories                            </a:t>
            </a:r>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48002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5673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83236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xfrm>
            <a:off x="417513" y="701675"/>
            <a:ext cx="6242050" cy="3511550"/>
          </a:xfrm>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3555" name="Slide Number Placeholder 3"/>
          <p:cNvSpPr>
            <a:spLocks noGrp="1"/>
          </p:cNvSpPr>
          <p:nvPr>
            <p:ph type="sldNum" sz="quarter" idx="5"/>
          </p:nvPr>
        </p:nvSpPr>
        <p:spPr bwMode="auto">
          <a:xfrm>
            <a:off x="4008100" y="8893003"/>
            <a:ext cx="3067374" cy="468474"/>
          </a:xfrm>
          <a:prstGeom prst="rect">
            <a:avLst/>
          </a:prstGeom>
          <a:noFill/>
          <a:ln>
            <a:miter lim="800000"/>
            <a:headEnd/>
            <a:tailEnd/>
          </a:ln>
        </p:spPr>
        <p:txBody>
          <a:bodyPr wrap="square" lIns="92160" tIns="46080" rIns="92160" bIns="46080" numCol="1" anchorCtr="0" compatLnSpc="1">
            <a:prstTxWarp prst="textNoShape">
              <a:avLst/>
            </a:prstTxWarp>
          </a:bodyPr>
          <a:lstStyle/>
          <a:p>
            <a:pPr fontAlgn="base">
              <a:spcBef>
                <a:spcPct val="0"/>
              </a:spcBef>
              <a:spcAft>
                <a:spcPct val="0"/>
              </a:spcAft>
            </a:pPr>
            <a:fld id="{3C957575-F7EA-42F4-A1AA-10164692AED2}" type="slidenum">
              <a:rPr lang="en-US">
                <a:solidFill>
                  <a:prstClr val="black"/>
                </a:solidFill>
                <a:latin typeface="Calibri"/>
                <a:ea typeface="ＭＳ Ｐゴシック" charset="-128"/>
                <a:cs typeface="ＭＳ Ｐゴシック" charset="-128"/>
              </a:rPr>
              <a:pPr fontAlgn="base">
                <a:spcBef>
                  <a:spcPct val="0"/>
                </a:spcBef>
                <a:spcAft>
                  <a:spcPct val="0"/>
                </a:spcAft>
              </a:pPr>
              <a:t>22</a:t>
            </a:fld>
            <a:endParaRPr lang="en-US" dirty="0">
              <a:solidFill>
                <a:prstClr val="black"/>
              </a:solidFill>
              <a:latin typeface="Calibri"/>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1309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10404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xfrm>
            <a:off x="4008438" y="8893178"/>
            <a:ext cx="3067050" cy="468313"/>
          </a:xfrm>
          <a:prstGeom prst="rect">
            <a:avLst/>
          </a:prstGeom>
          <a:noFill/>
        </p:spPr>
        <p:txBody>
          <a:bodyPr lIns="91408" tIns="45704" rIns="91408" bIns="45704"/>
          <a:lstStyle/>
          <a:p>
            <a:pPr defTabSz="936462"/>
            <a:fld id="{B2C8EEA5-CF51-4DAE-BAC3-EB6D70EAD866}" type="slidenum">
              <a:rPr lang="en-US" smtClean="0">
                <a:solidFill>
                  <a:prstClr val="black"/>
                </a:solidFill>
                <a:latin typeface="Calibri"/>
              </a:rPr>
              <a:pPr defTabSz="936462"/>
              <a:t>25</a:t>
            </a:fld>
            <a:endParaRPr lang="en-US" dirty="0" smtClean="0">
              <a:solidFill>
                <a:prstClr val="black"/>
              </a:solidFill>
              <a:latin typeface="Calibri"/>
            </a:endParaRPr>
          </a:p>
        </p:txBody>
      </p:sp>
      <p:sp>
        <p:nvSpPr>
          <p:cNvPr id="157699" name="Rectangle 2"/>
          <p:cNvSpPr>
            <a:spLocks noGrp="1" noRot="1" noChangeAspect="1" noChangeArrowheads="1" noTextEdit="1"/>
          </p:cNvSpPr>
          <p:nvPr>
            <p:ph type="sldImg"/>
          </p:nvPr>
        </p:nvSpPr>
        <p:spPr>
          <a:xfrm>
            <a:off x="1003300" y="671513"/>
            <a:ext cx="5053013" cy="2843212"/>
          </a:xfrm>
          <a:ln/>
        </p:spPr>
      </p:sp>
      <p:sp>
        <p:nvSpPr>
          <p:cNvPr id="157700" name="Rectangle 3"/>
          <p:cNvSpPr>
            <a:spLocks noGrp="1" noChangeArrowheads="1"/>
          </p:cNvSpPr>
          <p:nvPr>
            <p:ph type="body" idx="1"/>
          </p:nvPr>
        </p:nvSpPr>
        <p:spPr>
          <a:xfrm>
            <a:off x="706752" y="3773373"/>
            <a:ext cx="5663583" cy="4887794"/>
          </a:xfrm>
          <a:noFill/>
          <a:ln/>
        </p:spPr>
        <p:txBody>
          <a:bodyPr lIns="91408" tIns="45704" rIns="91408" bIns="45704"/>
          <a:lstStyle/>
          <a:p>
            <a:pPr eaLnBrk="1" hangingPunct="1"/>
            <a:endParaRPr lang="en-US" sz="1600" dirty="0"/>
          </a:p>
        </p:txBody>
      </p:sp>
      <p:sp>
        <p:nvSpPr>
          <p:cNvPr id="2" name="Footer Placeholder 1"/>
          <p:cNvSpPr>
            <a:spLocks noGrp="1"/>
          </p:cNvSpPr>
          <p:nvPr>
            <p:ph type="ftr" sz="quarter" idx="10"/>
          </p:nvPr>
        </p:nvSpPr>
        <p:spPr>
          <a:xfrm>
            <a:off x="0" y="8893178"/>
            <a:ext cx="3067050" cy="468313"/>
          </a:xfrm>
          <a:prstGeom prst="rect">
            <a:avLst/>
          </a:prstGeom>
        </p:spPr>
        <p:txBody>
          <a:bodyPr lIns="91408" tIns="45704" rIns="91408" bIns="45704"/>
          <a:lstStyle/>
          <a:p>
            <a:r>
              <a:rPr lang="en-US" smtClean="0">
                <a:solidFill>
                  <a:prstClr val="black"/>
                </a:solidFill>
                <a:latin typeface="Calibri"/>
              </a:rPr>
              <a:t>© 2014 Ignited Fundraising. All Rights Reserved. </a:t>
            </a:r>
            <a:endParaRPr lang="en-US">
              <a:solidFill>
                <a:prstClr val="black"/>
              </a:solidFill>
              <a:latin typeface="Calibri"/>
            </a:endParaRPr>
          </a:p>
        </p:txBody>
      </p:sp>
      <p:sp>
        <p:nvSpPr>
          <p:cNvPr id="3" name="Header Placeholder 2"/>
          <p:cNvSpPr>
            <a:spLocks noGrp="1"/>
          </p:cNvSpPr>
          <p:nvPr>
            <p:ph type="hdr" sz="quarter" idx="11"/>
          </p:nvPr>
        </p:nvSpPr>
        <p:spPr>
          <a:xfrm>
            <a:off x="0" y="2"/>
            <a:ext cx="3067050" cy="468313"/>
          </a:xfrm>
          <a:prstGeom prst="rect">
            <a:avLst/>
          </a:prstGeom>
        </p:spPr>
        <p:txBody>
          <a:bodyPr lIns="91408" tIns="45704" rIns="91408" bIns="45704"/>
          <a:lstStyle/>
          <a:p>
            <a:r>
              <a:rPr lang="en-US" smtClean="0">
                <a:solidFill>
                  <a:prstClr val="black"/>
                </a:solidFill>
                <a:latin typeface="Calibri"/>
              </a:rPr>
              <a:t>How to Get Your Board Engaged in Fundraising - Free Webinar Nov. 2014</a:t>
            </a:r>
            <a:endParaRPr lang="en-US" dirty="0">
              <a:solidFill>
                <a:prstClr val="black"/>
              </a:solidFill>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xfrm>
            <a:off x="4008438" y="8893178"/>
            <a:ext cx="3067050" cy="468313"/>
          </a:xfrm>
          <a:prstGeom prst="rect">
            <a:avLst/>
          </a:prstGeom>
          <a:noFill/>
        </p:spPr>
        <p:txBody>
          <a:bodyPr lIns="91408" tIns="45704" rIns="91408" bIns="45704"/>
          <a:lstStyle/>
          <a:p>
            <a:pPr defTabSz="936462"/>
            <a:fld id="{B2C8EEA5-CF51-4DAE-BAC3-EB6D70EAD866}" type="slidenum">
              <a:rPr lang="en-US" smtClean="0">
                <a:solidFill>
                  <a:prstClr val="black"/>
                </a:solidFill>
                <a:latin typeface="Calibri"/>
              </a:rPr>
              <a:pPr defTabSz="936462"/>
              <a:t>26</a:t>
            </a:fld>
            <a:endParaRPr lang="en-US" dirty="0" smtClean="0">
              <a:solidFill>
                <a:prstClr val="black"/>
              </a:solidFill>
              <a:latin typeface="Calibri"/>
            </a:endParaRPr>
          </a:p>
        </p:txBody>
      </p:sp>
      <p:sp>
        <p:nvSpPr>
          <p:cNvPr id="157699" name="Rectangle 2"/>
          <p:cNvSpPr>
            <a:spLocks noGrp="1" noRot="1" noChangeAspect="1" noChangeArrowheads="1" noTextEdit="1"/>
          </p:cNvSpPr>
          <p:nvPr>
            <p:ph type="sldImg"/>
          </p:nvPr>
        </p:nvSpPr>
        <p:spPr>
          <a:xfrm>
            <a:off x="1003300" y="671513"/>
            <a:ext cx="5053013" cy="2843212"/>
          </a:xfrm>
          <a:ln/>
        </p:spPr>
      </p:sp>
      <p:sp>
        <p:nvSpPr>
          <p:cNvPr id="157700" name="Rectangle 3"/>
          <p:cNvSpPr>
            <a:spLocks noGrp="1" noChangeArrowheads="1"/>
          </p:cNvSpPr>
          <p:nvPr>
            <p:ph type="body" idx="1"/>
          </p:nvPr>
        </p:nvSpPr>
        <p:spPr>
          <a:xfrm>
            <a:off x="706752" y="3773373"/>
            <a:ext cx="5663583" cy="4887794"/>
          </a:xfrm>
          <a:noFill/>
          <a:ln/>
        </p:spPr>
        <p:txBody>
          <a:bodyPr lIns="91408" tIns="45704" rIns="91408" bIns="45704"/>
          <a:lstStyle/>
          <a:p>
            <a:pPr eaLnBrk="1" hangingPunct="1"/>
            <a:endParaRPr lang="en-US" sz="1600" dirty="0"/>
          </a:p>
        </p:txBody>
      </p:sp>
      <p:sp>
        <p:nvSpPr>
          <p:cNvPr id="2" name="Footer Placeholder 1"/>
          <p:cNvSpPr>
            <a:spLocks noGrp="1"/>
          </p:cNvSpPr>
          <p:nvPr>
            <p:ph type="ftr" sz="quarter" idx="10"/>
          </p:nvPr>
        </p:nvSpPr>
        <p:spPr>
          <a:xfrm>
            <a:off x="0" y="8893178"/>
            <a:ext cx="3067050" cy="468313"/>
          </a:xfrm>
          <a:prstGeom prst="rect">
            <a:avLst/>
          </a:prstGeom>
        </p:spPr>
        <p:txBody>
          <a:bodyPr lIns="91408" tIns="45704" rIns="91408" bIns="45704"/>
          <a:lstStyle/>
          <a:p>
            <a:r>
              <a:rPr lang="en-US" smtClean="0">
                <a:solidFill>
                  <a:prstClr val="black"/>
                </a:solidFill>
                <a:latin typeface="Calibri"/>
              </a:rPr>
              <a:t>© 2014 Ignited Fundraising. All Rights Reserved. </a:t>
            </a:r>
            <a:endParaRPr lang="en-US">
              <a:solidFill>
                <a:prstClr val="black"/>
              </a:solidFill>
              <a:latin typeface="Calibri"/>
            </a:endParaRPr>
          </a:p>
        </p:txBody>
      </p:sp>
      <p:sp>
        <p:nvSpPr>
          <p:cNvPr id="3" name="Header Placeholder 2"/>
          <p:cNvSpPr>
            <a:spLocks noGrp="1"/>
          </p:cNvSpPr>
          <p:nvPr>
            <p:ph type="hdr" sz="quarter" idx="11"/>
          </p:nvPr>
        </p:nvSpPr>
        <p:spPr>
          <a:xfrm>
            <a:off x="0" y="2"/>
            <a:ext cx="3067050" cy="468313"/>
          </a:xfrm>
          <a:prstGeom prst="rect">
            <a:avLst/>
          </a:prstGeom>
        </p:spPr>
        <p:txBody>
          <a:bodyPr lIns="91408" tIns="45704" rIns="91408" bIns="45704"/>
          <a:lstStyle/>
          <a:p>
            <a:r>
              <a:rPr lang="en-US" smtClean="0">
                <a:solidFill>
                  <a:prstClr val="black"/>
                </a:solidFill>
                <a:latin typeface="Calibri"/>
              </a:rPr>
              <a:t>How to Get Your Board Engaged in Fundraising - Free Webinar Nov. 2014</a:t>
            </a:r>
            <a:endParaRPr lang="en-US" dirty="0">
              <a:solidFill>
                <a:prstClr val="black"/>
              </a:solidFill>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xfrm>
            <a:off x="4008438" y="8893178"/>
            <a:ext cx="3067050" cy="468313"/>
          </a:xfrm>
          <a:prstGeom prst="rect">
            <a:avLst/>
          </a:prstGeom>
          <a:noFill/>
        </p:spPr>
        <p:txBody>
          <a:bodyPr lIns="91408" tIns="45704" rIns="91408" bIns="45704"/>
          <a:lstStyle/>
          <a:p>
            <a:pPr defTabSz="936462"/>
            <a:fld id="{B2C8EEA5-CF51-4DAE-BAC3-EB6D70EAD866}" type="slidenum">
              <a:rPr lang="en-US" smtClean="0">
                <a:solidFill>
                  <a:prstClr val="black"/>
                </a:solidFill>
                <a:latin typeface="Calibri"/>
              </a:rPr>
              <a:pPr defTabSz="936462"/>
              <a:t>27</a:t>
            </a:fld>
            <a:endParaRPr lang="en-US" dirty="0" smtClean="0">
              <a:solidFill>
                <a:prstClr val="black"/>
              </a:solidFill>
              <a:latin typeface="Calibri"/>
            </a:endParaRPr>
          </a:p>
        </p:txBody>
      </p:sp>
      <p:sp>
        <p:nvSpPr>
          <p:cNvPr id="157699" name="Rectangle 2"/>
          <p:cNvSpPr>
            <a:spLocks noGrp="1" noRot="1" noChangeAspect="1" noChangeArrowheads="1" noTextEdit="1"/>
          </p:cNvSpPr>
          <p:nvPr>
            <p:ph type="sldImg"/>
          </p:nvPr>
        </p:nvSpPr>
        <p:spPr>
          <a:xfrm>
            <a:off x="1003300" y="671513"/>
            <a:ext cx="5053013" cy="2843212"/>
          </a:xfrm>
          <a:ln/>
        </p:spPr>
      </p:sp>
      <p:sp>
        <p:nvSpPr>
          <p:cNvPr id="157700" name="Rectangle 3"/>
          <p:cNvSpPr>
            <a:spLocks noGrp="1" noChangeArrowheads="1"/>
          </p:cNvSpPr>
          <p:nvPr>
            <p:ph type="body" idx="1"/>
          </p:nvPr>
        </p:nvSpPr>
        <p:spPr>
          <a:xfrm>
            <a:off x="706752" y="3773373"/>
            <a:ext cx="5663583" cy="4887794"/>
          </a:xfrm>
          <a:noFill/>
          <a:ln/>
        </p:spPr>
        <p:txBody>
          <a:bodyPr lIns="91408" tIns="45704" rIns="91408" bIns="45704"/>
          <a:lstStyle/>
          <a:p>
            <a:pPr eaLnBrk="1" hangingPunct="1"/>
            <a:endParaRPr lang="en-US" sz="1600" dirty="0"/>
          </a:p>
        </p:txBody>
      </p:sp>
      <p:sp>
        <p:nvSpPr>
          <p:cNvPr id="2" name="Footer Placeholder 1"/>
          <p:cNvSpPr>
            <a:spLocks noGrp="1"/>
          </p:cNvSpPr>
          <p:nvPr>
            <p:ph type="ftr" sz="quarter" idx="10"/>
          </p:nvPr>
        </p:nvSpPr>
        <p:spPr>
          <a:xfrm>
            <a:off x="0" y="8893178"/>
            <a:ext cx="3067050" cy="468313"/>
          </a:xfrm>
          <a:prstGeom prst="rect">
            <a:avLst/>
          </a:prstGeom>
        </p:spPr>
        <p:txBody>
          <a:bodyPr lIns="91408" tIns="45704" rIns="91408" bIns="45704"/>
          <a:lstStyle/>
          <a:p>
            <a:r>
              <a:rPr lang="en-US" smtClean="0">
                <a:solidFill>
                  <a:prstClr val="black"/>
                </a:solidFill>
                <a:latin typeface="Calibri"/>
              </a:rPr>
              <a:t>© 2014 Ignited Fundraising. All Rights Reserved. </a:t>
            </a:r>
            <a:endParaRPr lang="en-US">
              <a:solidFill>
                <a:prstClr val="black"/>
              </a:solidFill>
              <a:latin typeface="Calibri"/>
            </a:endParaRPr>
          </a:p>
        </p:txBody>
      </p:sp>
      <p:sp>
        <p:nvSpPr>
          <p:cNvPr id="3" name="Header Placeholder 2"/>
          <p:cNvSpPr>
            <a:spLocks noGrp="1"/>
          </p:cNvSpPr>
          <p:nvPr>
            <p:ph type="hdr" sz="quarter" idx="11"/>
          </p:nvPr>
        </p:nvSpPr>
        <p:spPr>
          <a:xfrm>
            <a:off x="0" y="2"/>
            <a:ext cx="3067050" cy="468313"/>
          </a:xfrm>
          <a:prstGeom prst="rect">
            <a:avLst/>
          </a:prstGeom>
        </p:spPr>
        <p:txBody>
          <a:bodyPr lIns="91408" tIns="45704" rIns="91408" bIns="45704"/>
          <a:lstStyle/>
          <a:p>
            <a:r>
              <a:rPr lang="en-US" smtClean="0">
                <a:solidFill>
                  <a:prstClr val="black"/>
                </a:solidFill>
                <a:latin typeface="Calibri"/>
              </a:rPr>
              <a:t>How to Get Your Board Engaged in Fundraising - Free Webinar Nov. 2014</a:t>
            </a:r>
            <a:endParaRPr lang="en-US" dirty="0">
              <a:solidFill>
                <a:prstClr val="black"/>
              </a:solidFill>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xfrm>
            <a:off x="4008438" y="8893180"/>
            <a:ext cx="3067050" cy="468313"/>
          </a:xfrm>
          <a:prstGeom prst="rect">
            <a:avLst/>
          </a:prstGeom>
          <a:noFill/>
        </p:spPr>
        <p:txBody>
          <a:bodyPr lIns="91387" tIns="45694" rIns="91387" bIns="45694"/>
          <a:lstStyle/>
          <a:p>
            <a:pPr defTabSz="936248"/>
            <a:fld id="{B2C8EEA5-CF51-4DAE-BAC3-EB6D70EAD866}" type="slidenum">
              <a:rPr lang="en-US" smtClean="0">
                <a:solidFill>
                  <a:prstClr val="black"/>
                </a:solidFill>
                <a:latin typeface="Calibri"/>
              </a:rPr>
              <a:pPr defTabSz="936248"/>
              <a:t>28</a:t>
            </a:fld>
            <a:endParaRPr lang="en-US" dirty="0" smtClean="0">
              <a:solidFill>
                <a:prstClr val="black"/>
              </a:solidFill>
              <a:latin typeface="Calibri"/>
            </a:endParaRPr>
          </a:p>
        </p:txBody>
      </p:sp>
      <p:sp>
        <p:nvSpPr>
          <p:cNvPr id="157699" name="Rectangle 2"/>
          <p:cNvSpPr>
            <a:spLocks noGrp="1" noRot="1" noChangeAspect="1" noChangeArrowheads="1" noTextEdit="1"/>
          </p:cNvSpPr>
          <p:nvPr>
            <p:ph type="sldImg"/>
          </p:nvPr>
        </p:nvSpPr>
        <p:spPr>
          <a:xfrm>
            <a:off x="1001713" y="671513"/>
            <a:ext cx="5053012" cy="2843212"/>
          </a:xfrm>
          <a:ln/>
        </p:spPr>
      </p:sp>
      <p:sp>
        <p:nvSpPr>
          <p:cNvPr id="157700" name="Rectangle 3"/>
          <p:cNvSpPr>
            <a:spLocks noGrp="1" noChangeArrowheads="1"/>
          </p:cNvSpPr>
          <p:nvPr>
            <p:ph type="body" idx="1"/>
          </p:nvPr>
        </p:nvSpPr>
        <p:spPr>
          <a:xfrm>
            <a:off x="706754" y="3773373"/>
            <a:ext cx="5663583" cy="4887794"/>
          </a:xfrm>
          <a:noFill/>
          <a:ln/>
        </p:spPr>
        <p:txBody>
          <a:bodyPr lIns="91387" tIns="45694" rIns="91387" bIns="45694"/>
          <a:lstStyle/>
          <a:p>
            <a:pPr eaLnBrk="1" hangingPunct="1"/>
            <a:endParaRPr lang="en-US" sz="1600" dirty="0"/>
          </a:p>
        </p:txBody>
      </p:sp>
      <p:sp>
        <p:nvSpPr>
          <p:cNvPr id="2" name="Footer Placeholder 1"/>
          <p:cNvSpPr>
            <a:spLocks noGrp="1"/>
          </p:cNvSpPr>
          <p:nvPr>
            <p:ph type="ftr" sz="quarter" idx="10"/>
          </p:nvPr>
        </p:nvSpPr>
        <p:spPr>
          <a:xfrm>
            <a:off x="0" y="8893180"/>
            <a:ext cx="3067050" cy="468313"/>
          </a:xfrm>
          <a:prstGeom prst="rect">
            <a:avLst/>
          </a:prstGeom>
        </p:spPr>
        <p:txBody>
          <a:bodyPr lIns="91387" tIns="45694" rIns="91387" bIns="45694"/>
          <a:lstStyle/>
          <a:p>
            <a:r>
              <a:rPr lang="en-US" smtClean="0">
                <a:solidFill>
                  <a:prstClr val="black"/>
                </a:solidFill>
                <a:latin typeface="Calibri"/>
              </a:rPr>
              <a:t>© 2014 Ignited Fundraising. All Rights Reserved. </a:t>
            </a:r>
            <a:endParaRPr lang="en-US">
              <a:solidFill>
                <a:prstClr val="black"/>
              </a:solidFill>
              <a:latin typeface="Calibri"/>
            </a:endParaRPr>
          </a:p>
        </p:txBody>
      </p:sp>
      <p:sp>
        <p:nvSpPr>
          <p:cNvPr id="3" name="Header Placeholder 2"/>
          <p:cNvSpPr>
            <a:spLocks noGrp="1"/>
          </p:cNvSpPr>
          <p:nvPr>
            <p:ph type="hdr" sz="quarter" idx="11"/>
          </p:nvPr>
        </p:nvSpPr>
        <p:spPr>
          <a:xfrm>
            <a:off x="0" y="4"/>
            <a:ext cx="3067050" cy="468313"/>
          </a:xfrm>
          <a:prstGeom prst="rect">
            <a:avLst/>
          </a:prstGeom>
        </p:spPr>
        <p:txBody>
          <a:bodyPr lIns="91387" tIns="45694" rIns="91387" bIns="45694"/>
          <a:lstStyle/>
          <a:p>
            <a:r>
              <a:rPr lang="en-US" smtClean="0">
                <a:solidFill>
                  <a:prstClr val="black"/>
                </a:solidFill>
                <a:latin typeface="Calibri"/>
              </a:rPr>
              <a:t>Sharing Your Mission Powerfully                              - Procura Oct 2015</a:t>
            </a:r>
            <a:endParaRPr lang="en-US" dirty="0">
              <a:solidFill>
                <a:prstClr val="black"/>
              </a:solidFill>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xfrm>
            <a:off x="4008438" y="8893178"/>
            <a:ext cx="3067050" cy="468313"/>
          </a:xfrm>
          <a:prstGeom prst="rect">
            <a:avLst/>
          </a:prstGeom>
          <a:noFill/>
        </p:spPr>
        <p:txBody>
          <a:bodyPr lIns="91408" tIns="45704" rIns="91408" bIns="45704"/>
          <a:lstStyle/>
          <a:p>
            <a:pPr defTabSz="936462"/>
            <a:fld id="{B2C8EEA5-CF51-4DAE-BAC3-EB6D70EAD866}" type="slidenum">
              <a:rPr lang="en-US" smtClean="0">
                <a:solidFill>
                  <a:prstClr val="black"/>
                </a:solidFill>
                <a:latin typeface="Calibri"/>
              </a:rPr>
              <a:pPr defTabSz="936462"/>
              <a:t>29</a:t>
            </a:fld>
            <a:endParaRPr lang="en-US" dirty="0" smtClean="0">
              <a:solidFill>
                <a:prstClr val="black"/>
              </a:solidFill>
              <a:latin typeface="Calibri"/>
            </a:endParaRPr>
          </a:p>
        </p:txBody>
      </p:sp>
      <p:sp>
        <p:nvSpPr>
          <p:cNvPr id="157699" name="Rectangle 2"/>
          <p:cNvSpPr>
            <a:spLocks noGrp="1" noRot="1" noChangeAspect="1" noChangeArrowheads="1" noTextEdit="1"/>
          </p:cNvSpPr>
          <p:nvPr>
            <p:ph type="sldImg"/>
          </p:nvPr>
        </p:nvSpPr>
        <p:spPr>
          <a:xfrm>
            <a:off x="1003300" y="671513"/>
            <a:ext cx="5053013" cy="2843212"/>
          </a:xfrm>
          <a:ln/>
        </p:spPr>
      </p:sp>
      <p:sp>
        <p:nvSpPr>
          <p:cNvPr id="157700" name="Rectangle 3"/>
          <p:cNvSpPr>
            <a:spLocks noGrp="1" noChangeArrowheads="1"/>
          </p:cNvSpPr>
          <p:nvPr>
            <p:ph type="body" idx="1"/>
          </p:nvPr>
        </p:nvSpPr>
        <p:spPr>
          <a:xfrm>
            <a:off x="706752" y="3773373"/>
            <a:ext cx="5663583" cy="4887794"/>
          </a:xfrm>
          <a:noFill/>
          <a:ln/>
        </p:spPr>
        <p:txBody>
          <a:bodyPr lIns="91408" tIns="45704" rIns="91408" bIns="45704"/>
          <a:lstStyle/>
          <a:p>
            <a:pPr eaLnBrk="1" hangingPunct="1"/>
            <a:endParaRPr lang="en-US" sz="1600" dirty="0"/>
          </a:p>
        </p:txBody>
      </p:sp>
      <p:sp>
        <p:nvSpPr>
          <p:cNvPr id="2" name="Footer Placeholder 1"/>
          <p:cNvSpPr>
            <a:spLocks noGrp="1"/>
          </p:cNvSpPr>
          <p:nvPr>
            <p:ph type="ftr" sz="quarter" idx="10"/>
          </p:nvPr>
        </p:nvSpPr>
        <p:spPr>
          <a:xfrm>
            <a:off x="0" y="8893178"/>
            <a:ext cx="3067050" cy="468313"/>
          </a:xfrm>
          <a:prstGeom prst="rect">
            <a:avLst/>
          </a:prstGeom>
        </p:spPr>
        <p:txBody>
          <a:bodyPr lIns="91408" tIns="45704" rIns="91408" bIns="45704"/>
          <a:lstStyle/>
          <a:p>
            <a:r>
              <a:rPr lang="en-US" smtClean="0">
                <a:solidFill>
                  <a:prstClr val="black"/>
                </a:solidFill>
                <a:latin typeface="Calibri"/>
              </a:rPr>
              <a:t>© 2014 Ignited Fundraising. All Rights Reserved. </a:t>
            </a:r>
            <a:endParaRPr lang="en-US">
              <a:solidFill>
                <a:prstClr val="black"/>
              </a:solidFill>
              <a:latin typeface="Calibri"/>
            </a:endParaRPr>
          </a:p>
        </p:txBody>
      </p:sp>
      <p:sp>
        <p:nvSpPr>
          <p:cNvPr id="3" name="Header Placeholder 2"/>
          <p:cNvSpPr>
            <a:spLocks noGrp="1"/>
          </p:cNvSpPr>
          <p:nvPr>
            <p:ph type="hdr" sz="quarter" idx="11"/>
          </p:nvPr>
        </p:nvSpPr>
        <p:spPr>
          <a:xfrm>
            <a:off x="0" y="2"/>
            <a:ext cx="3067050" cy="468313"/>
          </a:xfrm>
          <a:prstGeom prst="rect">
            <a:avLst/>
          </a:prstGeom>
        </p:spPr>
        <p:txBody>
          <a:bodyPr lIns="91408" tIns="45704" rIns="91408" bIns="45704"/>
          <a:lstStyle/>
          <a:p>
            <a:r>
              <a:rPr lang="en-US" smtClean="0">
                <a:solidFill>
                  <a:prstClr val="black"/>
                </a:solidFill>
                <a:latin typeface="Calibri"/>
              </a:rPr>
              <a:t>How to Get Your Board Engaged in Fundraising - Free Webinar Nov. 2014</a:t>
            </a:r>
            <a:endParaRPr lang="en-US" dirty="0">
              <a:solidFill>
                <a:prstClr val="black"/>
              </a:solidFill>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a:xfrm>
            <a:off x="4008438" y="8893177"/>
            <a:ext cx="3067050" cy="468313"/>
          </a:xfrm>
          <a:prstGeom prst="rect">
            <a:avLst/>
          </a:prstGeom>
        </p:spPr>
        <p:txBody>
          <a:bodyPr lIns="91419" tIns="45709" rIns="91419" bIns="45709"/>
          <a:lstStyle/>
          <a:p>
            <a:fld id="{DA7F61A2-C84D-4A59-8CAC-43C5C5E11DB7}" type="slidenum">
              <a:rPr lang="en-US" smtClean="0">
                <a:solidFill>
                  <a:prstClr val="black"/>
                </a:solidFill>
                <a:latin typeface="Calibri"/>
              </a:rPr>
              <a:pPr/>
              <a:t>30</a:t>
            </a:fld>
            <a:endParaRPr lang="en-US" dirty="0">
              <a:solidFill>
                <a:prstClr val="black"/>
              </a:solidFill>
              <a:latin typeface="Calibri"/>
            </a:endParaRPr>
          </a:p>
        </p:txBody>
      </p:sp>
      <p:sp>
        <p:nvSpPr>
          <p:cNvPr id="6" name="Footer Placeholder 5"/>
          <p:cNvSpPr>
            <a:spLocks noGrp="1"/>
          </p:cNvSpPr>
          <p:nvPr>
            <p:ph type="ftr" sz="quarter" idx="12"/>
          </p:nvPr>
        </p:nvSpPr>
        <p:spPr>
          <a:xfrm>
            <a:off x="0" y="8893177"/>
            <a:ext cx="3067050" cy="468313"/>
          </a:xfrm>
          <a:prstGeom prst="rect">
            <a:avLst/>
          </a:prstGeom>
        </p:spPr>
        <p:txBody>
          <a:bodyPr lIns="91419" tIns="45709" rIns="91419" bIns="45709"/>
          <a:lstStyle/>
          <a:p>
            <a:r>
              <a:rPr lang="en-US" smtClean="0">
                <a:solidFill>
                  <a:prstClr val="black"/>
                </a:solidFill>
                <a:latin typeface="Calibri"/>
              </a:rPr>
              <a:t>© 2015 Ignited Fundraising. </a:t>
            </a:r>
            <a:endParaRPr lang="en-US" dirty="0">
              <a:solidFill>
                <a:prstClr val="black"/>
              </a:solidFill>
              <a:latin typeface="Calibri"/>
            </a:endParaRPr>
          </a:p>
        </p:txBody>
      </p:sp>
    </p:spTree>
    <p:extLst>
      <p:ext uri="{BB962C8B-B14F-4D97-AF65-F5344CB8AC3E}">
        <p14:creationId xmlns:p14="http://schemas.microsoft.com/office/powerpoint/2010/main" val="233135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7407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xfrm>
            <a:off x="4008438" y="8893178"/>
            <a:ext cx="3067050" cy="468313"/>
          </a:xfrm>
          <a:prstGeom prst="rect">
            <a:avLst/>
          </a:prstGeom>
          <a:noFill/>
        </p:spPr>
        <p:txBody>
          <a:bodyPr lIns="91408" tIns="45704" rIns="91408" bIns="45704"/>
          <a:lstStyle/>
          <a:p>
            <a:pPr defTabSz="935345"/>
            <a:fld id="{F91FB330-22F5-4537-A303-E85562466D34}" type="slidenum">
              <a:rPr lang="en-US" smtClean="0">
                <a:solidFill>
                  <a:prstClr val="black"/>
                </a:solidFill>
              </a:rPr>
              <a:pPr defTabSz="935345"/>
              <a:t>31</a:t>
            </a:fld>
            <a:endParaRPr lang="en-US" dirty="0" smtClean="0">
              <a:solidFill>
                <a:prstClr val="black"/>
              </a:solidFill>
            </a:endParaRPr>
          </a:p>
        </p:txBody>
      </p:sp>
      <p:sp>
        <p:nvSpPr>
          <p:cNvPr id="150531" name="Rectangle 2"/>
          <p:cNvSpPr>
            <a:spLocks noGrp="1" noRot="1" noChangeAspect="1" noChangeArrowheads="1" noTextEdit="1"/>
          </p:cNvSpPr>
          <p:nvPr>
            <p:ph type="sldImg"/>
          </p:nvPr>
        </p:nvSpPr>
        <p:spPr>
          <a:xfrm>
            <a:off x="417513" y="701675"/>
            <a:ext cx="6242050" cy="3511550"/>
          </a:xfrm>
          <a:ln/>
        </p:spPr>
      </p:sp>
      <p:sp>
        <p:nvSpPr>
          <p:cNvPr id="150532" name="Rectangle 3"/>
          <p:cNvSpPr>
            <a:spLocks noGrp="1" noChangeArrowheads="1"/>
          </p:cNvSpPr>
          <p:nvPr>
            <p:ph type="body" idx="1"/>
          </p:nvPr>
        </p:nvSpPr>
        <p:spPr>
          <a:noFill/>
          <a:ln/>
        </p:spPr>
        <p:txBody>
          <a:bodyPr/>
          <a:lstStyle/>
          <a:p>
            <a:pPr eaLnBrk="1" hangingPunct="1"/>
            <a:endParaRPr lang="en-US" sz="2000" dirty="0">
              <a:ea typeface="ＭＳ Ｐゴシック" pitchFamily="34" charset="-128"/>
              <a:cs typeface="Century Gothic" pitchFamily="34" charset="0"/>
            </a:endParaRPr>
          </a:p>
        </p:txBody>
      </p:sp>
      <p:sp>
        <p:nvSpPr>
          <p:cNvPr id="2" name="Footer Placeholder 1"/>
          <p:cNvSpPr>
            <a:spLocks noGrp="1"/>
          </p:cNvSpPr>
          <p:nvPr>
            <p:ph type="ftr" sz="quarter" idx="10"/>
          </p:nvPr>
        </p:nvSpPr>
        <p:spPr>
          <a:xfrm>
            <a:off x="0" y="8893178"/>
            <a:ext cx="3067050" cy="468313"/>
          </a:xfrm>
          <a:prstGeom prst="rect">
            <a:avLst/>
          </a:prstGeom>
        </p:spPr>
        <p:txBody>
          <a:bodyPr lIns="91408" tIns="45704" rIns="91408" bIns="45704"/>
          <a:lstStyle/>
          <a:p>
            <a:r>
              <a:rPr lang="en-US" smtClean="0">
                <a:solidFill>
                  <a:prstClr val="black"/>
                </a:solidFill>
              </a:rPr>
              <a:t>© 2015 Ignited Fundraising. </a:t>
            </a:r>
            <a:endParaRPr lang="en-US" dirty="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Rot="1" noChangeAspect="1" noChangeArrowheads="1" noTextEdit="1"/>
          </p:cNvSpPr>
          <p:nvPr>
            <p:ph type="sldImg"/>
          </p:nvPr>
        </p:nvSpPr>
        <p:spPr>
          <a:xfrm>
            <a:off x="417513" y="701675"/>
            <a:ext cx="6242050" cy="3511550"/>
          </a:xfrm>
          <a:ln/>
        </p:spPr>
      </p:sp>
      <p:sp>
        <p:nvSpPr>
          <p:cNvPr id="150532" name="Rectangle 3"/>
          <p:cNvSpPr>
            <a:spLocks noGrp="1" noChangeArrowheads="1"/>
          </p:cNvSpPr>
          <p:nvPr>
            <p:ph type="body" idx="1"/>
          </p:nvPr>
        </p:nvSpPr>
        <p:spPr>
          <a:noFill/>
          <a:ln/>
        </p:spPr>
        <p:txBody>
          <a:bodyPr/>
          <a:lstStyle/>
          <a:p>
            <a:pPr eaLnBrk="1" hangingPunct="1"/>
            <a:endParaRPr lang="en-US" sz="2000" dirty="0">
              <a:ea typeface="ＭＳ Ｐゴシック" pitchFamily="34" charset="-128"/>
              <a:cs typeface="Century Gothic" pitchFamily="34" charset="0"/>
            </a:endParaRPr>
          </a:p>
        </p:txBody>
      </p:sp>
      <p:sp>
        <p:nvSpPr>
          <p:cNvPr id="2" name="Footer Placeholder 1"/>
          <p:cNvSpPr>
            <a:spLocks noGrp="1"/>
          </p:cNvSpPr>
          <p:nvPr>
            <p:ph type="ftr" sz="quarter" idx="10"/>
          </p:nvPr>
        </p:nvSpPr>
        <p:spPr>
          <a:xfrm>
            <a:off x="0" y="8893177"/>
            <a:ext cx="3067050" cy="468313"/>
          </a:xfrm>
          <a:prstGeom prst="rect">
            <a:avLst/>
          </a:prstGeom>
        </p:spPr>
        <p:txBody>
          <a:bodyPr lIns="91419" tIns="45709" rIns="91419" bIns="45709"/>
          <a:lstStyle/>
          <a:p>
            <a:r>
              <a:rPr lang="en-US" smtClean="0">
                <a:solidFill>
                  <a:prstClr val="black"/>
                </a:solidFill>
              </a:rPr>
              <a:t>© 2014 All Rights Reserved.                                     Ignited Fundraising</a:t>
            </a:r>
            <a:endParaRPr lang="en-US" dirty="0">
              <a:solidFill>
                <a:prstClr val="black"/>
              </a:solidFill>
            </a:endParaRPr>
          </a:p>
        </p:txBody>
      </p:sp>
      <p:sp>
        <p:nvSpPr>
          <p:cNvPr id="3" name="Header Placeholder 2"/>
          <p:cNvSpPr>
            <a:spLocks noGrp="1"/>
          </p:cNvSpPr>
          <p:nvPr>
            <p:ph type="hdr" sz="quarter" idx="11"/>
          </p:nvPr>
        </p:nvSpPr>
        <p:spPr>
          <a:xfrm>
            <a:off x="0" y="2"/>
            <a:ext cx="3067050" cy="468313"/>
          </a:xfrm>
          <a:prstGeom prst="rect">
            <a:avLst/>
          </a:prstGeom>
        </p:spPr>
        <p:txBody>
          <a:bodyPr lIns="91419" tIns="45709" rIns="91419" bIns="45709"/>
          <a:lstStyle/>
          <a:p>
            <a:r>
              <a:rPr lang="en-US" smtClean="0">
                <a:solidFill>
                  <a:prstClr val="black"/>
                </a:solidFill>
              </a:rPr>
              <a:t>Imagine What's Possible Fundraising Workshop - October 2014</a:t>
            </a:r>
            <a:endParaRPr lang="en-US" dirty="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xfrm>
            <a:off x="4008438" y="8893178"/>
            <a:ext cx="3067050" cy="468313"/>
          </a:xfrm>
          <a:prstGeom prst="rect">
            <a:avLst/>
          </a:prstGeom>
          <a:noFill/>
        </p:spPr>
        <p:txBody>
          <a:bodyPr lIns="91408" tIns="45704" rIns="91408" bIns="45704"/>
          <a:lstStyle/>
          <a:p>
            <a:pPr defTabSz="935345"/>
            <a:fld id="{F91FB330-22F5-4537-A303-E85562466D34}" type="slidenum">
              <a:rPr lang="en-US" smtClean="0">
                <a:solidFill>
                  <a:prstClr val="black"/>
                </a:solidFill>
              </a:rPr>
              <a:pPr defTabSz="935345"/>
              <a:t>33</a:t>
            </a:fld>
            <a:endParaRPr lang="en-US" dirty="0" smtClean="0">
              <a:solidFill>
                <a:prstClr val="black"/>
              </a:solidFill>
            </a:endParaRPr>
          </a:p>
        </p:txBody>
      </p:sp>
      <p:sp>
        <p:nvSpPr>
          <p:cNvPr id="150531" name="Rectangle 2"/>
          <p:cNvSpPr>
            <a:spLocks noGrp="1" noRot="1" noChangeAspect="1" noChangeArrowheads="1" noTextEdit="1"/>
          </p:cNvSpPr>
          <p:nvPr>
            <p:ph type="sldImg"/>
          </p:nvPr>
        </p:nvSpPr>
        <p:spPr>
          <a:xfrm>
            <a:off x="417513" y="701675"/>
            <a:ext cx="6242050" cy="3511550"/>
          </a:xfrm>
          <a:ln/>
        </p:spPr>
      </p:sp>
      <p:sp>
        <p:nvSpPr>
          <p:cNvPr id="150532" name="Rectangle 3"/>
          <p:cNvSpPr>
            <a:spLocks noGrp="1" noChangeArrowheads="1"/>
          </p:cNvSpPr>
          <p:nvPr>
            <p:ph type="body" idx="1"/>
          </p:nvPr>
        </p:nvSpPr>
        <p:spPr>
          <a:noFill/>
          <a:ln/>
        </p:spPr>
        <p:txBody>
          <a:bodyPr/>
          <a:lstStyle/>
          <a:p>
            <a:pPr eaLnBrk="1" hangingPunct="1"/>
            <a:endParaRPr lang="en-US" sz="2000" dirty="0">
              <a:ea typeface="ＭＳ Ｐゴシック" pitchFamily="34" charset="-128"/>
              <a:cs typeface="Century Gothic" pitchFamily="34" charset="0"/>
            </a:endParaRPr>
          </a:p>
        </p:txBody>
      </p:sp>
      <p:sp>
        <p:nvSpPr>
          <p:cNvPr id="2" name="Footer Placeholder 1"/>
          <p:cNvSpPr>
            <a:spLocks noGrp="1"/>
          </p:cNvSpPr>
          <p:nvPr>
            <p:ph type="ftr" sz="quarter" idx="10"/>
          </p:nvPr>
        </p:nvSpPr>
        <p:spPr>
          <a:xfrm>
            <a:off x="0" y="8893178"/>
            <a:ext cx="3067050" cy="468313"/>
          </a:xfrm>
          <a:prstGeom prst="rect">
            <a:avLst/>
          </a:prstGeom>
        </p:spPr>
        <p:txBody>
          <a:bodyPr lIns="91408" tIns="45704" rIns="91408" bIns="45704"/>
          <a:lstStyle/>
          <a:p>
            <a:r>
              <a:rPr lang="en-US" smtClean="0">
                <a:solidFill>
                  <a:prstClr val="black"/>
                </a:solidFill>
              </a:rPr>
              <a:t>© 2015 Ignited Fundraising. </a:t>
            </a:r>
            <a:endParaRPr lang="en-US" dirty="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r>
              <a:rPr lang="en-US" sz="2000" dirty="0">
                <a:latin typeface="Calibri" pitchFamily="34" charset="0"/>
                <a:ea typeface="ＭＳ Ｐゴシック" pitchFamily="34" charset="-128"/>
                <a:cs typeface="Century Gothic" pitchFamily="34" charset="0"/>
              </a:rPr>
              <a:t>A meaningful reconnection of a donor’s investment in your work.</a:t>
            </a:r>
          </a:p>
          <a:p>
            <a:pPr eaLnBrk="1" hangingPunct="1"/>
            <a:r>
              <a:rPr lang="en-US" sz="2000" dirty="0">
                <a:ea typeface="ＭＳ Ｐゴシック" pitchFamily="34" charset="-128"/>
                <a:cs typeface="Century Gothic" pitchFamily="34" charset="0"/>
              </a:rPr>
              <a:t>Often organizations do not dig in deep here and run the risk of losing their donors, especially multi-year donors.</a:t>
            </a:r>
          </a:p>
        </p:txBody>
      </p:sp>
      <p:sp>
        <p:nvSpPr>
          <p:cNvPr id="2" name="Footer Placeholder 1"/>
          <p:cNvSpPr>
            <a:spLocks noGrp="1"/>
          </p:cNvSpPr>
          <p:nvPr>
            <p:ph type="ftr" sz="quarter" idx="10"/>
          </p:nvPr>
        </p:nvSpPr>
        <p:spPr>
          <a:xfrm>
            <a:off x="0" y="8893178"/>
            <a:ext cx="3067050" cy="468313"/>
          </a:xfrm>
          <a:prstGeom prst="rect">
            <a:avLst/>
          </a:prstGeom>
        </p:spPr>
        <p:txBody>
          <a:bodyPr lIns="91419" tIns="45709" rIns="91419" bIns="45709"/>
          <a:lstStyle/>
          <a:p>
            <a:r>
              <a:rPr lang="en-US" smtClean="0"/>
              <a:t>© 2014 All Rights Reserved.                                     Ignited Fundraising</a:t>
            </a:r>
            <a:endParaRPr lang="en-US" dirty="0"/>
          </a:p>
        </p:txBody>
      </p:sp>
      <p:sp>
        <p:nvSpPr>
          <p:cNvPr id="3" name="Header Placeholder 2"/>
          <p:cNvSpPr>
            <a:spLocks noGrp="1"/>
          </p:cNvSpPr>
          <p:nvPr>
            <p:ph type="hdr" sz="quarter" idx="11"/>
          </p:nvPr>
        </p:nvSpPr>
        <p:spPr>
          <a:xfrm>
            <a:off x="0" y="3"/>
            <a:ext cx="3067050" cy="468313"/>
          </a:xfrm>
          <a:prstGeom prst="rect">
            <a:avLst/>
          </a:prstGeom>
        </p:spPr>
        <p:txBody>
          <a:bodyPr lIns="91419" tIns="45709" rIns="91419" bIns="45709"/>
          <a:lstStyle/>
          <a:p>
            <a:r>
              <a:rPr lang="en-US" smtClean="0"/>
              <a:t>Sharing Your Mission Powerfully                              - Procura Oct 2015</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Rot="1" noChangeAspect="1" noChangeArrowheads="1" noTextEdit="1"/>
          </p:cNvSpPr>
          <p:nvPr>
            <p:ph type="sldImg"/>
          </p:nvPr>
        </p:nvSpPr>
        <p:spPr>
          <a:xfrm>
            <a:off x="417513" y="701675"/>
            <a:ext cx="6242050" cy="3511550"/>
          </a:xfrm>
          <a:ln/>
        </p:spPr>
      </p:sp>
      <p:sp>
        <p:nvSpPr>
          <p:cNvPr id="150532" name="Rectangle 3"/>
          <p:cNvSpPr>
            <a:spLocks noGrp="1" noChangeArrowheads="1"/>
          </p:cNvSpPr>
          <p:nvPr>
            <p:ph type="body" idx="1"/>
          </p:nvPr>
        </p:nvSpPr>
        <p:spPr>
          <a:noFill/>
          <a:ln/>
        </p:spPr>
        <p:txBody>
          <a:bodyPr/>
          <a:lstStyle/>
          <a:p>
            <a:pPr eaLnBrk="1" hangingPunct="1"/>
            <a:r>
              <a:rPr lang="en-US" sz="2000" dirty="0">
                <a:latin typeface="Calibri" pitchFamily="34" charset="0"/>
                <a:ea typeface="ＭＳ Ｐゴシック" pitchFamily="34" charset="-128"/>
                <a:cs typeface="Century Gothic" pitchFamily="34" charset="0"/>
              </a:rPr>
              <a:t>A meaningful reconnection of a donor’s investment in your work.</a:t>
            </a:r>
          </a:p>
          <a:p>
            <a:pPr eaLnBrk="1" hangingPunct="1"/>
            <a:r>
              <a:rPr lang="en-US" sz="2000" dirty="0">
                <a:ea typeface="ＭＳ Ｐゴシック" pitchFamily="34" charset="-128"/>
                <a:cs typeface="Century Gothic" pitchFamily="34" charset="0"/>
              </a:rPr>
              <a:t>Often organizations do not dig in deep here and run the risk of losing their donors, especially multi-year donors.</a:t>
            </a:r>
          </a:p>
        </p:txBody>
      </p:sp>
      <p:sp>
        <p:nvSpPr>
          <p:cNvPr id="2" name="Footer Placeholder 1"/>
          <p:cNvSpPr>
            <a:spLocks noGrp="1"/>
          </p:cNvSpPr>
          <p:nvPr>
            <p:ph type="ftr" sz="quarter" idx="10"/>
          </p:nvPr>
        </p:nvSpPr>
        <p:spPr>
          <a:xfrm>
            <a:off x="0" y="8893177"/>
            <a:ext cx="3067050" cy="468313"/>
          </a:xfrm>
          <a:prstGeom prst="rect">
            <a:avLst/>
          </a:prstGeom>
        </p:spPr>
        <p:txBody>
          <a:bodyPr lIns="91419" tIns="45709" rIns="91419" bIns="45709"/>
          <a:lstStyle/>
          <a:p>
            <a:r>
              <a:rPr lang="en-US" smtClean="0"/>
              <a:t>© 2014 All Rights Reserved.                                     Ignited Fundraising</a:t>
            </a:r>
            <a:endParaRPr lang="en-US" dirty="0"/>
          </a:p>
        </p:txBody>
      </p:sp>
      <p:sp>
        <p:nvSpPr>
          <p:cNvPr id="3" name="Header Placeholder 2"/>
          <p:cNvSpPr>
            <a:spLocks noGrp="1"/>
          </p:cNvSpPr>
          <p:nvPr>
            <p:ph type="hdr" sz="quarter" idx="11"/>
          </p:nvPr>
        </p:nvSpPr>
        <p:spPr>
          <a:xfrm>
            <a:off x="0" y="2"/>
            <a:ext cx="3067050" cy="468313"/>
          </a:xfrm>
          <a:prstGeom prst="rect">
            <a:avLst/>
          </a:prstGeom>
        </p:spPr>
        <p:txBody>
          <a:bodyPr lIns="91419" tIns="45709" rIns="91419" bIns="45709"/>
          <a:lstStyle/>
          <a:p>
            <a:r>
              <a:rPr lang="en-US" smtClean="0"/>
              <a:t>Imagine What's Possible Fundraising Workshop - October 2014</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Rot="1" noChangeAspect="1" noChangeArrowheads="1" noTextEdit="1"/>
          </p:cNvSpPr>
          <p:nvPr>
            <p:ph type="sldImg"/>
          </p:nvPr>
        </p:nvSpPr>
        <p:spPr>
          <a:xfrm>
            <a:off x="417513" y="701675"/>
            <a:ext cx="6242050" cy="3511550"/>
          </a:xfrm>
          <a:ln/>
        </p:spPr>
      </p:sp>
      <p:sp>
        <p:nvSpPr>
          <p:cNvPr id="150532" name="Rectangle 3"/>
          <p:cNvSpPr>
            <a:spLocks noGrp="1" noChangeArrowheads="1"/>
          </p:cNvSpPr>
          <p:nvPr>
            <p:ph type="body" idx="1"/>
          </p:nvPr>
        </p:nvSpPr>
        <p:spPr>
          <a:noFill/>
          <a:ln/>
        </p:spPr>
        <p:txBody>
          <a:bodyPr/>
          <a:lstStyle/>
          <a:p>
            <a:pPr eaLnBrk="1" hangingPunct="1"/>
            <a:r>
              <a:rPr lang="en-US" sz="2000" dirty="0">
                <a:latin typeface="Calibri" pitchFamily="34" charset="0"/>
                <a:ea typeface="ＭＳ Ｐゴシック" pitchFamily="34" charset="-128"/>
                <a:cs typeface="Century Gothic" pitchFamily="34" charset="0"/>
              </a:rPr>
              <a:t>A meaningful reconnection of a donor’s investment in your work.</a:t>
            </a:r>
          </a:p>
          <a:p>
            <a:pPr eaLnBrk="1" hangingPunct="1"/>
            <a:r>
              <a:rPr lang="en-US" sz="2000" dirty="0">
                <a:ea typeface="ＭＳ Ｐゴシック" pitchFamily="34" charset="-128"/>
                <a:cs typeface="Century Gothic" pitchFamily="34" charset="0"/>
              </a:rPr>
              <a:t>Often organizations do not dig in deep here and run the risk of losing their donors, especially multi-year donors.</a:t>
            </a:r>
          </a:p>
        </p:txBody>
      </p:sp>
      <p:sp>
        <p:nvSpPr>
          <p:cNvPr id="2" name="Footer Placeholder 1"/>
          <p:cNvSpPr>
            <a:spLocks noGrp="1"/>
          </p:cNvSpPr>
          <p:nvPr>
            <p:ph type="ftr" sz="quarter" idx="10"/>
          </p:nvPr>
        </p:nvSpPr>
        <p:spPr>
          <a:xfrm>
            <a:off x="0" y="8893177"/>
            <a:ext cx="3067050" cy="468313"/>
          </a:xfrm>
          <a:prstGeom prst="rect">
            <a:avLst/>
          </a:prstGeom>
        </p:spPr>
        <p:txBody>
          <a:bodyPr lIns="91419" tIns="45709" rIns="91419" bIns="45709"/>
          <a:lstStyle/>
          <a:p>
            <a:r>
              <a:rPr lang="en-US" smtClean="0"/>
              <a:t>© 2014 All Rights Reserved.                                     Ignited Fundraising</a:t>
            </a:r>
            <a:endParaRPr lang="en-US" dirty="0"/>
          </a:p>
        </p:txBody>
      </p:sp>
      <p:sp>
        <p:nvSpPr>
          <p:cNvPr id="3" name="Header Placeholder 2"/>
          <p:cNvSpPr>
            <a:spLocks noGrp="1"/>
          </p:cNvSpPr>
          <p:nvPr>
            <p:ph type="hdr" sz="quarter" idx="11"/>
          </p:nvPr>
        </p:nvSpPr>
        <p:spPr>
          <a:xfrm>
            <a:off x="0" y="2"/>
            <a:ext cx="3067050" cy="468313"/>
          </a:xfrm>
          <a:prstGeom prst="rect">
            <a:avLst/>
          </a:prstGeom>
        </p:spPr>
        <p:txBody>
          <a:bodyPr lIns="91419" tIns="45709" rIns="91419" bIns="45709"/>
          <a:lstStyle/>
          <a:p>
            <a:r>
              <a:rPr lang="en-US" smtClean="0"/>
              <a:t>Imagine What's Possible Fundraising Workshop - October 2014</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55894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xfrm>
            <a:off x="4008438" y="8893179"/>
            <a:ext cx="3067050" cy="468313"/>
          </a:xfrm>
          <a:prstGeom prst="rect">
            <a:avLst/>
          </a:prstGeom>
          <a:noFill/>
        </p:spPr>
        <p:txBody>
          <a:bodyPr lIns="91398" tIns="45699" rIns="91398" bIns="45699"/>
          <a:lstStyle/>
          <a:p>
            <a:pPr defTabSz="936355"/>
            <a:fld id="{B2C8EEA5-CF51-4DAE-BAC3-EB6D70EAD866}" type="slidenum">
              <a:rPr lang="en-US" smtClean="0"/>
              <a:pPr defTabSz="936355"/>
              <a:t>40</a:t>
            </a:fld>
            <a:endParaRPr lang="en-US" dirty="0" smtClean="0"/>
          </a:p>
        </p:txBody>
      </p:sp>
      <p:sp>
        <p:nvSpPr>
          <p:cNvPr id="157699" name="Rectangle 2"/>
          <p:cNvSpPr>
            <a:spLocks noGrp="1" noRot="1" noChangeAspect="1" noChangeArrowheads="1" noTextEdit="1"/>
          </p:cNvSpPr>
          <p:nvPr>
            <p:ph type="sldImg"/>
          </p:nvPr>
        </p:nvSpPr>
        <p:spPr>
          <a:xfrm>
            <a:off x="1001713" y="671513"/>
            <a:ext cx="5054600" cy="2843212"/>
          </a:xfrm>
          <a:ln/>
        </p:spPr>
      </p:sp>
      <p:sp>
        <p:nvSpPr>
          <p:cNvPr id="157700" name="Rectangle 3"/>
          <p:cNvSpPr>
            <a:spLocks noGrp="1" noChangeArrowheads="1"/>
          </p:cNvSpPr>
          <p:nvPr>
            <p:ph type="body" idx="1"/>
          </p:nvPr>
        </p:nvSpPr>
        <p:spPr>
          <a:xfrm>
            <a:off x="706753" y="3773373"/>
            <a:ext cx="5663583" cy="4887794"/>
          </a:xfrm>
          <a:noFill/>
          <a:ln/>
        </p:spPr>
        <p:txBody>
          <a:bodyPr lIns="91398" tIns="45699" rIns="91398" bIns="45699"/>
          <a:lstStyle/>
          <a:p>
            <a:pPr eaLnBrk="1" hangingPunct="1"/>
            <a:endParaRPr lang="en-US" sz="1600" dirty="0"/>
          </a:p>
        </p:txBody>
      </p:sp>
      <p:sp>
        <p:nvSpPr>
          <p:cNvPr id="2" name="Footer Placeholder 1"/>
          <p:cNvSpPr>
            <a:spLocks noGrp="1"/>
          </p:cNvSpPr>
          <p:nvPr>
            <p:ph type="ftr" sz="quarter" idx="10"/>
          </p:nvPr>
        </p:nvSpPr>
        <p:spPr>
          <a:xfrm>
            <a:off x="0" y="8893179"/>
            <a:ext cx="3067050" cy="468313"/>
          </a:xfrm>
          <a:prstGeom prst="rect">
            <a:avLst/>
          </a:prstGeom>
        </p:spPr>
        <p:txBody>
          <a:bodyPr lIns="91398" tIns="45699" rIns="91398" bIns="45699"/>
          <a:lstStyle/>
          <a:p>
            <a:r>
              <a:rPr lang="en-US" smtClean="0"/>
              <a:t>© 2014 Ignited Fundraising. All Rights Reserved. </a:t>
            </a:r>
            <a:endParaRPr lang="en-US"/>
          </a:p>
        </p:txBody>
      </p:sp>
      <p:sp>
        <p:nvSpPr>
          <p:cNvPr id="3" name="Header Placeholder 2"/>
          <p:cNvSpPr>
            <a:spLocks noGrp="1"/>
          </p:cNvSpPr>
          <p:nvPr>
            <p:ph type="hdr" sz="quarter" idx="11"/>
          </p:nvPr>
        </p:nvSpPr>
        <p:spPr>
          <a:xfrm>
            <a:off x="0" y="3"/>
            <a:ext cx="3067050" cy="468313"/>
          </a:xfrm>
          <a:prstGeom prst="rect">
            <a:avLst/>
          </a:prstGeom>
        </p:spPr>
        <p:txBody>
          <a:bodyPr lIns="91398" tIns="45699" rIns="91398" bIns="45699"/>
          <a:lstStyle/>
          <a:p>
            <a:r>
              <a:rPr lang="en-US" smtClean="0"/>
              <a:t>How to Get Your Board Engaged in Fundraising - Free Webinar Nov. 2014</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xfrm>
            <a:off x="3877955" y="8672616"/>
            <a:ext cx="2967211" cy="456698"/>
          </a:xfrm>
          <a:prstGeom prst="rect">
            <a:avLst/>
          </a:prstGeom>
          <a:noFill/>
        </p:spPr>
        <p:txBody>
          <a:bodyPr lIns="88810" tIns="44405" rIns="88810" bIns="44405"/>
          <a:lstStyle/>
          <a:p>
            <a:pPr defTabSz="909846">
              <a:defRPr/>
            </a:pPr>
            <a:fld id="{B2C8EEA5-CF51-4DAE-BAC3-EB6D70EAD866}" type="slidenum">
              <a:rPr lang="en-US">
                <a:solidFill>
                  <a:prstClr val="black"/>
                </a:solidFill>
                <a:latin typeface="Calibri"/>
                <a:cs typeface="Helvetica"/>
                <a:sym typeface="Calibri"/>
              </a:rPr>
              <a:pPr defTabSz="909846">
                <a:defRPr/>
              </a:pPr>
              <a:t>41</a:t>
            </a:fld>
            <a:endParaRPr lang="en-US" dirty="0">
              <a:solidFill>
                <a:prstClr val="black"/>
              </a:solidFill>
              <a:latin typeface="Calibri"/>
              <a:cs typeface="Helvetica"/>
              <a:sym typeface="Calibri"/>
            </a:endParaRPr>
          </a:p>
        </p:txBody>
      </p:sp>
      <p:sp>
        <p:nvSpPr>
          <p:cNvPr id="157699" name="Rectangle 2"/>
          <p:cNvSpPr>
            <a:spLocks noGrp="1" noRot="1" noChangeAspect="1" noChangeArrowheads="1" noTextEdit="1"/>
          </p:cNvSpPr>
          <p:nvPr>
            <p:ph type="sldImg"/>
          </p:nvPr>
        </p:nvSpPr>
        <p:spPr>
          <a:xfrm>
            <a:off x="949325" y="655638"/>
            <a:ext cx="4927600" cy="2771775"/>
          </a:xfrm>
          <a:ln/>
        </p:spPr>
      </p:sp>
      <p:sp>
        <p:nvSpPr>
          <p:cNvPr id="157700" name="Rectangle 3"/>
          <p:cNvSpPr>
            <a:spLocks noGrp="1" noChangeArrowheads="1"/>
          </p:cNvSpPr>
          <p:nvPr>
            <p:ph type="body" idx="1"/>
          </p:nvPr>
        </p:nvSpPr>
        <p:spPr>
          <a:xfrm>
            <a:off x="683748" y="3679787"/>
            <a:ext cx="5479222" cy="4766569"/>
          </a:xfrm>
          <a:noFill/>
          <a:ln/>
        </p:spPr>
        <p:txBody>
          <a:bodyPr lIns="88810" tIns="44405" rIns="88810" bIns="44405"/>
          <a:lstStyle/>
          <a:p>
            <a:pPr defTabSz="443659">
              <a:defRPr/>
            </a:pPr>
            <a:r>
              <a:rPr lang="en-US" sz="1600" dirty="0">
                <a:solidFill>
                  <a:srgbClr val="46375A"/>
                </a:solidFill>
                <a:latin typeface="Arial" panose="020B0604020202020204" pitchFamily="34" charset="0"/>
                <a:ea typeface="Calibri"/>
                <a:cs typeface="Arial" panose="020B0604020202020204" pitchFamily="34" charset="0"/>
                <a:sym typeface="Calibri"/>
              </a:rPr>
              <a:t>The ability to understand and share feelings of </a:t>
            </a:r>
            <a:br>
              <a:rPr lang="en-US" sz="1600" dirty="0">
                <a:solidFill>
                  <a:srgbClr val="46375A"/>
                </a:solidFill>
                <a:latin typeface="Arial" panose="020B0604020202020204" pitchFamily="34" charset="0"/>
                <a:ea typeface="Calibri"/>
                <a:cs typeface="Arial" panose="020B0604020202020204" pitchFamily="34" charset="0"/>
                <a:sym typeface="Calibri"/>
              </a:rPr>
            </a:br>
            <a:r>
              <a:rPr lang="en-US" sz="1600" dirty="0">
                <a:solidFill>
                  <a:srgbClr val="46375A"/>
                </a:solidFill>
                <a:latin typeface="Arial" panose="020B0604020202020204" pitchFamily="34" charset="0"/>
                <a:ea typeface="Calibri"/>
                <a:cs typeface="Arial" panose="020B0604020202020204" pitchFamily="34" charset="0"/>
                <a:sym typeface="Calibri"/>
              </a:rPr>
              <a:t>another.</a:t>
            </a:r>
          </a:p>
          <a:p>
            <a:pPr eaLnBrk="1" hangingPunct="1"/>
            <a:endParaRPr lang="en-US" sz="1600" dirty="0"/>
          </a:p>
        </p:txBody>
      </p:sp>
      <p:sp>
        <p:nvSpPr>
          <p:cNvPr id="2" name="Footer Placeholder 1"/>
          <p:cNvSpPr>
            <a:spLocks noGrp="1"/>
          </p:cNvSpPr>
          <p:nvPr>
            <p:ph type="ftr" sz="quarter" idx="10"/>
          </p:nvPr>
        </p:nvSpPr>
        <p:spPr>
          <a:xfrm>
            <a:off x="0" y="8672616"/>
            <a:ext cx="2967211" cy="456698"/>
          </a:xfrm>
          <a:prstGeom prst="rect">
            <a:avLst/>
          </a:prstGeom>
        </p:spPr>
        <p:txBody>
          <a:bodyPr lIns="88810" tIns="44405" rIns="88810" bIns="44405"/>
          <a:lstStyle/>
          <a:p>
            <a:pPr defTabSz="443710">
              <a:defRPr/>
            </a:pPr>
            <a:r>
              <a:rPr lang="en-US">
                <a:solidFill>
                  <a:prstClr val="black"/>
                </a:solidFill>
                <a:latin typeface="Calibri"/>
                <a:cs typeface="Helvetica"/>
                <a:sym typeface="Calibri"/>
              </a:rPr>
              <a:t>© 2014 Ignited Fundraising. All Rights Reserved. </a:t>
            </a:r>
          </a:p>
        </p:txBody>
      </p:sp>
      <p:sp>
        <p:nvSpPr>
          <p:cNvPr id="3" name="Header Placeholder 2"/>
          <p:cNvSpPr>
            <a:spLocks noGrp="1"/>
          </p:cNvSpPr>
          <p:nvPr>
            <p:ph type="hdr" sz="quarter" idx="11"/>
          </p:nvPr>
        </p:nvSpPr>
        <p:spPr>
          <a:xfrm>
            <a:off x="0" y="4"/>
            <a:ext cx="2967211" cy="456698"/>
          </a:xfrm>
          <a:prstGeom prst="rect">
            <a:avLst/>
          </a:prstGeom>
        </p:spPr>
        <p:txBody>
          <a:bodyPr lIns="88810" tIns="44405" rIns="88810" bIns="44405"/>
          <a:lstStyle/>
          <a:p>
            <a:pPr defTabSz="443710">
              <a:defRPr/>
            </a:pPr>
            <a:r>
              <a:rPr lang="en-US">
                <a:solidFill>
                  <a:prstClr val="black"/>
                </a:solidFill>
                <a:latin typeface="Calibri"/>
                <a:cs typeface="Helvetica"/>
                <a:sym typeface="Calibri"/>
              </a:rPr>
              <a:t>Sharing Your Mission Powerfully                              - Procura Oct 2015</a:t>
            </a:r>
            <a:endParaRPr lang="en-US" dirty="0">
              <a:solidFill>
                <a:prstClr val="black"/>
              </a:solidFill>
              <a:latin typeface="Calibri"/>
              <a:cs typeface="Helvetica"/>
              <a:sym typeface="Calibri"/>
            </a:endParaRPr>
          </a:p>
        </p:txBody>
      </p:sp>
    </p:spTree>
    <p:extLst>
      <p:ext uri="{BB962C8B-B14F-4D97-AF65-F5344CB8AC3E}">
        <p14:creationId xmlns:p14="http://schemas.microsoft.com/office/powerpoint/2010/main" val="16560824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xfrm>
            <a:off x="3877955" y="8672613"/>
            <a:ext cx="2967211" cy="456698"/>
          </a:xfrm>
          <a:prstGeom prst="rect">
            <a:avLst/>
          </a:prstGeom>
          <a:noFill/>
        </p:spPr>
        <p:txBody>
          <a:bodyPr lIns="88841" tIns="44420" rIns="88841" bIns="44420"/>
          <a:lstStyle/>
          <a:p>
            <a:pPr defTabSz="910418">
              <a:defRPr/>
            </a:pPr>
            <a:fld id="{A12C0F05-6BCC-45C6-A59B-F3AF94AEAFD0}" type="slidenum">
              <a:rPr lang="en-US" sz="1700" kern="0">
                <a:solidFill>
                  <a:sysClr val="windowText" lastClr="000000"/>
                </a:solidFill>
                <a:latin typeface="Calibri" pitchFamily="34" charset="0"/>
                <a:cs typeface="Calibri"/>
                <a:sym typeface="Calibri"/>
              </a:rPr>
              <a:pPr defTabSz="910418">
                <a:defRPr/>
              </a:pPr>
              <a:t>42</a:t>
            </a:fld>
            <a:endParaRPr lang="en-US" sz="1700" kern="0">
              <a:solidFill>
                <a:sysClr val="windowText" lastClr="000000"/>
              </a:solidFill>
              <a:latin typeface="Calibri" pitchFamily="34" charset="0"/>
              <a:cs typeface="Calibri"/>
              <a:sym typeface="Calibri"/>
            </a:endParaRPr>
          </a:p>
        </p:txBody>
      </p:sp>
      <p:sp>
        <p:nvSpPr>
          <p:cNvPr id="133123"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ln/>
        </p:spPr>
        <p:txBody>
          <a:bodyPr>
            <a:normAutofit/>
          </a:bodyPr>
          <a:lstStyle/>
          <a:p>
            <a:pPr eaLnBrk="1" hangingPunct="1">
              <a:defRPr/>
            </a:pPr>
            <a:endParaRPr lang="en-US" sz="1400" dirty="0"/>
          </a:p>
        </p:txBody>
      </p:sp>
    </p:spTree>
    <p:extLst>
      <p:ext uri="{BB962C8B-B14F-4D97-AF65-F5344CB8AC3E}">
        <p14:creationId xmlns:p14="http://schemas.microsoft.com/office/powerpoint/2010/main" val="2545880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4213"/>
            <a:ext cx="6086475" cy="34242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78225" y="8672728"/>
            <a:ext cx="2966904" cy="456543"/>
          </a:xfrm>
          <a:prstGeom prst="rect">
            <a:avLst/>
          </a:prstGeom>
        </p:spPr>
        <p:txBody>
          <a:bodyPr lIns="91171" tIns="45586" rIns="91171" bIns="45586"/>
          <a:lstStyle/>
          <a:p>
            <a:pPr defTabSz="888614">
              <a:defRPr/>
            </a:pPr>
            <a:fld id="{0A48EC3F-D33E-F041-982C-4B010A9B2816}" type="slidenum">
              <a:rPr lang="en-US" sz="1700" kern="0">
                <a:solidFill>
                  <a:prstClr val="black"/>
                </a:solidFill>
                <a:latin typeface="Calibri"/>
                <a:cs typeface="Calibri"/>
                <a:sym typeface="Calibri"/>
              </a:rPr>
              <a:pPr defTabSz="888614">
                <a:defRPr/>
              </a:pPr>
              <a:t>5</a:t>
            </a:fld>
            <a:endParaRPr lang="en-US" sz="1700" kern="0" dirty="0">
              <a:solidFill>
                <a:prstClr val="black"/>
              </a:solidFill>
              <a:latin typeface="Calibri"/>
              <a:cs typeface="Calibri"/>
              <a:sym typeface="Calibri"/>
            </a:endParaRPr>
          </a:p>
        </p:txBody>
      </p:sp>
      <p:sp>
        <p:nvSpPr>
          <p:cNvPr id="5" name="Footer Placeholder 4"/>
          <p:cNvSpPr>
            <a:spLocks noGrp="1"/>
          </p:cNvSpPr>
          <p:nvPr>
            <p:ph type="ftr" sz="quarter" idx="11"/>
          </p:nvPr>
        </p:nvSpPr>
        <p:spPr>
          <a:xfrm>
            <a:off x="11" y="8672728"/>
            <a:ext cx="2966904" cy="456543"/>
          </a:xfrm>
          <a:prstGeom prst="rect">
            <a:avLst/>
          </a:prstGeom>
        </p:spPr>
        <p:txBody>
          <a:bodyPr lIns="91171" tIns="45586" rIns="91171" bIns="45586"/>
          <a:lstStyle/>
          <a:p>
            <a:pPr defTabSz="888614">
              <a:defRPr/>
            </a:pPr>
            <a:r>
              <a:rPr lang="en-US" sz="1700" kern="0">
                <a:solidFill>
                  <a:prstClr val="black"/>
                </a:solidFill>
                <a:latin typeface="Calibri"/>
                <a:cs typeface="Calibri"/>
                <a:sym typeface="Calibri"/>
              </a:rPr>
              <a:t>© 2016 Ignited Fundraising™ </a:t>
            </a:r>
            <a:endParaRPr lang="en-US" sz="1700" kern="0" dirty="0">
              <a:solidFill>
                <a:prstClr val="black"/>
              </a:solidFill>
              <a:latin typeface="Calibri"/>
              <a:cs typeface="Calibri"/>
              <a:sym typeface="Calibri"/>
            </a:endParaRPr>
          </a:p>
        </p:txBody>
      </p:sp>
    </p:spTree>
    <p:extLst>
      <p:ext uri="{BB962C8B-B14F-4D97-AF65-F5344CB8AC3E}">
        <p14:creationId xmlns:p14="http://schemas.microsoft.com/office/powerpoint/2010/main" val="15324703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xfrm>
            <a:off x="4008438" y="8893178"/>
            <a:ext cx="3067050" cy="468313"/>
          </a:xfrm>
          <a:prstGeom prst="rect">
            <a:avLst/>
          </a:prstGeom>
          <a:noFill/>
        </p:spPr>
        <p:txBody>
          <a:bodyPr lIns="91408" tIns="45704" rIns="91408" bIns="45704"/>
          <a:lstStyle/>
          <a:p>
            <a:pPr defTabSz="936462"/>
            <a:fld id="{B2C8EEA5-CF51-4DAE-BAC3-EB6D70EAD866}" type="slidenum">
              <a:rPr lang="en-US" smtClean="0"/>
              <a:pPr defTabSz="936462"/>
              <a:t>44</a:t>
            </a:fld>
            <a:endParaRPr lang="en-US" dirty="0" smtClean="0"/>
          </a:p>
        </p:txBody>
      </p:sp>
      <p:sp>
        <p:nvSpPr>
          <p:cNvPr id="157699" name="Rectangle 2"/>
          <p:cNvSpPr>
            <a:spLocks noGrp="1" noRot="1" noChangeAspect="1" noChangeArrowheads="1" noTextEdit="1"/>
          </p:cNvSpPr>
          <p:nvPr>
            <p:ph type="sldImg"/>
          </p:nvPr>
        </p:nvSpPr>
        <p:spPr>
          <a:xfrm>
            <a:off x="1003300" y="671513"/>
            <a:ext cx="5053013" cy="2843212"/>
          </a:xfrm>
          <a:ln/>
        </p:spPr>
      </p:sp>
      <p:sp>
        <p:nvSpPr>
          <p:cNvPr id="157700" name="Rectangle 3"/>
          <p:cNvSpPr>
            <a:spLocks noGrp="1" noChangeArrowheads="1"/>
          </p:cNvSpPr>
          <p:nvPr>
            <p:ph type="body" idx="1"/>
          </p:nvPr>
        </p:nvSpPr>
        <p:spPr>
          <a:xfrm>
            <a:off x="706752" y="3773373"/>
            <a:ext cx="5663583" cy="4887794"/>
          </a:xfrm>
          <a:noFill/>
          <a:ln/>
        </p:spPr>
        <p:txBody>
          <a:bodyPr lIns="91408" tIns="45704" rIns="91408" bIns="45704"/>
          <a:lstStyle/>
          <a:p>
            <a:pPr eaLnBrk="1" hangingPunct="1"/>
            <a:endParaRPr lang="en-US" sz="1600" dirty="0"/>
          </a:p>
        </p:txBody>
      </p:sp>
      <p:sp>
        <p:nvSpPr>
          <p:cNvPr id="2" name="Footer Placeholder 1"/>
          <p:cNvSpPr>
            <a:spLocks noGrp="1"/>
          </p:cNvSpPr>
          <p:nvPr>
            <p:ph type="ftr" sz="quarter" idx="10"/>
          </p:nvPr>
        </p:nvSpPr>
        <p:spPr>
          <a:xfrm>
            <a:off x="0" y="8893178"/>
            <a:ext cx="3067050" cy="468313"/>
          </a:xfrm>
          <a:prstGeom prst="rect">
            <a:avLst/>
          </a:prstGeom>
        </p:spPr>
        <p:txBody>
          <a:bodyPr lIns="91408" tIns="45704" rIns="91408" bIns="45704"/>
          <a:lstStyle/>
          <a:p>
            <a:r>
              <a:rPr lang="en-US" smtClean="0"/>
              <a:t>© 2016 Ignited Fundraising™ </a:t>
            </a:r>
            <a:endParaRPr lang="en-US"/>
          </a:p>
        </p:txBody>
      </p:sp>
      <p:sp>
        <p:nvSpPr>
          <p:cNvPr id="3" name="Header Placeholder 2"/>
          <p:cNvSpPr>
            <a:spLocks noGrp="1"/>
          </p:cNvSpPr>
          <p:nvPr>
            <p:ph type="hdr" sz="quarter" idx="11"/>
          </p:nvPr>
        </p:nvSpPr>
        <p:spPr>
          <a:xfrm>
            <a:off x="0" y="2"/>
            <a:ext cx="3067050" cy="468313"/>
          </a:xfrm>
          <a:prstGeom prst="rect">
            <a:avLst/>
          </a:prstGeom>
        </p:spPr>
        <p:txBody>
          <a:bodyPr lIns="91408" tIns="45704" rIns="91408" bIns="45704"/>
          <a:lstStyle/>
          <a:p>
            <a:r>
              <a:rPr lang="en-US" smtClean="0"/>
              <a:t>How to Find, Craf &amp; Tell Powerful Stories                            </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xfrm>
            <a:off x="3877955" y="8672616"/>
            <a:ext cx="2967211" cy="456698"/>
          </a:xfrm>
          <a:prstGeom prst="rect">
            <a:avLst/>
          </a:prstGeom>
          <a:noFill/>
        </p:spPr>
        <p:txBody>
          <a:bodyPr lIns="88810" tIns="44405" rIns="88810" bIns="44405"/>
          <a:lstStyle/>
          <a:p>
            <a:pPr defTabSz="909846">
              <a:defRPr/>
            </a:pPr>
            <a:fld id="{B2C8EEA5-CF51-4DAE-BAC3-EB6D70EAD866}" type="slidenum">
              <a:rPr lang="en-US">
                <a:solidFill>
                  <a:prstClr val="black"/>
                </a:solidFill>
                <a:latin typeface="Calibri"/>
                <a:cs typeface="Helvetica"/>
                <a:sym typeface="Calibri"/>
              </a:rPr>
              <a:pPr defTabSz="909846">
                <a:defRPr/>
              </a:pPr>
              <a:t>45</a:t>
            </a:fld>
            <a:endParaRPr lang="en-US" dirty="0">
              <a:solidFill>
                <a:prstClr val="black"/>
              </a:solidFill>
              <a:latin typeface="Calibri"/>
              <a:cs typeface="Helvetica"/>
              <a:sym typeface="Calibri"/>
            </a:endParaRPr>
          </a:p>
        </p:txBody>
      </p:sp>
      <p:sp>
        <p:nvSpPr>
          <p:cNvPr id="157699" name="Rectangle 2"/>
          <p:cNvSpPr>
            <a:spLocks noGrp="1" noRot="1" noChangeAspect="1" noChangeArrowheads="1" noTextEdit="1"/>
          </p:cNvSpPr>
          <p:nvPr>
            <p:ph type="sldImg"/>
          </p:nvPr>
        </p:nvSpPr>
        <p:spPr>
          <a:xfrm>
            <a:off x="949325" y="655638"/>
            <a:ext cx="4927600" cy="2771775"/>
          </a:xfrm>
          <a:ln/>
        </p:spPr>
      </p:sp>
      <p:sp>
        <p:nvSpPr>
          <p:cNvPr id="157700" name="Rectangle 3"/>
          <p:cNvSpPr>
            <a:spLocks noGrp="1" noChangeArrowheads="1"/>
          </p:cNvSpPr>
          <p:nvPr>
            <p:ph type="body" idx="1"/>
          </p:nvPr>
        </p:nvSpPr>
        <p:spPr>
          <a:xfrm>
            <a:off x="683748" y="3679787"/>
            <a:ext cx="5479222" cy="4766569"/>
          </a:xfrm>
          <a:noFill/>
          <a:ln/>
        </p:spPr>
        <p:txBody>
          <a:bodyPr lIns="88810" tIns="44405" rIns="88810" bIns="44405"/>
          <a:lstStyle/>
          <a:p>
            <a:pPr eaLnBrk="1" hangingPunct="1"/>
            <a:r>
              <a:rPr lang="en-US" sz="1600" dirty="0"/>
              <a:t>Conventional wisdom in psychology is that the brain has 2 independent systems at work at all times. The emotional side: that feels pain and pleasure. And the rational side, that is often described as the reflective or conscious system. This is the part of the brain that deliberates and analyzes and looks into the future.</a:t>
            </a:r>
          </a:p>
        </p:txBody>
      </p:sp>
      <p:sp>
        <p:nvSpPr>
          <p:cNvPr id="2" name="Footer Placeholder 1"/>
          <p:cNvSpPr>
            <a:spLocks noGrp="1"/>
          </p:cNvSpPr>
          <p:nvPr>
            <p:ph type="ftr" sz="quarter" idx="10"/>
          </p:nvPr>
        </p:nvSpPr>
        <p:spPr>
          <a:xfrm>
            <a:off x="0" y="8672616"/>
            <a:ext cx="2967211" cy="456698"/>
          </a:xfrm>
          <a:prstGeom prst="rect">
            <a:avLst/>
          </a:prstGeom>
        </p:spPr>
        <p:txBody>
          <a:bodyPr lIns="88810" tIns="44405" rIns="88810" bIns="44405"/>
          <a:lstStyle/>
          <a:p>
            <a:pPr defTabSz="443710">
              <a:defRPr/>
            </a:pPr>
            <a:r>
              <a:rPr lang="en-US">
                <a:solidFill>
                  <a:prstClr val="black"/>
                </a:solidFill>
                <a:latin typeface="Calibri"/>
                <a:cs typeface="Helvetica"/>
                <a:sym typeface="Calibri"/>
              </a:rPr>
              <a:t>© 2014 Ignited Fundraising. All Rights Reserved. </a:t>
            </a:r>
          </a:p>
        </p:txBody>
      </p:sp>
      <p:sp>
        <p:nvSpPr>
          <p:cNvPr id="3" name="Header Placeholder 2"/>
          <p:cNvSpPr>
            <a:spLocks noGrp="1"/>
          </p:cNvSpPr>
          <p:nvPr>
            <p:ph type="hdr" sz="quarter" idx="11"/>
          </p:nvPr>
        </p:nvSpPr>
        <p:spPr>
          <a:xfrm>
            <a:off x="0" y="4"/>
            <a:ext cx="2967211" cy="456698"/>
          </a:xfrm>
          <a:prstGeom prst="rect">
            <a:avLst/>
          </a:prstGeom>
        </p:spPr>
        <p:txBody>
          <a:bodyPr lIns="88810" tIns="44405" rIns="88810" bIns="44405"/>
          <a:lstStyle/>
          <a:p>
            <a:pPr defTabSz="443710">
              <a:defRPr/>
            </a:pPr>
            <a:r>
              <a:rPr lang="en-US">
                <a:solidFill>
                  <a:prstClr val="black"/>
                </a:solidFill>
                <a:latin typeface="Calibri"/>
                <a:cs typeface="Helvetica"/>
                <a:sym typeface="Calibri"/>
              </a:rPr>
              <a:t>How to Get Your Board Engaged in Fundraising - Free Webinar Nov. 2014</a:t>
            </a:r>
            <a:endParaRPr lang="en-US" dirty="0">
              <a:solidFill>
                <a:prstClr val="black"/>
              </a:solidFill>
              <a:latin typeface="Calibri"/>
              <a:cs typeface="Helvetica"/>
              <a:sym typeface="Calibri"/>
            </a:endParaRPr>
          </a:p>
        </p:txBody>
      </p:sp>
    </p:spTree>
    <p:extLst>
      <p:ext uri="{BB962C8B-B14F-4D97-AF65-F5344CB8AC3E}">
        <p14:creationId xmlns:p14="http://schemas.microsoft.com/office/powerpoint/2010/main" val="37709628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xfrm>
            <a:off x="3877955" y="8672616"/>
            <a:ext cx="2967211" cy="456698"/>
          </a:xfrm>
          <a:prstGeom prst="rect">
            <a:avLst/>
          </a:prstGeom>
          <a:noFill/>
        </p:spPr>
        <p:txBody>
          <a:bodyPr lIns="88810" tIns="44405" rIns="88810" bIns="44405"/>
          <a:lstStyle/>
          <a:p>
            <a:pPr defTabSz="909846">
              <a:defRPr/>
            </a:pPr>
            <a:fld id="{B2C8EEA5-CF51-4DAE-BAC3-EB6D70EAD866}" type="slidenum">
              <a:rPr lang="en-US">
                <a:solidFill>
                  <a:prstClr val="black"/>
                </a:solidFill>
                <a:latin typeface="Calibri"/>
                <a:cs typeface="Helvetica"/>
                <a:sym typeface="Calibri"/>
              </a:rPr>
              <a:pPr defTabSz="909846">
                <a:defRPr/>
              </a:pPr>
              <a:t>46</a:t>
            </a:fld>
            <a:endParaRPr lang="en-US" dirty="0">
              <a:solidFill>
                <a:prstClr val="black"/>
              </a:solidFill>
              <a:latin typeface="Calibri"/>
              <a:cs typeface="Helvetica"/>
              <a:sym typeface="Calibri"/>
            </a:endParaRPr>
          </a:p>
        </p:txBody>
      </p:sp>
      <p:sp>
        <p:nvSpPr>
          <p:cNvPr id="157699" name="Rectangle 2"/>
          <p:cNvSpPr>
            <a:spLocks noGrp="1" noRot="1" noChangeAspect="1" noChangeArrowheads="1" noTextEdit="1"/>
          </p:cNvSpPr>
          <p:nvPr>
            <p:ph type="sldImg"/>
          </p:nvPr>
        </p:nvSpPr>
        <p:spPr>
          <a:xfrm>
            <a:off x="949325" y="655638"/>
            <a:ext cx="4927600" cy="2771775"/>
          </a:xfrm>
          <a:ln/>
        </p:spPr>
      </p:sp>
      <p:sp>
        <p:nvSpPr>
          <p:cNvPr id="157700" name="Rectangle 3"/>
          <p:cNvSpPr>
            <a:spLocks noGrp="1" noChangeArrowheads="1"/>
          </p:cNvSpPr>
          <p:nvPr>
            <p:ph type="body" idx="1"/>
          </p:nvPr>
        </p:nvSpPr>
        <p:spPr>
          <a:xfrm>
            <a:off x="683748" y="3679787"/>
            <a:ext cx="5479222" cy="4766569"/>
          </a:xfrm>
          <a:noFill/>
          <a:ln/>
        </p:spPr>
        <p:txBody>
          <a:bodyPr lIns="88810" tIns="44405" rIns="88810" bIns="44405"/>
          <a:lstStyle/>
          <a:p>
            <a:pPr defTabSz="443608"/>
            <a:r>
              <a:rPr lang="en-US" dirty="0"/>
              <a:t>In the past few decades scientists have begun labeling the two sides of the brain the Planner and the Doer. </a:t>
            </a:r>
          </a:p>
          <a:p>
            <a:pPr eaLnBrk="1" hangingPunct="1"/>
            <a:r>
              <a:rPr lang="en-US" dirty="0"/>
              <a:t>The truth is there is a continual TENSION between the two sides of the brain…that is always present. The story from </a:t>
            </a:r>
          </a:p>
          <a:p>
            <a:pPr eaLnBrk="1" hangingPunct="1"/>
            <a:endParaRPr lang="en-US" dirty="0"/>
          </a:p>
        </p:txBody>
      </p:sp>
      <p:sp>
        <p:nvSpPr>
          <p:cNvPr id="2" name="Footer Placeholder 1"/>
          <p:cNvSpPr>
            <a:spLocks noGrp="1"/>
          </p:cNvSpPr>
          <p:nvPr>
            <p:ph type="ftr" sz="quarter" idx="10"/>
          </p:nvPr>
        </p:nvSpPr>
        <p:spPr>
          <a:xfrm>
            <a:off x="0" y="8672616"/>
            <a:ext cx="2967211" cy="456698"/>
          </a:xfrm>
          <a:prstGeom prst="rect">
            <a:avLst/>
          </a:prstGeom>
        </p:spPr>
        <p:txBody>
          <a:bodyPr lIns="88810" tIns="44405" rIns="88810" bIns="44405"/>
          <a:lstStyle/>
          <a:p>
            <a:pPr defTabSz="443710">
              <a:defRPr/>
            </a:pPr>
            <a:r>
              <a:rPr lang="en-US">
                <a:solidFill>
                  <a:prstClr val="black"/>
                </a:solidFill>
                <a:latin typeface="Calibri"/>
                <a:cs typeface="Helvetica"/>
                <a:sym typeface="Calibri"/>
              </a:rPr>
              <a:t>© 2014 Ignited Fundraising. All Rights Reserved. </a:t>
            </a:r>
          </a:p>
        </p:txBody>
      </p:sp>
      <p:sp>
        <p:nvSpPr>
          <p:cNvPr id="3" name="Header Placeholder 2"/>
          <p:cNvSpPr>
            <a:spLocks noGrp="1"/>
          </p:cNvSpPr>
          <p:nvPr>
            <p:ph type="hdr" sz="quarter" idx="11"/>
          </p:nvPr>
        </p:nvSpPr>
        <p:spPr>
          <a:xfrm>
            <a:off x="0" y="4"/>
            <a:ext cx="2967211" cy="456698"/>
          </a:xfrm>
          <a:prstGeom prst="rect">
            <a:avLst/>
          </a:prstGeom>
        </p:spPr>
        <p:txBody>
          <a:bodyPr lIns="88810" tIns="44405" rIns="88810" bIns="44405"/>
          <a:lstStyle/>
          <a:p>
            <a:pPr defTabSz="443710">
              <a:defRPr/>
            </a:pPr>
            <a:r>
              <a:rPr lang="en-US">
                <a:solidFill>
                  <a:prstClr val="black"/>
                </a:solidFill>
                <a:latin typeface="Calibri"/>
                <a:cs typeface="Helvetica"/>
                <a:sym typeface="Calibri"/>
              </a:rPr>
              <a:t>How to Get Your Board Engaged in Fundraising - Free Webinar Nov. 2014</a:t>
            </a:r>
            <a:endParaRPr lang="en-US" dirty="0">
              <a:solidFill>
                <a:prstClr val="black"/>
              </a:solidFill>
              <a:latin typeface="Calibri"/>
              <a:cs typeface="Helvetica"/>
              <a:sym typeface="Calibri"/>
            </a:endParaRPr>
          </a:p>
        </p:txBody>
      </p:sp>
    </p:spTree>
    <p:extLst>
      <p:ext uri="{BB962C8B-B14F-4D97-AF65-F5344CB8AC3E}">
        <p14:creationId xmlns:p14="http://schemas.microsoft.com/office/powerpoint/2010/main" val="2601821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xfrm>
            <a:off x="3877955" y="8672616"/>
            <a:ext cx="2967211" cy="456698"/>
          </a:xfrm>
          <a:prstGeom prst="rect">
            <a:avLst/>
          </a:prstGeom>
          <a:noFill/>
        </p:spPr>
        <p:txBody>
          <a:bodyPr lIns="88810" tIns="44405" rIns="88810" bIns="44405"/>
          <a:lstStyle/>
          <a:p>
            <a:pPr defTabSz="909846">
              <a:defRPr/>
            </a:pPr>
            <a:fld id="{B2C8EEA5-CF51-4DAE-BAC3-EB6D70EAD866}" type="slidenum">
              <a:rPr lang="en-US">
                <a:solidFill>
                  <a:prstClr val="black"/>
                </a:solidFill>
                <a:latin typeface="Calibri"/>
                <a:cs typeface="Helvetica"/>
                <a:sym typeface="Calibri"/>
              </a:rPr>
              <a:pPr defTabSz="909846">
                <a:defRPr/>
              </a:pPr>
              <a:t>47</a:t>
            </a:fld>
            <a:endParaRPr lang="en-US" dirty="0">
              <a:solidFill>
                <a:prstClr val="black"/>
              </a:solidFill>
              <a:latin typeface="Calibri"/>
              <a:cs typeface="Helvetica"/>
              <a:sym typeface="Calibri"/>
            </a:endParaRPr>
          </a:p>
        </p:txBody>
      </p:sp>
      <p:sp>
        <p:nvSpPr>
          <p:cNvPr id="157699" name="Rectangle 2"/>
          <p:cNvSpPr>
            <a:spLocks noGrp="1" noRot="1" noChangeAspect="1" noChangeArrowheads="1" noTextEdit="1"/>
          </p:cNvSpPr>
          <p:nvPr>
            <p:ph type="sldImg"/>
          </p:nvPr>
        </p:nvSpPr>
        <p:spPr>
          <a:xfrm>
            <a:off x="949325" y="655638"/>
            <a:ext cx="4927600" cy="2771775"/>
          </a:xfrm>
          <a:ln/>
        </p:spPr>
      </p:sp>
      <p:sp>
        <p:nvSpPr>
          <p:cNvPr id="157700" name="Rectangle 3"/>
          <p:cNvSpPr>
            <a:spLocks noGrp="1" noChangeArrowheads="1"/>
          </p:cNvSpPr>
          <p:nvPr>
            <p:ph type="body" idx="1"/>
          </p:nvPr>
        </p:nvSpPr>
        <p:spPr>
          <a:xfrm>
            <a:off x="683748" y="3679787"/>
            <a:ext cx="5479222" cy="4766569"/>
          </a:xfrm>
          <a:noFill/>
          <a:ln/>
        </p:spPr>
        <p:txBody>
          <a:bodyPr lIns="88810" tIns="44405" rIns="88810" bIns="44405"/>
          <a:lstStyle/>
          <a:p>
            <a:pPr defTabSz="443608"/>
            <a:r>
              <a:rPr lang="en-US" sz="1600" dirty="0"/>
              <a:t>Why is it so hard to make lasting changes in our companies, in our communities, and in our own lives? The primary obstacle, say the Heaths, is a conflict that’s built into our brains. Successful changes follow a pattern, a pattern you can use to make the changes that matter to you, whether your interest is in changing the world or changing your waistline.</a:t>
            </a:r>
            <a:endParaRPr lang="en-US" sz="1900" dirty="0"/>
          </a:p>
          <a:p>
            <a:pPr eaLnBrk="1" hangingPunct="1"/>
            <a:endParaRPr lang="en-US" sz="1600" dirty="0"/>
          </a:p>
          <a:p>
            <a:pPr eaLnBrk="1" hangingPunct="1"/>
            <a:endParaRPr lang="en-US" sz="1600" dirty="0"/>
          </a:p>
        </p:txBody>
      </p:sp>
      <p:sp>
        <p:nvSpPr>
          <p:cNvPr id="2" name="Footer Placeholder 1"/>
          <p:cNvSpPr>
            <a:spLocks noGrp="1"/>
          </p:cNvSpPr>
          <p:nvPr>
            <p:ph type="ftr" sz="quarter" idx="10"/>
          </p:nvPr>
        </p:nvSpPr>
        <p:spPr>
          <a:xfrm>
            <a:off x="0" y="8672616"/>
            <a:ext cx="2967211" cy="456698"/>
          </a:xfrm>
          <a:prstGeom prst="rect">
            <a:avLst/>
          </a:prstGeom>
        </p:spPr>
        <p:txBody>
          <a:bodyPr lIns="88810" tIns="44405" rIns="88810" bIns="44405"/>
          <a:lstStyle/>
          <a:p>
            <a:pPr defTabSz="443710">
              <a:defRPr/>
            </a:pPr>
            <a:r>
              <a:rPr lang="en-US">
                <a:solidFill>
                  <a:prstClr val="black"/>
                </a:solidFill>
                <a:latin typeface="Calibri"/>
                <a:cs typeface="Helvetica"/>
                <a:sym typeface="Calibri"/>
              </a:rPr>
              <a:t>© 2014 Ignited Fundraising. All Rights Reserved. </a:t>
            </a:r>
          </a:p>
        </p:txBody>
      </p:sp>
      <p:sp>
        <p:nvSpPr>
          <p:cNvPr id="3" name="Header Placeholder 2"/>
          <p:cNvSpPr>
            <a:spLocks noGrp="1"/>
          </p:cNvSpPr>
          <p:nvPr>
            <p:ph type="hdr" sz="quarter" idx="11"/>
          </p:nvPr>
        </p:nvSpPr>
        <p:spPr>
          <a:xfrm>
            <a:off x="0" y="4"/>
            <a:ext cx="2967211" cy="456698"/>
          </a:xfrm>
          <a:prstGeom prst="rect">
            <a:avLst/>
          </a:prstGeom>
        </p:spPr>
        <p:txBody>
          <a:bodyPr lIns="88810" tIns="44405" rIns="88810" bIns="44405"/>
          <a:lstStyle/>
          <a:p>
            <a:pPr defTabSz="443710">
              <a:defRPr/>
            </a:pPr>
            <a:r>
              <a:rPr lang="en-US">
                <a:solidFill>
                  <a:prstClr val="black"/>
                </a:solidFill>
                <a:latin typeface="Calibri"/>
                <a:cs typeface="Helvetica"/>
                <a:sym typeface="Calibri"/>
              </a:rPr>
              <a:t>How to Get Your Board Engaged in Fundraising - Free Webinar Nov. 2014</a:t>
            </a:r>
            <a:endParaRPr lang="en-US" dirty="0">
              <a:solidFill>
                <a:prstClr val="black"/>
              </a:solidFill>
              <a:latin typeface="Calibri"/>
              <a:cs typeface="Helvetica"/>
              <a:sym typeface="Calibri"/>
            </a:endParaRPr>
          </a:p>
        </p:txBody>
      </p:sp>
    </p:spTree>
    <p:extLst>
      <p:ext uri="{BB962C8B-B14F-4D97-AF65-F5344CB8AC3E}">
        <p14:creationId xmlns:p14="http://schemas.microsoft.com/office/powerpoint/2010/main" val="37151248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xfrm>
            <a:off x="3877955" y="8672616"/>
            <a:ext cx="2967211" cy="456698"/>
          </a:xfrm>
          <a:prstGeom prst="rect">
            <a:avLst/>
          </a:prstGeom>
          <a:noFill/>
        </p:spPr>
        <p:txBody>
          <a:bodyPr lIns="88810" tIns="44405" rIns="88810" bIns="44405"/>
          <a:lstStyle/>
          <a:p>
            <a:pPr defTabSz="909846">
              <a:defRPr/>
            </a:pPr>
            <a:fld id="{B2C8EEA5-CF51-4DAE-BAC3-EB6D70EAD866}" type="slidenum">
              <a:rPr lang="en-US">
                <a:solidFill>
                  <a:prstClr val="black"/>
                </a:solidFill>
                <a:latin typeface="Calibri"/>
                <a:cs typeface="Helvetica"/>
                <a:sym typeface="Calibri"/>
              </a:rPr>
              <a:pPr defTabSz="909846">
                <a:defRPr/>
              </a:pPr>
              <a:t>48</a:t>
            </a:fld>
            <a:endParaRPr lang="en-US" dirty="0">
              <a:solidFill>
                <a:prstClr val="black"/>
              </a:solidFill>
              <a:latin typeface="Calibri"/>
              <a:cs typeface="Helvetica"/>
              <a:sym typeface="Calibri"/>
            </a:endParaRPr>
          </a:p>
        </p:txBody>
      </p:sp>
      <p:sp>
        <p:nvSpPr>
          <p:cNvPr id="157699" name="Rectangle 2"/>
          <p:cNvSpPr>
            <a:spLocks noGrp="1" noRot="1" noChangeAspect="1" noChangeArrowheads="1" noTextEdit="1"/>
          </p:cNvSpPr>
          <p:nvPr>
            <p:ph type="sldImg"/>
          </p:nvPr>
        </p:nvSpPr>
        <p:spPr>
          <a:xfrm>
            <a:off x="949325" y="655638"/>
            <a:ext cx="4927600" cy="2771775"/>
          </a:xfrm>
          <a:ln/>
        </p:spPr>
      </p:sp>
      <p:sp>
        <p:nvSpPr>
          <p:cNvPr id="157700" name="Rectangle 3"/>
          <p:cNvSpPr>
            <a:spLocks noGrp="1" noChangeArrowheads="1"/>
          </p:cNvSpPr>
          <p:nvPr>
            <p:ph type="body" idx="1"/>
          </p:nvPr>
        </p:nvSpPr>
        <p:spPr>
          <a:xfrm>
            <a:off x="683748" y="3679787"/>
            <a:ext cx="5479222" cy="4766569"/>
          </a:xfrm>
          <a:noFill/>
          <a:ln/>
        </p:spPr>
        <p:txBody>
          <a:bodyPr lIns="88810" tIns="44405" rIns="88810" bIns="44405"/>
          <a:lstStyle/>
          <a:p>
            <a:pPr eaLnBrk="1" hangingPunct="1"/>
            <a:r>
              <a:rPr lang="en-US" dirty="0"/>
              <a:t>Our emotional side is the Elephant and our rational side is its Rider. </a:t>
            </a:r>
          </a:p>
          <a:p>
            <a:pPr eaLnBrk="1" hangingPunct="1"/>
            <a:r>
              <a:rPr lang="en-US" dirty="0"/>
              <a:t>Sitting on the elephant, the rider hold the reins and SEEMS to be the leader.</a:t>
            </a:r>
          </a:p>
          <a:p>
            <a:pPr eaLnBrk="1" hangingPunct="1"/>
            <a:r>
              <a:rPr lang="en-US" dirty="0"/>
              <a:t>But the rider’s control is precarious – due to size.</a:t>
            </a:r>
          </a:p>
          <a:p>
            <a:pPr eaLnBrk="1" hangingPunct="1"/>
            <a:endParaRPr lang="en-US" dirty="0"/>
          </a:p>
          <a:p>
            <a:pPr eaLnBrk="1" hangingPunct="1"/>
            <a:r>
              <a:rPr lang="en-US" dirty="0"/>
              <a:t>Anytime the elephant and the rider disagree about which direction to go, the rider is going to lose. He’s overmatched. - We are all pretty familiar with this outcome if we’ve hit the snooze button numerous times, overeaten, procrastinated, you get it.</a:t>
            </a:r>
          </a:p>
          <a:p>
            <a:pPr eaLnBrk="1" hangingPunct="1"/>
            <a:endParaRPr lang="en-US" dirty="0"/>
          </a:p>
          <a:p>
            <a:pPr eaLnBrk="1" hangingPunct="1"/>
            <a:r>
              <a:rPr lang="en-US" dirty="0"/>
              <a:t>While the Elephant may appear, at first glance as lazy or over emotional – the Elephant has enormous strengths too. And the Rider has some crippling weaknesses.</a:t>
            </a:r>
          </a:p>
          <a:p>
            <a:pPr eaLnBrk="1" hangingPunct="1"/>
            <a:r>
              <a:rPr lang="en-US" dirty="0"/>
              <a:t>Emotion is the Elephant’s turf: love, compassion, sympathy and loyalty.</a:t>
            </a:r>
          </a:p>
          <a:p>
            <a:pPr eaLnBrk="1" hangingPunct="1"/>
            <a:r>
              <a:rPr lang="en-US" dirty="0"/>
              <a:t>That fierce instinct to protect our loved ones against harm.  And if you want to make a change: the Elephant is the one who gets things done. </a:t>
            </a:r>
          </a:p>
          <a:p>
            <a:pPr eaLnBrk="1" hangingPunct="1"/>
            <a:r>
              <a:rPr lang="en-US" dirty="0"/>
              <a:t>The Rider tends to overanalyze and over think. Which can create a weakness of spinning his wheels. </a:t>
            </a:r>
          </a:p>
          <a:p>
            <a:pPr eaLnBrk="1" hangingPunct="1"/>
            <a:r>
              <a:rPr lang="en-US" dirty="0"/>
              <a:t>If you want to change things: secure a first-time or larger gift, keep people giving longer, you HAVE to appeal to both the Rider AND the Elephant. </a:t>
            </a:r>
          </a:p>
          <a:p>
            <a:pPr eaLnBrk="1" hangingPunct="1"/>
            <a:endParaRPr lang="en-US" sz="1600" dirty="0"/>
          </a:p>
        </p:txBody>
      </p:sp>
      <p:sp>
        <p:nvSpPr>
          <p:cNvPr id="2" name="Footer Placeholder 1"/>
          <p:cNvSpPr>
            <a:spLocks noGrp="1"/>
          </p:cNvSpPr>
          <p:nvPr>
            <p:ph type="ftr" sz="quarter" idx="10"/>
          </p:nvPr>
        </p:nvSpPr>
        <p:spPr>
          <a:xfrm>
            <a:off x="0" y="8672616"/>
            <a:ext cx="2967211" cy="456698"/>
          </a:xfrm>
          <a:prstGeom prst="rect">
            <a:avLst/>
          </a:prstGeom>
        </p:spPr>
        <p:txBody>
          <a:bodyPr lIns="88810" tIns="44405" rIns="88810" bIns="44405"/>
          <a:lstStyle/>
          <a:p>
            <a:pPr defTabSz="443710">
              <a:defRPr/>
            </a:pPr>
            <a:r>
              <a:rPr lang="en-US">
                <a:solidFill>
                  <a:prstClr val="black"/>
                </a:solidFill>
                <a:latin typeface="Calibri"/>
                <a:cs typeface="Helvetica"/>
                <a:sym typeface="Calibri"/>
              </a:rPr>
              <a:t>© 2014 Ignited Fundraising. All Rights Reserved. </a:t>
            </a:r>
          </a:p>
        </p:txBody>
      </p:sp>
      <p:sp>
        <p:nvSpPr>
          <p:cNvPr id="3" name="Header Placeholder 2"/>
          <p:cNvSpPr>
            <a:spLocks noGrp="1"/>
          </p:cNvSpPr>
          <p:nvPr>
            <p:ph type="hdr" sz="quarter" idx="11"/>
          </p:nvPr>
        </p:nvSpPr>
        <p:spPr>
          <a:xfrm>
            <a:off x="0" y="4"/>
            <a:ext cx="2967211" cy="456698"/>
          </a:xfrm>
          <a:prstGeom prst="rect">
            <a:avLst/>
          </a:prstGeom>
        </p:spPr>
        <p:txBody>
          <a:bodyPr lIns="88810" tIns="44405" rIns="88810" bIns="44405"/>
          <a:lstStyle/>
          <a:p>
            <a:pPr defTabSz="443710">
              <a:defRPr/>
            </a:pPr>
            <a:r>
              <a:rPr lang="en-US">
                <a:solidFill>
                  <a:prstClr val="black"/>
                </a:solidFill>
                <a:latin typeface="Calibri"/>
                <a:cs typeface="Helvetica"/>
                <a:sym typeface="Calibri"/>
              </a:rPr>
              <a:t>How to Get Your Board Engaged in Fundraising - Free Webinar Nov. 2014</a:t>
            </a:r>
            <a:endParaRPr lang="en-US" dirty="0">
              <a:solidFill>
                <a:prstClr val="black"/>
              </a:solidFill>
              <a:latin typeface="Calibri"/>
              <a:cs typeface="Helvetica"/>
              <a:sym typeface="Calibri"/>
            </a:endParaRPr>
          </a:p>
        </p:txBody>
      </p:sp>
    </p:spTree>
    <p:extLst>
      <p:ext uri="{BB962C8B-B14F-4D97-AF65-F5344CB8AC3E}">
        <p14:creationId xmlns:p14="http://schemas.microsoft.com/office/powerpoint/2010/main" val="8558957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261096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xfrm>
            <a:off x="3877955" y="8672617"/>
            <a:ext cx="2967211" cy="456698"/>
          </a:xfrm>
          <a:prstGeom prst="rect">
            <a:avLst/>
          </a:prstGeom>
          <a:noFill/>
        </p:spPr>
        <p:txBody>
          <a:bodyPr lIns="88799" tIns="44401" rIns="88799" bIns="44401"/>
          <a:lstStyle/>
          <a:p>
            <a:pPr defTabSz="909742">
              <a:defRPr/>
            </a:pPr>
            <a:fld id="{B2C8EEA5-CF51-4DAE-BAC3-EB6D70EAD866}" type="slidenum">
              <a:rPr lang="en-US">
                <a:solidFill>
                  <a:prstClr val="black"/>
                </a:solidFill>
                <a:latin typeface="Calibri"/>
                <a:cs typeface="Helvetica"/>
                <a:sym typeface="Calibri"/>
              </a:rPr>
              <a:pPr defTabSz="909742">
                <a:defRPr/>
              </a:pPr>
              <a:t>50</a:t>
            </a:fld>
            <a:endParaRPr lang="en-US" dirty="0">
              <a:solidFill>
                <a:prstClr val="black"/>
              </a:solidFill>
              <a:latin typeface="Calibri"/>
              <a:cs typeface="Helvetica"/>
              <a:sym typeface="Calibri"/>
            </a:endParaRPr>
          </a:p>
        </p:txBody>
      </p:sp>
      <p:sp>
        <p:nvSpPr>
          <p:cNvPr id="157699" name="Rectangle 2"/>
          <p:cNvSpPr>
            <a:spLocks noGrp="1" noRot="1" noChangeAspect="1" noChangeArrowheads="1" noTextEdit="1"/>
          </p:cNvSpPr>
          <p:nvPr>
            <p:ph type="sldImg"/>
          </p:nvPr>
        </p:nvSpPr>
        <p:spPr>
          <a:xfrm>
            <a:off x="949325" y="655638"/>
            <a:ext cx="4926013" cy="2771775"/>
          </a:xfrm>
          <a:ln/>
        </p:spPr>
      </p:sp>
      <p:sp>
        <p:nvSpPr>
          <p:cNvPr id="157700" name="Rectangle 3"/>
          <p:cNvSpPr>
            <a:spLocks noGrp="1" noChangeArrowheads="1"/>
          </p:cNvSpPr>
          <p:nvPr>
            <p:ph type="body" idx="1"/>
          </p:nvPr>
        </p:nvSpPr>
        <p:spPr>
          <a:xfrm>
            <a:off x="683749" y="3679787"/>
            <a:ext cx="5479222" cy="4766569"/>
          </a:xfrm>
          <a:noFill/>
          <a:ln/>
        </p:spPr>
        <p:txBody>
          <a:bodyPr lIns="88799" tIns="44401" rIns="88799" bIns="44401"/>
          <a:lstStyle/>
          <a:p>
            <a:pPr eaLnBrk="1" hangingPunct="1"/>
            <a:endParaRPr lang="en-US" sz="1600" dirty="0"/>
          </a:p>
        </p:txBody>
      </p:sp>
      <p:sp>
        <p:nvSpPr>
          <p:cNvPr id="2" name="Footer Placeholder 1"/>
          <p:cNvSpPr>
            <a:spLocks noGrp="1"/>
          </p:cNvSpPr>
          <p:nvPr>
            <p:ph type="ftr" sz="quarter" idx="10"/>
          </p:nvPr>
        </p:nvSpPr>
        <p:spPr>
          <a:xfrm>
            <a:off x="0" y="8672617"/>
            <a:ext cx="2967211" cy="456698"/>
          </a:xfrm>
          <a:prstGeom prst="rect">
            <a:avLst/>
          </a:prstGeom>
        </p:spPr>
        <p:txBody>
          <a:bodyPr lIns="88799" tIns="44401" rIns="88799" bIns="44401"/>
          <a:lstStyle/>
          <a:p>
            <a:pPr defTabSz="443608">
              <a:defRPr/>
            </a:pPr>
            <a:r>
              <a:rPr lang="en-US">
                <a:solidFill>
                  <a:prstClr val="black"/>
                </a:solidFill>
                <a:latin typeface="Calibri"/>
                <a:cs typeface="Helvetica"/>
                <a:sym typeface="Calibri"/>
              </a:rPr>
              <a:t>© 2014 Ignited Fundraising. All Rights Reserved. </a:t>
            </a:r>
          </a:p>
        </p:txBody>
      </p:sp>
      <p:sp>
        <p:nvSpPr>
          <p:cNvPr id="3" name="Header Placeholder 2"/>
          <p:cNvSpPr>
            <a:spLocks noGrp="1"/>
          </p:cNvSpPr>
          <p:nvPr>
            <p:ph type="hdr" sz="quarter" idx="11"/>
          </p:nvPr>
        </p:nvSpPr>
        <p:spPr>
          <a:xfrm>
            <a:off x="0" y="5"/>
            <a:ext cx="2967211" cy="456698"/>
          </a:xfrm>
          <a:prstGeom prst="rect">
            <a:avLst/>
          </a:prstGeom>
        </p:spPr>
        <p:txBody>
          <a:bodyPr lIns="88799" tIns="44401" rIns="88799" bIns="44401"/>
          <a:lstStyle/>
          <a:p>
            <a:pPr defTabSz="443608">
              <a:defRPr/>
            </a:pPr>
            <a:r>
              <a:rPr lang="en-US">
                <a:solidFill>
                  <a:prstClr val="black"/>
                </a:solidFill>
                <a:latin typeface="Calibri"/>
                <a:cs typeface="Helvetica"/>
                <a:sym typeface="Calibri"/>
              </a:rPr>
              <a:t>Sharing Your Mission Powerfully                              - Procura Oct 2015</a:t>
            </a:r>
            <a:endParaRPr lang="en-US" dirty="0">
              <a:solidFill>
                <a:prstClr val="black"/>
              </a:solidFill>
              <a:latin typeface="Calibri"/>
              <a:cs typeface="Helvetica"/>
              <a:sym typeface="Calibri"/>
            </a:endParaRPr>
          </a:p>
        </p:txBody>
      </p:sp>
    </p:spTree>
    <p:extLst>
      <p:ext uri="{BB962C8B-B14F-4D97-AF65-F5344CB8AC3E}">
        <p14:creationId xmlns:p14="http://schemas.microsoft.com/office/powerpoint/2010/main" val="17756142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xfrm>
            <a:off x="4008438" y="8893178"/>
            <a:ext cx="3067050" cy="468313"/>
          </a:xfrm>
          <a:prstGeom prst="rect">
            <a:avLst/>
          </a:prstGeom>
          <a:noFill/>
        </p:spPr>
        <p:txBody>
          <a:bodyPr lIns="91408" tIns="45704" rIns="91408" bIns="45704"/>
          <a:lstStyle/>
          <a:p>
            <a:pPr defTabSz="936462"/>
            <a:fld id="{B2C8EEA5-CF51-4DAE-BAC3-EB6D70EAD866}" type="slidenum">
              <a:rPr lang="en-US" smtClean="0"/>
              <a:pPr defTabSz="936462"/>
              <a:t>51</a:t>
            </a:fld>
            <a:endParaRPr lang="en-US" dirty="0" smtClean="0"/>
          </a:p>
        </p:txBody>
      </p:sp>
      <p:sp>
        <p:nvSpPr>
          <p:cNvPr id="157699" name="Rectangle 2"/>
          <p:cNvSpPr>
            <a:spLocks noGrp="1" noRot="1" noChangeAspect="1" noChangeArrowheads="1" noTextEdit="1"/>
          </p:cNvSpPr>
          <p:nvPr>
            <p:ph type="sldImg"/>
          </p:nvPr>
        </p:nvSpPr>
        <p:spPr>
          <a:xfrm>
            <a:off x="1003300" y="671513"/>
            <a:ext cx="5053013" cy="2843212"/>
          </a:xfrm>
          <a:ln/>
        </p:spPr>
      </p:sp>
      <p:sp>
        <p:nvSpPr>
          <p:cNvPr id="157700" name="Rectangle 3"/>
          <p:cNvSpPr>
            <a:spLocks noGrp="1" noChangeArrowheads="1"/>
          </p:cNvSpPr>
          <p:nvPr>
            <p:ph type="body" idx="1"/>
          </p:nvPr>
        </p:nvSpPr>
        <p:spPr>
          <a:xfrm>
            <a:off x="706752" y="3773373"/>
            <a:ext cx="5663583" cy="4887794"/>
          </a:xfrm>
          <a:noFill/>
          <a:ln/>
        </p:spPr>
        <p:txBody>
          <a:bodyPr lIns="91408" tIns="45704" rIns="91408" bIns="45704"/>
          <a:lstStyle/>
          <a:p>
            <a:pPr eaLnBrk="1" hangingPunct="1"/>
            <a:endParaRPr lang="en-US" sz="1600" dirty="0"/>
          </a:p>
        </p:txBody>
      </p:sp>
      <p:sp>
        <p:nvSpPr>
          <p:cNvPr id="2" name="Footer Placeholder 1"/>
          <p:cNvSpPr>
            <a:spLocks noGrp="1"/>
          </p:cNvSpPr>
          <p:nvPr>
            <p:ph type="ftr" sz="quarter" idx="10"/>
          </p:nvPr>
        </p:nvSpPr>
        <p:spPr>
          <a:xfrm>
            <a:off x="0" y="8893178"/>
            <a:ext cx="3067050" cy="468313"/>
          </a:xfrm>
          <a:prstGeom prst="rect">
            <a:avLst/>
          </a:prstGeom>
        </p:spPr>
        <p:txBody>
          <a:bodyPr lIns="91408" tIns="45704" rIns="91408" bIns="45704"/>
          <a:lstStyle/>
          <a:p>
            <a:r>
              <a:rPr lang="en-US" smtClean="0"/>
              <a:t>© 2014 Ignited Fundraising. All Rights Reserved. </a:t>
            </a:r>
            <a:endParaRPr lang="en-US"/>
          </a:p>
        </p:txBody>
      </p:sp>
      <p:sp>
        <p:nvSpPr>
          <p:cNvPr id="3" name="Header Placeholder 2"/>
          <p:cNvSpPr>
            <a:spLocks noGrp="1"/>
          </p:cNvSpPr>
          <p:nvPr>
            <p:ph type="hdr" sz="quarter" idx="11"/>
          </p:nvPr>
        </p:nvSpPr>
        <p:spPr>
          <a:xfrm>
            <a:off x="0" y="2"/>
            <a:ext cx="3067050" cy="468313"/>
          </a:xfrm>
          <a:prstGeom prst="rect">
            <a:avLst/>
          </a:prstGeom>
        </p:spPr>
        <p:txBody>
          <a:bodyPr lIns="91408" tIns="45704" rIns="91408" bIns="45704"/>
          <a:lstStyle/>
          <a:p>
            <a:r>
              <a:rPr lang="en-US" smtClean="0"/>
              <a:t>Sharing Your Mission Powerfully                              - Procura Oct 2015</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Rot="1" noChangeAspect="1" noChangeArrowheads="1" noTextEdit="1"/>
          </p:cNvSpPr>
          <p:nvPr>
            <p:ph type="sldImg"/>
          </p:nvPr>
        </p:nvSpPr>
        <p:spPr>
          <a:xfrm>
            <a:off x="417513" y="701675"/>
            <a:ext cx="6242050" cy="3511550"/>
          </a:xfrm>
          <a:ln/>
        </p:spPr>
      </p:sp>
      <p:sp>
        <p:nvSpPr>
          <p:cNvPr id="150532" name="Rectangle 3"/>
          <p:cNvSpPr>
            <a:spLocks noGrp="1" noChangeArrowheads="1"/>
          </p:cNvSpPr>
          <p:nvPr>
            <p:ph type="body" idx="1"/>
          </p:nvPr>
        </p:nvSpPr>
        <p:spPr>
          <a:noFill/>
          <a:ln/>
        </p:spPr>
        <p:txBody>
          <a:bodyPr/>
          <a:lstStyle/>
          <a:p>
            <a:pPr eaLnBrk="1" hangingPunct="1"/>
            <a:endParaRPr lang="en-US" sz="2000" dirty="0">
              <a:ea typeface="ＭＳ Ｐゴシック" pitchFamily="34" charset="-128"/>
              <a:cs typeface="Century Gothic" pitchFamily="34" charset="0"/>
            </a:endParaRPr>
          </a:p>
        </p:txBody>
      </p:sp>
      <p:sp>
        <p:nvSpPr>
          <p:cNvPr id="2" name="Footer Placeholder 1"/>
          <p:cNvSpPr>
            <a:spLocks noGrp="1"/>
          </p:cNvSpPr>
          <p:nvPr>
            <p:ph type="ftr" sz="quarter" idx="10"/>
          </p:nvPr>
        </p:nvSpPr>
        <p:spPr>
          <a:xfrm>
            <a:off x="0" y="8893178"/>
            <a:ext cx="3067050" cy="468313"/>
          </a:xfrm>
          <a:prstGeom prst="rect">
            <a:avLst/>
          </a:prstGeom>
        </p:spPr>
        <p:txBody>
          <a:bodyPr lIns="91408" tIns="45704" rIns="91408" bIns="45704"/>
          <a:lstStyle/>
          <a:p>
            <a:r>
              <a:rPr lang="en-US" smtClean="0"/>
              <a:t>© 2014 All Rights Reserved.                                     Ignited Fundraising</a:t>
            </a:r>
            <a:endParaRPr lang="en-US" dirty="0"/>
          </a:p>
        </p:txBody>
      </p:sp>
      <p:sp>
        <p:nvSpPr>
          <p:cNvPr id="3" name="Header Placeholder 2"/>
          <p:cNvSpPr>
            <a:spLocks noGrp="1"/>
          </p:cNvSpPr>
          <p:nvPr>
            <p:ph type="hdr" sz="quarter" idx="11"/>
          </p:nvPr>
        </p:nvSpPr>
        <p:spPr>
          <a:xfrm>
            <a:off x="0" y="3"/>
            <a:ext cx="3067050" cy="468313"/>
          </a:xfrm>
          <a:prstGeom prst="rect">
            <a:avLst/>
          </a:prstGeom>
        </p:spPr>
        <p:txBody>
          <a:bodyPr lIns="91408" tIns="45704" rIns="91408" bIns="45704"/>
          <a:lstStyle/>
          <a:p>
            <a:r>
              <a:rPr lang="en-US" smtClean="0"/>
              <a:t>Imagine What's Possible Fundraising Workshop - October 2014</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Rot="1" noChangeAspect="1" noChangeArrowheads="1" noTextEdit="1"/>
          </p:cNvSpPr>
          <p:nvPr>
            <p:ph type="sldImg"/>
          </p:nvPr>
        </p:nvSpPr>
        <p:spPr>
          <a:xfrm>
            <a:off x="417513" y="701675"/>
            <a:ext cx="6242050" cy="3511550"/>
          </a:xfrm>
          <a:ln/>
        </p:spPr>
      </p:sp>
      <p:sp>
        <p:nvSpPr>
          <p:cNvPr id="150532" name="Rectangle 3"/>
          <p:cNvSpPr>
            <a:spLocks noGrp="1" noChangeArrowheads="1"/>
          </p:cNvSpPr>
          <p:nvPr>
            <p:ph type="body" idx="1"/>
          </p:nvPr>
        </p:nvSpPr>
        <p:spPr>
          <a:noFill/>
          <a:ln/>
        </p:spPr>
        <p:txBody>
          <a:bodyPr/>
          <a:lstStyle/>
          <a:p>
            <a:pPr defTabSz="456586">
              <a:defRPr/>
            </a:pPr>
            <a:r>
              <a:rPr lang="en-US" sz="2000" dirty="0"/>
              <a:t>ALL WAYS: In person, notes, letters, emails, online, website homepage, website donate page, story page, Social Media, EVENTS!, </a:t>
            </a:r>
          </a:p>
          <a:p>
            <a:pPr defTabSz="456586">
              <a:defRPr/>
            </a:pPr>
            <a:r>
              <a:rPr lang="en-US" sz="2000" dirty="0"/>
              <a:t>Meetings: board, staff, PTO, Teacher, Community</a:t>
            </a:r>
          </a:p>
          <a:p>
            <a:r>
              <a:rPr lang="en-US" sz="2000" dirty="0"/>
              <a:t>Asking for money</a:t>
            </a:r>
          </a:p>
          <a:p>
            <a:endParaRPr lang="en-US" dirty="0"/>
          </a:p>
          <a:p>
            <a:r>
              <a:rPr lang="en-US" dirty="0"/>
              <a:t>Your #nonprofit online donation &amp; homepages matter. People decide in only .05 seconds if they’ll stay or leave.</a:t>
            </a:r>
          </a:p>
          <a:p>
            <a:endParaRPr lang="en-US" sz="2000" dirty="0"/>
          </a:p>
          <a:p>
            <a:endParaRPr lang="en-US" sz="2000" dirty="0"/>
          </a:p>
          <a:p>
            <a:r>
              <a:rPr lang="en-US" sz="2000" dirty="0"/>
              <a:t>Thanking</a:t>
            </a:r>
          </a:p>
          <a:p>
            <a:r>
              <a:rPr lang="en-US" sz="2000" dirty="0">
                <a:ea typeface="ＭＳ Ｐゴシック" pitchFamily="34" charset="-128"/>
                <a:cs typeface="Century Gothic" pitchFamily="34" charset="0"/>
              </a:rPr>
              <a:t>Inviting</a:t>
            </a:r>
          </a:p>
          <a:p>
            <a:r>
              <a:rPr lang="en-US" sz="2000" dirty="0">
                <a:ea typeface="ＭＳ Ｐゴシック" pitchFamily="34" charset="-128"/>
                <a:cs typeface="Century Gothic" pitchFamily="34" charset="0"/>
              </a:rPr>
              <a:t>Print Materials – Annual Report</a:t>
            </a:r>
          </a:p>
          <a:p>
            <a:endParaRPr lang="en-US" sz="2000" dirty="0">
              <a:ea typeface="ＭＳ Ｐゴシック" pitchFamily="34" charset="-128"/>
              <a:cs typeface="Century Gothic" pitchFamily="34" charset="0"/>
            </a:endParaRPr>
          </a:p>
        </p:txBody>
      </p:sp>
      <p:sp>
        <p:nvSpPr>
          <p:cNvPr id="2" name="Footer Placeholder 1"/>
          <p:cNvSpPr>
            <a:spLocks noGrp="1"/>
          </p:cNvSpPr>
          <p:nvPr>
            <p:ph type="ftr" sz="quarter" idx="10"/>
          </p:nvPr>
        </p:nvSpPr>
        <p:spPr>
          <a:xfrm>
            <a:off x="0" y="8893178"/>
            <a:ext cx="3067050" cy="468313"/>
          </a:xfrm>
          <a:prstGeom prst="rect">
            <a:avLst/>
          </a:prstGeom>
        </p:spPr>
        <p:txBody>
          <a:bodyPr lIns="91408" tIns="45704" rIns="91408" bIns="45704"/>
          <a:lstStyle/>
          <a:p>
            <a:r>
              <a:rPr lang="en-US" smtClean="0">
                <a:solidFill>
                  <a:prstClr val="black"/>
                </a:solidFill>
              </a:rPr>
              <a:t>© 2014 All Rights Reserved.                                     Ignited Fundraising</a:t>
            </a:r>
            <a:endParaRPr lang="en-US" dirty="0">
              <a:solidFill>
                <a:prstClr val="black"/>
              </a:solidFill>
            </a:endParaRPr>
          </a:p>
        </p:txBody>
      </p:sp>
      <p:sp>
        <p:nvSpPr>
          <p:cNvPr id="3" name="Header Placeholder 2"/>
          <p:cNvSpPr>
            <a:spLocks noGrp="1"/>
          </p:cNvSpPr>
          <p:nvPr>
            <p:ph type="hdr" sz="quarter" idx="11"/>
          </p:nvPr>
        </p:nvSpPr>
        <p:spPr>
          <a:xfrm>
            <a:off x="0" y="3"/>
            <a:ext cx="3067050" cy="468313"/>
          </a:xfrm>
          <a:prstGeom prst="rect">
            <a:avLst/>
          </a:prstGeom>
        </p:spPr>
        <p:txBody>
          <a:bodyPr lIns="91408" tIns="45704" rIns="91408" bIns="45704"/>
          <a:lstStyle/>
          <a:p>
            <a:r>
              <a:rPr lang="en-US" smtClean="0">
                <a:solidFill>
                  <a:prstClr val="black"/>
                </a:solidFill>
              </a:rPr>
              <a:t>Imagine What's Possible Fundraising Workshop - October 2014</a:t>
            </a:r>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008711" y="8893296"/>
            <a:ext cx="3066733" cy="468154"/>
          </a:xfrm>
          <a:prstGeom prst="rect">
            <a:avLst/>
          </a:prstGeom>
        </p:spPr>
        <p:txBody>
          <a:bodyPr lIns="93870" tIns="46936" rIns="93870" bIns="46936"/>
          <a:lstStyle/>
          <a:p>
            <a:fld id="{0A48EC3F-D33E-F041-982C-4B010A9B2816}" type="slidenum">
              <a:rPr lang="en-US" smtClean="0">
                <a:solidFill>
                  <a:prstClr val="black"/>
                </a:solidFill>
              </a:rPr>
              <a:pPr/>
              <a:t>6</a:t>
            </a:fld>
            <a:endParaRPr lang="en-US" dirty="0">
              <a:solidFill>
                <a:prstClr val="black"/>
              </a:solidFill>
            </a:endParaRPr>
          </a:p>
        </p:txBody>
      </p:sp>
      <p:sp>
        <p:nvSpPr>
          <p:cNvPr id="5" name="Footer Placeholder 4"/>
          <p:cNvSpPr>
            <a:spLocks noGrp="1"/>
          </p:cNvSpPr>
          <p:nvPr>
            <p:ph type="ftr" sz="quarter" idx="11"/>
          </p:nvPr>
        </p:nvSpPr>
        <p:spPr>
          <a:xfrm>
            <a:off x="6" y="8893296"/>
            <a:ext cx="3066733" cy="468154"/>
          </a:xfrm>
          <a:prstGeom prst="rect">
            <a:avLst/>
          </a:prstGeom>
        </p:spPr>
        <p:txBody>
          <a:bodyPr lIns="93870" tIns="46936" rIns="93870" bIns="46936"/>
          <a:lstStyle/>
          <a:p>
            <a:r>
              <a:rPr lang="en-US" smtClean="0">
                <a:solidFill>
                  <a:prstClr val="black"/>
                </a:solidFill>
              </a:rPr>
              <a:t>© 2016 Ignited Fundraising™ </a:t>
            </a:r>
            <a:endParaRPr lang="en-US" dirty="0">
              <a:solidFill>
                <a:prstClr val="black"/>
              </a:solidFill>
            </a:endParaRPr>
          </a:p>
        </p:txBody>
      </p:sp>
    </p:spTree>
    <p:extLst>
      <p:ext uri="{BB962C8B-B14F-4D97-AF65-F5344CB8AC3E}">
        <p14:creationId xmlns:p14="http://schemas.microsoft.com/office/powerpoint/2010/main" val="35960895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xfrm>
            <a:off x="4008438" y="8893178"/>
            <a:ext cx="3067050" cy="468313"/>
          </a:xfrm>
          <a:prstGeom prst="rect">
            <a:avLst/>
          </a:prstGeom>
          <a:noFill/>
        </p:spPr>
        <p:txBody>
          <a:bodyPr lIns="91408" tIns="45704" rIns="91408" bIns="45704"/>
          <a:lstStyle/>
          <a:p>
            <a:pPr defTabSz="936641"/>
            <a:fld id="{372F228C-40AE-4922-BBC3-892CE66E63A4}" type="slidenum">
              <a:rPr lang="en-US" smtClean="0">
                <a:solidFill>
                  <a:prstClr val="black"/>
                </a:solidFill>
              </a:rPr>
              <a:pPr defTabSz="936641"/>
              <a:t>54</a:t>
            </a:fld>
            <a:endParaRPr lang="en-US" dirty="0" smtClean="0">
              <a:solidFill>
                <a:prstClr val="black"/>
              </a:solidFill>
            </a:endParaRPr>
          </a:p>
        </p:txBody>
      </p:sp>
      <p:sp>
        <p:nvSpPr>
          <p:cNvPr id="86019" name="Rectangle 2"/>
          <p:cNvSpPr>
            <a:spLocks noGrp="1" noRot="1" noChangeAspect="1" noChangeArrowheads="1" noTextEdit="1"/>
          </p:cNvSpPr>
          <p:nvPr>
            <p:ph type="sldImg"/>
          </p:nvPr>
        </p:nvSpPr>
        <p:spPr>
          <a:xfrm>
            <a:off x="1003300" y="671513"/>
            <a:ext cx="5054600" cy="2843212"/>
          </a:xfrm>
          <a:ln/>
        </p:spPr>
      </p:sp>
      <p:sp>
        <p:nvSpPr>
          <p:cNvPr id="86020" name="Rectangle 3"/>
          <p:cNvSpPr>
            <a:spLocks noGrp="1" noChangeArrowheads="1"/>
          </p:cNvSpPr>
          <p:nvPr>
            <p:ph type="body" idx="1"/>
          </p:nvPr>
        </p:nvSpPr>
        <p:spPr>
          <a:xfrm>
            <a:off x="706753" y="3773378"/>
            <a:ext cx="5663583" cy="4887793"/>
          </a:xfrm>
          <a:noFill/>
          <a:ln/>
        </p:spPr>
        <p:txBody>
          <a:bodyPr lIns="91408" tIns="45704" rIns="91408" bIns="45704"/>
          <a:lstStyle/>
          <a:p>
            <a:pPr eaLnBrk="1" hangingPunct="1"/>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xfrm>
            <a:off x="4008438" y="8893178"/>
            <a:ext cx="3067050" cy="468313"/>
          </a:xfrm>
          <a:prstGeom prst="rect">
            <a:avLst/>
          </a:prstGeom>
          <a:noFill/>
        </p:spPr>
        <p:txBody>
          <a:bodyPr lIns="91408" tIns="45704" rIns="91408" bIns="45704"/>
          <a:lstStyle/>
          <a:p>
            <a:pPr defTabSz="936641"/>
            <a:fld id="{372F228C-40AE-4922-BBC3-892CE66E63A4}" type="slidenum">
              <a:rPr lang="en-US" smtClean="0">
                <a:solidFill>
                  <a:prstClr val="black"/>
                </a:solidFill>
              </a:rPr>
              <a:pPr defTabSz="936641"/>
              <a:t>55</a:t>
            </a:fld>
            <a:endParaRPr lang="en-US" dirty="0" smtClean="0">
              <a:solidFill>
                <a:prstClr val="black"/>
              </a:solidFill>
            </a:endParaRPr>
          </a:p>
        </p:txBody>
      </p:sp>
      <p:sp>
        <p:nvSpPr>
          <p:cNvPr id="86019" name="Rectangle 2"/>
          <p:cNvSpPr>
            <a:spLocks noGrp="1" noRot="1" noChangeAspect="1" noChangeArrowheads="1" noTextEdit="1"/>
          </p:cNvSpPr>
          <p:nvPr>
            <p:ph type="sldImg"/>
          </p:nvPr>
        </p:nvSpPr>
        <p:spPr>
          <a:xfrm>
            <a:off x="1003300" y="671513"/>
            <a:ext cx="5054600" cy="2843212"/>
          </a:xfrm>
          <a:ln/>
        </p:spPr>
      </p:sp>
      <p:sp>
        <p:nvSpPr>
          <p:cNvPr id="86020" name="Rectangle 3"/>
          <p:cNvSpPr>
            <a:spLocks noGrp="1" noChangeArrowheads="1"/>
          </p:cNvSpPr>
          <p:nvPr>
            <p:ph type="body" idx="1"/>
          </p:nvPr>
        </p:nvSpPr>
        <p:spPr>
          <a:xfrm>
            <a:off x="706753" y="3773378"/>
            <a:ext cx="5663583" cy="4887793"/>
          </a:xfrm>
          <a:noFill/>
          <a:ln/>
        </p:spPr>
        <p:txBody>
          <a:bodyPr lIns="91408" tIns="45704" rIns="91408" bIns="45704"/>
          <a:lstStyle/>
          <a:p>
            <a:pPr eaLnBrk="1" hangingPunct="1"/>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xfrm>
            <a:off x="4008438" y="8893179"/>
            <a:ext cx="3067050" cy="468313"/>
          </a:xfrm>
          <a:prstGeom prst="rect">
            <a:avLst/>
          </a:prstGeom>
          <a:noFill/>
        </p:spPr>
        <p:txBody>
          <a:bodyPr lIns="91398" tIns="45699" rIns="91398" bIns="45699"/>
          <a:lstStyle/>
          <a:p>
            <a:pPr defTabSz="936533"/>
            <a:fld id="{372F228C-40AE-4922-BBC3-892CE66E63A4}" type="slidenum">
              <a:rPr lang="en-US" smtClean="0">
                <a:solidFill>
                  <a:prstClr val="black"/>
                </a:solidFill>
                <a:latin typeface="Calibri"/>
              </a:rPr>
              <a:pPr defTabSz="936533"/>
              <a:t>64</a:t>
            </a:fld>
            <a:endParaRPr lang="en-US" dirty="0" smtClean="0">
              <a:solidFill>
                <a:prstClr val="black"/>
              </a:solidFill>
              <a:latin typeface="Calibri"/>
            </a:endParaRPr>
          </a:p>
        </p:txBody>
      </p:sp>
      <p:sp>
        <p:nvSpPr>
          <p:cNvPr id="86019" name="Rectangle 2"/>
          <p:cNvSpPr>
            <a:spLocks noGrp="1" noRot="1" noChangeAspect="1" noChangeArrowheads="1" noTextEdit="1"/>
          </p:cNvSpPr>
          <p:nvPr>
            <p:ph type="sldImg"/>
          </p:nvPr>
        </p:nvSpPr>
        <p:spPr>
          <a:xfrm>
            <a:off x="1003300" y="671513"/>
            <a:ext cx="5053013" cy="2843212"/>
          </a:xfrm>
          <a:ln/>
        </p:spPr>
      </p:sp>
      <p:sp>
        <p:nvSpPr>
          <p:cNvPr id="86020" name="Rectangle 3"/>
          <p:cNvSpPr>
            <a:spLocks noGrp="1" noChangeArrowheads="1"/>
          </p:cNvSpPr>
          <p:nvPr>
            <p:ph type="body" idx="1"/>
          </p:nvPr>
        </p:nvSpPr>
        <p:spPr>
          <a:xfrm>
            <a:off x="706754" y="3773379"/>
            <a:ext cx="5663583" cy="4887793"/>
          </a:xfrm>
          <a:noFill/>
          <a:ln/>
        </p:spPr>
        <p:txBody>
          <a:bodyPr lIns="91398" tIns="45699" rIns="91398" bIns="45699"/>
          <a:lstStyle/>
          <a:p>
            <a:pPr eaLnBrk="1" hangingPunct="1"/>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xfrm>
            <a:off x="4008438" y="8893179"/>
            <a:ext cx="3067050" cy="468313"/>
          </a:xfrm>
          <a:prstGeom prst="rect">
            <a:avLst/>
          </a:prstGeom>
          <a:noFill/>
        </p:spPr>
        <p:txBody>
          <a:bodyPr lIns="91398" tIns="45699" rIns="91398" bIns="45699"/>
          <a:lstStyle/>
          <a:p>
            <a:pPr defTabSz="936533"/>
            <a:fld id="{372F228C-40AE-4922-BBC3-892CE66E63A4}" type="slidenum">
              <a:rPr lang="en-US" smtClean="0">
                <a:solidFill>
                  <a:prstClr val="black"/>
                </a:solidFill>
                <a:latin typeface="Calibri"/>
              </a:rPr>
              <a:pPr defTabSz="936533"/>
              <a:t>65</a:t>
            </a:fld>
            <a:endParaRPr lang="en-US" dirty="0" smtClean="0">
              <a:solidFill>
                <a:prstClr val="black"/>
              </a:solidFill>
              <a:latin typeface="Calibri"/>
            </a:endParaRPr>
          </a:p>
        </p:txBody>
      </p:sp>
      <p:sp>
        <p:nvSpPr>
          <p:cNvPr id="86019" name="Rectangle 2"/>
          <p:cNvSpPr>
            <a:spLocks noGrp="1" noRot="1" noChangeAspect="1" noChangeArrowheads="1" noTextEdit="1"/>
          </p:cNvSpPr>
          <p:nvPr>
            <p:ph type="sldImg"/>
          </p:nvPr>
        </p:nvSpPr>
        <p:spPr>
          <a:xfrm>
            <a:off x="1003300" y="671513"/>
            <a:ext cx="5053013" cy="2843212"/>
          </a:xfrm>
          <a:ln/>
        </p:spPr>
      </p:sp>
      <p:sp>
        <p:nvSpPr>
          <p:cNvPr id="86020" name="Rectangle 3"/>
          <p:cNvSpPr>
            <a:spLocks noGrp="1" noChangeArrowheads="1"/>
          </p:cNvSpPr>
          <p:nvPr>
            <p:ph type="body" idx="1"/>
          </p:nvPr>
        </p:nvSpPr>
        <p:spPr>
          <a:xfrm>
            <a:off x="706754" y="3773379"/>
            <a:ext cx="5663583" cy="4887793"/>
          </a:xfrm>
          <a:noFill/>
          <a:ln/>
        </p:spPr>
        <p:txBody>
          <a:bodyPr lIns="91398" tIns="45699" rIns="91398" bIns="45699"/>
          <a:lstStyle/>
          <a:p>
            <a:pPr eaLnBrk="1" hangingPunct="1"/>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104045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xfrm>
            <a:off x="4008438" y="8893178"/>
            <a:ext cx="3067050" cy="468313"/>
          </a:xfrm>
          <a:prstGeom prst="rect">
            <a:avLst/>
          </a:prstGeom>
          <a:noFill/>
        </p:spPr>
        <p:txBody>
          <a:bodyPr lIns="91408" tIns="45704" rIns="91408" bIns="45704"/>
          <a:lstStyle/>
          <a:p>
            <a:pPr defTabSz="936641"/>
            <a:fld id="{372F228C-40AE-4922-BBC3-892CE66E63A4}" type="slidenum">
              <a:rPr lang="en-US" smtClean="0">
                <a:solidFill>
                  <a:prstClr val="black"/>
                </a:solidFill>
              </a:rPr>
              <a:pPr defTabSz="936641"/>
              <a:t>67</a:t>
            </a:fld>
            <a:endParaRPr lang="en-US" dirty="0" smtClean="0">
              <a:solidFill>
                <a:prstClr val="black"/>
              </a:solidFill>
            </a:endParaRPr>
          </a:p>
        </p:txBody>
      </p:sp>
      <p:sp>
        <p:nvSpPr>
          <p:cNvPr id="86019" name="Rectangle 2"/>
          <p:cNvSpPr>
            <a:spLocks noGrp="1" noRot="1" noChangeAspect="1" noChangeArrowheads="1" noTextEdit="1"/>
          </p:cNvSpPr>
          <p:nvPr>
            <p:ph type="sldImg"/>
          </p:nvPr>
        </p:nvSpPr>
        <p:spPr>
          <a:xfrm>
            <a:off x="1003300" y="671513"/>
            <a:ext cx="5054600" cy="2843212"/>
          </a:xfrm>
          <a:ln/>
        </p:spPr>
      </p:sp>
      <p:sp>
        <p:nvSpPr>
          <p:cNvPr id="86020" name="Rectangle 3"/>
          <p:cNvSpPr>
            <a:spLocks noGrp="1" noChangeArrowheads="1"/>
          </p:cNvSpPr>
          <p:nvPr>
            <p:ph type="body" idx="1"/>
          </p:nvPr>
        </p:nvSpPr>
        <p:spPr>
          <a:xfrm>
            <a:off x="706753" y="3773378"/>
            <a:ext cx="5663583" cy="4887793"/>
          </a:xfrm>
          <a:noFill/>
          <a:ln/>
        </p:spPr>
        <p:txBody>
          <a:bodyPr lIns="91408" tIns="45704" rIns="91408" bIns="45704"/>
          <a:lstStyle/>
          <a:p>
            <a:pPr eaLnBrk="1" hangingPunct="1"/>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xfrm>
            <a:off x="4008438" y="8893177"/>
            <a:ext cx="3067050" cy="468313"/>
          </a:xfrm>
          <a:prstGeom prst="rect">
            <a:avLst/>
          </a:prstGeom>
          <a:noFill/>
        </p:spPr>
        <p:txBody>
          <a:bodyPr lIns="91418" tIns="45709" rIns="91418" bIns="45709"/>
          <a:lstStyle/>
          <a:p>
            <a:pPr defTabSz="936749"/>
            <a:fld id="{372F228C-40AE-4922-BBC3-892CE66E63A4}" type="slidenum">
              <a:rPr lang="en-US" smtClean="0">
                <a:solidFill>
                  <a:prstClr val="black"/>
                </a:solidFill>
              </a:rPr>
              <a:pPr defTabSz="936749"/>
              <a:t>68</a:t>
            </a:fld>
            <a:endParaRPr lang="en-US" dirty="0" smtClean="0">
              <a:solidFill>
                <a:prstClr val="black"/>
              </a:solidFill>
            </a:endParaRPr>
          </a:p>
        </p:txBody>
      </p:sp>
      <p:sp>
        <p:nvSpPr>
          <p:cNvPr id="86019" name="Rectangle 2"/>
          <p:cNvSpPr>
            <a:spLocks noGrp="1" noRot="1" noChangeAspect="1" noChangeArrowheads="1" noTextEdit="1"/>
          </p:cNvSpPr>
          <p:nvPr>
            <p:ph type="sldImg"/>
          </p:nvPr>
        </p:nvSpPr>
        <p:spPr>
          <a:xfrm>
            <a:off x="1004888" y="671513"/>
            <a:ext cx="5053012" cy="2843212"/>
          </a:xfrm>
          <a:ln/>
        </p:spPr>
      </p:sp>
      <p:sp>
        <p:nvSpPr>
          <p:cNvPr id="86020" name="Rectangle 3"/>
          <p:cNvSpPr>
            <a:spLocks noGrp="1" noChangeArrowheads="1"/>
          </p:cNvSpPr>
          <p:nvPr>
            <p:ph type="body" idx="1"/>
          </p:nvPr>
        </p:nvSpPr>
        <p:spPr>
          <a:xfrm>
            <a:off x="706752" y="3773377"/>
            <a:ext cx="5663583" cy="4887793"/>
          </a:xfrm>
          <a:noFill/>
          <a:ln/>
        </p:spPr>
        <p:txBody>
          <a:bodyPr lIns="91418" tIns="45709" rIns="91418" bIns="45709"/>
          <a:lstStyle/>
          <a:p>
            <a:pPr eaLnBrk="1" hangingPunct="1"/>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xfrm>
            <a:off x="4008438" y="8893178"/>
            <a:ext cx="3067050" cy="468313"/>
          </a:xfrm>
          <a:prstGeom prst="rect">
            <a:avLst/>
          </a:prstGeom>
          <a:noFill/>
        </p:spPr>
        <p:txBody>
          <a:bodyPr lIns="91398" tIns="45697" rIns="91398" bIns="45697"/>
          <a:lstStyle/>
          <a:p>
            <a:pPr defTabSz="936806">
              <a:defRPr/>
            </a:pPr>
            <a:fld id="{42E75315-3C7F-40D2-AB0F-FA80BD544578}" type="slidenum">
              <a:rPr lang="en-US" sz="1700">
                <a:solidFill>
                  <a:prstClr val="black"/>
                </a:solidFill>
                <a:latin typeface="Calibri"/>
                <a:cs typeface="Helvetica"/>
                <a:sym typeface="Calibri"/>
              </a:rPr>
              <a:pPr defTabSz="936806">
                <a:defRPr/>
              </a:pPr>
              <a:t>69</a:t>
            </a:fld>
            <a:endParaRPr lang="en-US" sz="1700" dirty="0">
              <a:solidFill>
                <a:prstClr val="black"/>
              </a:solidFill>
              <a:latin typeface="Calibri"/>
              <a:cs typeface="Helvetica"/>
              <a:sym typeface="Calibri"/>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normAutofit/>
          </a:bodyPr>
          <a:lstStyle/>
          <a:p>
            <a:endParaRPr lang="en-US" dirty="0"/>
          </a:p>
        </p:txBody>
      </p:sp>
    </p:spTree>
    <p:extLst>
      <p:ext uri="{BB962C8B-B14F-4D97-AF65-F5344CB8AC3E}">
        <p14:creationId xmlns:p14="http://schemas.microsoft.com/office/powerpoint/2010/main" val="34655628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xfrm>
            <a:off x="4008438" y="8893178"/>
            <a:ext cx="3067050" cy="468313"/>
          </a:xfrm>
          <a:prstGeom prst="rect">
            <a:avLst/>
          </a:prstGeom>
          <a:noFill/>
        </p:spPr>
        <p:txBody>
          <a:bodyPr lIns="91398" tIns="45697" rIns="91398" bIns="45697"/>
          <a:lstStyle/>
          <a:p>
            <a:pPr defTabSz="936668">
              <a:defRPr/>
            </a:pPr>
            <a:fld id="{42E75315-3C7F-40D2-AB0F-FA80BD544578}" type="slidenum">
              <a:rPr lang="en-US" sz="1700">
                <a:solidFill>
                  <a:prstClr val="black"/>
                </a:solidFill>
                <a:latin typeface="Calibri"/>
                <a:cs typeface="Helvetica"/>
                <a:sym typeface="Calibri"/>
              </a:rPr>
              <a:pPr defTabSz="936668">
                <a:defRPr/>
              </a:pPr>
              <a:t>70</a:t>
            </a:fld>
            <a:endParaRPr lang="en-US" sz="1700" dirty="0">
              <a:solidFill>
                <a:prstClr val="black"/>
              </a:solidFill>
              <a:latin typeface="Calibri"/>
              <a:cs typeface="Helvetica"/>
              <a:sym typeface="Calibri"/>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normAutofit/>
          </a:bodyPr>
          <a:lstStyle/>
          <a:p>
            <a:endParaRPr lang="en-US" dirty="0" smtClean="0">
              <a:ea typeface="ＭＳ Ｐゴシック" pitchFamily="34" charset="-128"/>
            </a:endParaRPr>
          </a:p>
        </p:txBody>
      </p:sp>
    </p:spTree>
    <p:extLst>
      <p:ext uri="{BB962C8B-B14F-4D97-AF65-F5344CB8AC3E}">
        <p14:creationId xmlns:p14="http://schemas.microsoft.com/office/powerpoint/2010/main" val="12271492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xfrm>
            <a:off x="3877955" y="8672613"/>
            <a:ext cx="2967211" cy="456698"/>
          </a:xfrm>
          <a:prstGeom prst="rect">
            <a:avLst/>
          </a:prstGeom>
          <a:noFill/>
        </p:spPr>
        <p:txBody>
          <a:bodyPr lIns="88840" tIns="44420" rIns="88840" bIns="44420"/>
          <a:lstStyle/>
          <a:p>
            <a:pPr defTabSz="910333">
              <a:defRPr/>
            </a:pPr>
            <a:fld id="{372F228C-40AE-4922-BBC3-892CE66E63A4}" type="slidenum">
              <a:rPr lang="en-US" sz="1700" kern="0">
                <a:solidFill>
                  <a:prstClr val="black"/>
                </a:solidFill>
                <a:latin typeface="Calibri"/>
                <a:cs typeface="Calibri"/>
                <a:sym typeface="Calibri"/>
              </a:rPr>
              <a:pPr defTabSz="910333">
                <a:defRPr/>
              </a:pPr>
              <a:t>71</a:t>
            </a:fld>
            <a:endParaRPr lang="en-US" sz="1700" kern="0" dirty="0">
              <a:solidFill>
                <a:prstClr val="black"/>
              </a:solidFill>
              <a:latin typeface="Calibri"/>
              <a:cs typeface="Calibri"/>
              <a:sym typeface="Calibri"/>
            </a:endParaRPr>
          </a:p>
        </p:txBody>
      </p:sp>
      <p:sp>
        <p:nvSpPr>
          <p:cNvPr id="86019" name="Rectangle 2"/>
          <p:cNvSpPr>
            <a:spLocks noGrp="1" noRot="1" noChangeAspect="1" noChangeArrowheads="1" noTextEdit="1"/>
          </p:cNvSpPr>
          <p:nvPr>
            <p:ph type="sldImg"/>
          </p:nvPr>
        </p:nvSpPr>
        <p:spPr>
          <a:xfrm>
            <a:off x="952500" y="655638"/>
            <a:ext cx="4927600" cy="2771775"/>
          </a:xfrm>
          <a:ln/>
        </p:spPr>
      </p:sp>
      <p:sp>
        <p:nvSpPr>
          <p:cNvPr id="86020" name="Rectangle 3"/>
          <p:cNvSpPr>
            <a:spLocks noGrp="1" noChangeArrowheads="1"/>
          </p:cNvSpPr>
          <p:nvPr>
            <p:ph type="body" idx="1"/>
          </p:nvPr>
        </p:nvSpPr>
        <p:spPr>
          <a:xfrm>
            <a:off x="683746" y="3679792"/>
            <a:ext cx="5479222" cy="4766568"/>
          </a:xfrm>
          <a:noFill/>
          <a:ln/>
        </p:spPr>
        <p:txBody>
          <a:bodyPr lIns="88840" tIns="44420" rIns="88840" bIns="44420"/>
          <a:lstStyle/>
          <a:p>
            <a:pPr eaLnBrk="1" hangingPunct="1"/>
            <a:r>
              <a:rPr lang="en-US" dirty="0" smtClean="0"/>
              <a:t>Let’s make our own list: an executive summary if you will. </a:t>
            </a:r>
          </a:p>
        </p:txBody>
      </p:sp>
    </p:spTree>
    <p:extLst>
      <p:ext uri="{BB962C8B-B14F-4D97-AF65-F5344CB8AC3E}">
        <p14:creationId xmlns:p14="http://schemas.microsoft.com/office/powerpoint/2010/main" val="2348299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669079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Storytelling and marketing is the new power couple. There is no better way to connect, engage, and reach your customers. Period.</a:t>
            </a:r>
          </a:p>
          <a:p>
            <a:endParaRPr lang="en-US" dirty="0"/>
          </a:p>
          <a:p>
            <a:r>
              <a:rPr lang="en-US" dirty="0"/>
              <a:t>A great story is powerful and moving. It has heart and soul. But not every brand story will meet this criteria. The stories you tell don’t all have to move people to laughter or tears, they just have to be authentic, open, and honest. Show that your company and your customers are real people with real stories to tell. Share what your brand is all about: your core values, purpose, beliefs, and mission. Create and share content, cultivate an active community, and tell the stories that matter to them.</a:t>
            </a:r>
          </a:p>
        </p:txBody>
      </p:sp>
      <p:sp>
        <p:nvSpPr>
          <p:cNvPr id="4" name="Header Placeholder 3"/>
          <p:cNvSpPr>
            <a:spLocks noGrp="1"/>
          </p:cNvSpPr>
          <p:nvPr>
            <p:ph type="hdr" sz="quarter" idx="10"/>
          </p:nvPr>
        </p:nvSpPr>
        <p:spPr/>
        <p:txBody>
          <a:bodyPr lIns="88852" tIns="44425" rIns="88852" bIns="44425"/>
          <a:lstStyle/>
          <a:p>
            <a:pPr defTabSz="443710">
              <a:defRPr/>
            </a:pPr>
            <a:r>
              <a:rPr lang="en-US">
                <a:solidFill>
                  <a:prstClr val="black"/>
                </a:solidFill>
                <a:latin typeface="Calibri"/>
                <a:cs typeface="Helvetica"/>
                <a:sym typeface="Calibri"/>
              </a:rPr>
              <a:t>Sharing Your Mission Powerfully                              - GHAD 2017</a:t>
            </a:r>
            <a:endParaRPr lang="en-US" dirty="0">
              <a:solidFill>
                <a:prstClr val="black"/>
              </a:solidFill>
              <a:latin typeface="Calibri"/>
              <a:cs typeface="Helvetica"/>
              <a:sym typeface="Calibri"/>
            </a:endParaRPr>
          </a:p>
        </p:txBody>
      </p:sp>
      <p:sp>
        <p:nvSpPr>
          <p:cNvPr id="5" name="Footer Placeholder 4"/>
          <p:cNvSpPr>
            <a:spLocks noGrp="1"/>
          </p:cNvSpPr>
          <p:nvPr>
            <p:ph type="ftr" sz="quarter" idx="11"/>
          </p:nvPr>
        </p:nvSpPr>
        <p:spPr/>
        <p:txBody>
          <a:bodyPr lIns="88852" tIns="44425" rIns="88852" bIns="44425"/>
          <a:lstStyle/>
          <a:p>
            <a:pPr defTabSz="443710">
              <a:defRPr/>
            </a:pPr>
            <a:r>
              <a:rPr lang="en-US">
                <a:solidFill>
                  <a:prstClr val="black"/>
                </a:solidFill>
                <a:latin typeface="Calibri"/>
                <a:cs typeface="Helvetica"/>
                <a:sym typeface="Calibri"/>
              </a:rPr>
              <a:t>Ignited Fundraising 2015</a:t>
            </a:r>
          </a:p>
        </p:txBody>
      </p:sp>
      <p:sp>
        <p:nvSpPr>
          <p:cNvPr id="6" name="Slide Number Placeholder 5"/>
          <p:cNvSpPr>
            <a:spLocks noGrp="1"/>
          </p:cNvSpPr>
          <p:nvPr>
            <p:ph type="sldNum" sz="quarter" idx="12"/>
          </p:nvPr>
        </p:nvSpPr>
        <p:spPr/>
        <p:txBody>
          <a:bodyPr lIns="88852" tIns="44425" rIns="88852" bIns="44425"/>
          <a:lstStyle/>
          <a:p>
            <a:pPr defTabSz="443710">
              <a:defRPr/>
            </a:pPr>
            <a:fld id="{0A48EC3F-D33E-F041-982C-4B010A9B2816}" type="slidenum">
              <a:rPr lang="en-US">
                <a:solidFill>
                  <a:prstClr val="black"/>
                </a:solidFill>
                <a:latin typeface="Calibri"/>
                <a:cs typeface="Helvetica"/>
                <a:sym typeface="Calibri"/>
              </a:rPr>
              <a:pPr defTabSz="443710">
                <a:defRPr/>
              </a:pPr>
              <a:t>72</a:t>
            </a:fld>
            <a:endParaRPr lang="en-US">
              <a:solidFill>
                <a:prstClr val="black"/>
              </a:solidFill>
              <a:latin typeface="Calibri"/>
              <a:cs typeface="Helvetica"/>
              <a:sym typeface="Calibri"/>
            </a:endParaRPr>
          </a:p>
        </p:txBody>
      </p:sp>
    </p:spTree>
    <p:extLst>
      <p:ext uri="{BB962C8B-B14F-4D97-AF65-F5344CB8AC3E}">
        <p14:creationId xmlns:p14="http://schemas.microsoft.com/office/powerpoint/2010/main" val="38584844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104045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xfrm>
            <a:off x="4008438" y="8893178"/>
            <a:ext cx="3067050" cy="468313"/>
          </a:xfrm>
          <a:prstGeom prst="rect">
            <a:avLst/>
          </a:prstGeom>
          <a:noFill/>
        </p:spPr>
        <p:txBody>
          <a:bodyPr lIns="91408" tIns="45704" rIns="91408" bIns="45704"/>
          <a:lstStyle/>
          <a:p>
            <a:pPr defTabSz="936641"/>
            <a:fld id="{372F228C-40AE-4922-BBC3-892CE66E63A4}" type="slidenum">
              <a:rPr lang="en-US" smtClean="0">
                <a:solidFill>
                  <a:prstClr val="black"/>
                </a:solidFill>
              </a:rPr>
              <a:pPr defTabSz="936641"/>
              <a:t>74</a:t>
            </a:fld>
            <a:endParaRPr lang="en-US" dirty="0" smtClean="0">
              <a:solidFill>
                <a:prstClr val="black"/>
              </a:solidFill>
            </a:endParaRPr>
          </a:p>
        </p:txBody>
      </p:sp>
      <p:sp>
        <p:nvSpPr>
          <p:cNvPr id="86019" name="Rectangle 2"/>
          <p:cNvSpPr>
            <a:spLocks noGrp="1" noRot="1" noChangeAspect="1" noChangeArrowheads="1" noTextEdit="1"/>
          </p:cNvSpPr>
          <p:nvPr>
            <p:ph type="sldImg"/>
          </p:nvPr>
        </p:nvSpPr>
        <p:spPr>
          <a:xfrm>
            <a:off x="1003300" y="671513"/>
            <a:ext cx="5054600" cy="2843212"/>
          </a:xfrm>
          <a:ln/>
        </p:spPr>
      </p:sp>
      <p:sp>
        <p:nvSpPr>
          <p:cNvPr id="86020" name="Rectangle 3"/>
          <p:cNvSpPr>
            <a:spLocks noGrp="1" noChangeArrowheads="1"/>
          </p:cNvSpPr>
          <p:nvPr>
            <p:ph type="body" idx="1"/>
          </p:nvPr>
        </p:nvSpPr>
        <p:spPr>
          <a:xfrm>
            <a:off x="706753" y="3773378"/>
            <a:ext cx="5663583" cy="4887793"/>
          </a:xfrm>
          <a:noFill/>
          <a:ln/>
        </p:spPr>
        <p:txBody>
          <a:bodyPr lIns="91408" tIns="45704" rIns="91408" bIns="45704"/>
          <a:lstStyle/>
          <a:p>
            <a:pPr eaLnBrk="1" hangingPunct="1"/>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48EC3F-D33E-F041-982C-4B010A9B2816}" type="slidenum">
              <a:rPr lang="en-US" smtClean="0">
                <a:solidFill>
                  <a:prstClr val="black"/>
                </a:solidFill>
              </a:rPr>
              <a:pPr/>
              <a:t>75</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Ignited Fundraising 2015</a:t>
            </a:r>
            <a:endParaRPr lang="en-US">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Sharing Your Mission Powerfully                             Benedictine Health Systems - Sept 2015</a:t>
            </a:r>
            <a:endParaRPr lang="en-US">
              <a:solidFill>
                <a:prstClr val="black"/>
              </a:solidFill>
            </a:endParaRPr>
          </a:p>
        </p:txBody>
      </p:sp>
    </p:spTree>
    <p:extLst>
      <p:ext uri="{BB962C8B-B14F-4D97-AF65-F5344CB8AC3E}">
        <p14:creationId xmlns:p14="http://schemas.microsoft.com/office/powerpoint/2010/main" val="32760131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48EC3F-D33E-F041-982C-4B010A9B2816}" type="slidenum">
              <a:rPr lang="en-US" smtClean="0">
                <a:solidFill>
                  <a:prstClr val="black"/>
                </a:solidFill>
              </a:rPr>
              <a:pPr/>
              <a:t>76</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Ignited Fundraising 2015</a:t>
            </a:r>
            <a:endParaRPr lang="en-US">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Sharing Your Mission Powerfully                             Benedictine Health Systems - Sept 2015</a:t>
            </a:r>
            <a:endParaRPr lang="en-US">
              <a:solidFill>
                <a:prstClr val="black"/>
              </a:solidFill>
            </a:endParaRPr>
          </a:p>
        </p:txBody>
      </p:sp>
    </p:spTree>
    <p:extLst>
      <p:ext uri="{BB962C8B-B14F-4D97-AF65-F5344CB8AC3E}">
        <p14:creationId xmlns:p14="http://schemas.microsoft.com/office/powerpoint/2010/main" val="32760131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48EC3F-D33E-F041-982C-4B010A9B2816}" type="slidenum">
              <a:rPr lang="en-US" smtClean="0">
                <a:solidFill>
                  <a:prstClr val="black"/>
                </a:solidFill>
              </a:rPr>
              <a:pPr/>
              <a:t>77</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Ignited Fundraising 2015</a:t>
            </a:r>
            <a:endParaRPr lang="en-US">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Sharing Your Mission Powerfully                             Benedictine Health Systems - Sept 2015</a:t>
            </a:r>
            <a:endParaRPr lang="en-US">
              <a:solidFill>
                <a:prstClr val="black"/>
              </a:solidFill>
            </a:endParaRPr>
          </a:p>
        </p:txBody>
      </p:sp>
    </p:spTree>
    <p:extLst>
      <p:ext uri="{BB962C8B-B14F-4D97-AF65-F5344CB8AC3E}">
        <p14:creationId xmlns:p14="http://schemas.microsoft.com/office/powerpoint/2010/main" val="32760131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48EC3F-D33E-F041-982C-4B010A9B2816}" type="slidenum">
              <a:rPr lang="en-US" smtClean="0">
                <a:solidFill>
                  <a:prstClr val="black"/>
                </a:solidFill>
              </a:rPr>
              <a:pPr/>
              <a:t>78</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Ignited Fundraising 2015</a:t>
            </a:r>
            <a:endParaRPr lang="en-US">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Sharing Your Mission Powerfully                             Benedictine Health Systems - Sept 2015</a:t>
            </a:r>
            <a:endParaRPr lang="en-US">
              <a:solidFill>
                <a:prstClr val="black"/>
              </a:solidFill>
            </a:endParaRPr>
          </a:p>
        </p:txBody>
      </p:sp>
    </p:spTree>
    <p:extLst>
      <p:ext uri="{BB962C8B-B14F-4D97-AF65-F5344CB8AC3E}">
        <p14:creationId xmlns:p14="http://schemas.microsoft.com/office/powerpoint/2010/main" val="40793624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xfrm>
            <a:off x="4008438" y="8893179"/>
            <a:ext cx="3067050" cy="468313"/>
          </a:xfrm>
          <a:prstGeom prst="rect">
            <a:avLst/>
          </a:prstGeom>
          <a:noFill/>
        </p:spPr>
        <p:txBody>
          <a:bodyPr lIns="91398" tIns="45699" rIns="91398" bIns="45699"/>
          <a:lstStyle/>
          <a:p>
            <a:pPr defTabSz="936533"/>
            <a:fld id="{372F228C-40AE-4922-BBC3-892CE66E63A4}" type="slidenum">
              <a:rPr lang="en-US" smtClean="0">
                <a:solidFill>
                  <a:prstClr val="black"/>
                </a:solidFill>
                <a:latin typeface="Calibri"/>
              </a:rPr>
              <a:pPr defTabSz="936533"/>
              <a:t>79</a:t>
            </a:fld>
            <a:endParaRPr lang="en-US" dirty="0" smtClean="0">
              <a:solidFill>
                <a:prstClr val="black"/>
              </a:solidFill>
              <a:latin typeface="Calibri"/>
            </a:endParaRPr>
          </a:p>
        </p:txBody>
      </p:sp>
      <p:sp>
        <p:nvSpPr>
          <p:cNvPr id="86019" name="Rectangle 2"/>
          <p:cNvSpPr>
            <a:spLocks noGrp="1" noRot="1" noChangeAspect="1" noChangeArrowheads="1" noTextEdit="1"/>
          </p:cNvSpPr>
          <p:nvPr>
            <p:ph type="sldImg"/>
          </p:nvPr>
        </p:nvSpPr>
        <p:spPr>
          <a:xfrm>
            <a:off x="1003300" y="671513"/>
            <a:ext cx="5053013" cy="2843212"/>
          </a:xfrm>
          <a:ln/>
        </p:spPr>
      </p:sp>
      <p:sp>
        <p:nvSpPr>
          <p:cNvPr id="86020" name="Rectangle 3"/>
          <p:cNvSpPr>
            <a:spLocks noGrp="1" noChangeArrowheads="1"/>
          </p:cNvSpPr>
          <p:nvPr>
            <p:ph type="body" idx="1"/>
          </p:nvPr>
        </p:nvSpPr>
        <p:spPr>
          <a:xfrm>
            <a:off x="706754" y="3773379"/>
            <a:ext cx="5663583" cy="4887793"/>
          </a:xfrm>
          <a:noFill/>
          <a:ln/>
        </p:spPr>
        <p:txBody>
          <a:bodyPr lIns="91398" tIns="45699" rIns="91398" bIns="45699"/>
          <a:lstStyle/>
          <a:p>
            <a:pPr eaLnBrk="1" hangingPunct="1"/>
            <a:endParaRPr lang="en-US"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1413"/>
            <a:ext cx="5475288" cy="3081337"/>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3"/>
            <a:ext cx="2967211" cy="456698"/>
          </a:xfrm>
          <a:prstGeom prst="rect">
            <a:avLst/>
          </a:prstGeom>
        </p:spPr>
        <p:txBody>
          <a:bodyPr lIns="88830" tIns="44415" rIns="88830" bIns="44415"/>
          <a:lstStyle/>
          <a:p>
            <a:pPr defTabSz="431247">
              <a:defRPr/>
            </a:pPr>
            <a:r>
              <a:rPr lang="en-US">
                <a:solidFill>
                  <a:prstClr val="black"/>
                </a:solidFill>
                <a:latin typeface="Calibri"/>
                <a:cs typeface="Helvetica"/>
                <a:sym typeface="Calibri"/>
              </a:rPr>
              <a:t>Sharing Your Mission Powerfully                                               Cause Camp Nonprofit Hub 2015</a:t>
            </a:r>
          </a:p>
        </p:txBody>
      </p:sp>
      <p:sp>
        <p:nvSpPr>
          <p:cNvPr id="5" name="Footer Placeholder 4"/>
          <p:cNvSpPr>
            <a:spLocks noGrp="1"/>
          </p:cNvSpPr>
          <p:nvPr>
            <p:ph type="ftr" sz="quarter" idx="11"/>
          </p:nvPr>
        </p:nvSpPr>
        <p:spPr>
          <a:xfrm>
            <a:off x="0" y="8672614"/>
            <a:ext cx="2967211" cy="456698"/>
          </a:xfrm>
          <a:prstGeom prst="rect">
            <a:avLst/>
          </a:prstGeom>
        </p:spPr>
        <p:txBody>
          <a:bodyPr lIns="88830" tIns="44415" rIns="88830" bIns="44415"/>
          <a:lstStyle/>
          <a:p>
            <a:pPr defTabSz="431247">
              <a:defRPr/>
            </a:pPr>
            <a:r>
              <a:rPr lang="en-US">
                <a:solidFill>
                  <a:prstClr val="black"/>
                </a:solidFill>
                <a:latin typeface="Calibri"/>
                <a:cs typeface="Helvetica"/>
                <a:sym typeface="Calibri"/>
              </a:rPr>
              <a:t>© 2015 Ignited Fundraising </a:t>
            </a:r>
          </a:p>
        </p:txBody>
      </p:sp>
      <p:sp>
        <p:nvSpPr>
          <p:cNvPr id="6" name="Slide Number Placeholder 5"/>
          <p:cNvSpPr>
            <a:spLocks noGrp="1"/>
          </p:cNvSpPr>
          <p:nvPr>
            <p:ph type="sldNum" sz="quarter" idx="12"/>
          </p:nvPr>
        </p:nvSpPr>
        <p:spPr>
          <a:xfrm>
            <a:off x="3877955" y="8672614"/>
            <a:ext cx="2967211" cy="456698"/>
          </a:xfrm>
          <a:prstGeom prst="rect">
            <a:avLst/>
          </a:prstGeom>
        </p:spPr>
        <p:txBody>
          <a:bodyPr lIns="88830" tIns="44415" rIns="88830" bIns="44415"/>
          <a:lstStyle/>
          <a:p>
            <a:pPr defTabSz="431247">
              <a:defRPr/>
            </a:pPr>
            <a:fld id="{DA7F61A2-C84D-4A59-8CAC-43C5C5E11DB7}" type="slidenum">
              <a:rPr lang="en-US">
                <a:solidFill>
                  <a:prstClr val="black"/>
                </a:solidFill>
                <a:latin typeface="Calibri"/>
                <a:cs typeface="Helvetica"/>
                <a:sym typeface="Calibri"/>
              </a:rPr>
              <a:pPr defTabSz="431247">
                <a:defRPr/>
              </a:pPr>
              <a:t>80</a:t>
            </a:fld>
            <a:endParaRPr lang="en-US">
              <a:solidFill>
                <a:prstClr val="black"/>
              </a:solidFill>
              <a:latin typeface="Calibri"/>
              <a:cs typeface="Helvetica"/>
              <a:sym typeface="Calibri"/>
            </a:endParaRPr>
          </a:p>
        </p:txBody>
      </p:sp>
    </p:spTree>
    <p:extLst>
      <p:ext uri="{BB962C8B-B14F-4D97-AF65-F5344CB8AC3E}">
        <p14:creationId xmlns:p14="http://schemas.microsoft.com/office/powerpoint/2010/main" val="40241859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19706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 2015 Ignited Fundraising. </a:t>
            </a:r>
            <a:endParaRPr lang="en-US" dirty="0"/>
          </a:p>
        </p:txBody>
      </p:sp>
    </p:spTree>
    <p:extLst>
      <p:ext uri="{BB962C8B-B14F-4D97-AF65-F5344CB8AC3E}">
        <p14:creationId xmlns:p14="http://schemas.microsoft.com/office/powerpoint/2010/main" val="3166907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 2015 Ignited Fundraising. </a:t>
            </a:r>
            <a:endParaRPr lang="en-US" dirty="0"/>
          </a:p>
        </p:txBody>
      </p:sp>
    </p:spTree>
    <p:extLst>
      <p:ext uri="{BB962C8B-B14F-4D97-AF65-F5344CB8AC3E}">
        <p14:creationId xmlns:p14="http://schemas.microsoft.com/office/powerpoint/2010/main" val="3166907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xfrm>
            <a:off x="3877955" y="8672617"/>
            <a:ext cx="2967211" cy="456698"/>
          </a:xfrm>
          <a:prstGeom prst="rect">
            <a:avLst/>
          </a:prstGeom>
          <a:noFill/>
        </p:spPr>
        <p:txBody>
          <a:bodyPr lIns="88799" tIns="44401" rIns="88799" bIns="44401"/>
          <a:lstStyle/>
          <a:p>
            <a:pPr defTabSz="909742">
              <a:defRPr/>
            </a:pPr>
            <a:fld id="{B2C8EEA5-CF51-4DAE-BAC3-EB6D70EAD866}" type="slidenum">
              <a:rPr lang="en-US" sz="1700" kern="0">
                <a:solidFill>
                  <a:prstClr val="black"/>
                </a:solidFill>
                <a:latin typeface="Calibri"/>
                <a:cs typeface="Calibri"/>
                <a:sym typeface="Calibri"/>
              </a:rPr>
              <a:pPr defTabSz="909742">
                <a:defRPr/>
              </a:pPr>
              <a:t>10</a:t>
            </a:fld>
            <a:endParaRPr lang="en-US" sz="1700" kern="0" dirty="0">
              <a:solidFill>
                <a:prstClr val="black"/>
              </a:solidFill>
              <a:latin typeface="Calibri"/>
              <a:cs typeface="Calibri"/>
              <a:sym typeface="Calibri"/>
            </a:endParaRPr>
          </a:p>
        </p:txBody>
      </p:sp>
      <p:sp>
        <p:nvSpPr>
          <p:cNvPr id="157699" name="Rectangle 2"/>
          <p:cNvSpPr>
            <a:spLocks noGrp="1" noRot="1" noChangeAspect="1" noChangeArrowheads="1" noTextEdit="1"/>
          </p:cNvSpPr>
          <p:nvPr>
            <p:ph type="sldImg"/>
          </p:nvPr>
        </p:nvSpPr>
        <p:spPr>
          <a:xfrm>
            <a:off x="949325" y="655638"/>
            <a:ext cx="4926013" cy="2771775"/>
          </a:xfrm>
          <a:ln/>
        </p:spPr>
      </p:sp>
      <p:sp>
        <p:nvSpPr>
          <p:cNvPr id="157700" name="Rectangle 3"/>
          <p:cNvSpPr>
            <a:spLocks noGrp="1" noChangeArrowheads="1"/>
          </p:cNvSpPr>
          <p:nvPr>
            <p:ph type="body" idx="1"/>
          </p:nvPr>
        </p:nvSpPr>
        <p:spPr>
          <a:xfrm>
            <a:off x="683749" y="3679787"/>
            <a:ext cx="5479222" cy="4766569"/>
          </a:xfrm>
          <a:noFill/>
          <a:ln/>
        </p:spPr>
        <p:txBody>
          <a:bodyPr lIns="88799" tIns="44401" rIns="88799" bIns="44401"/>
          <a:lstStyle/>
          <a:p>
            <a:pPr eaLnBrk="1" hangingPunct="1"/>
            <a:endParaRPr lang="en-US" sz="1600" dirty="0"/>
          </a:p>
        </p:txBody>
      </p:sp>
      <p:sp>
        <p:nvSpPr>
          <p:cNvPr id="2" name="Footer Placeholder 1"/>
          <p:cNvSpPr>
            <a:spLocks noGrp="1"/>
          </p:cNvSpPr>
          <p:nvPr>
            <p:ph type="ftr" sz="quarter" idx="10"/>
          </p:nvPr>
        </p:nvSpPr>
        <p:spPr>
          <a:xfrm>
            <a:off x="0" y="8672617"/>
            <a:ext cx="2967211" cy="456698"/>
          </a:xfrm>
          <a:prstGeom prst="rect">
            <a:avLst/>
          </a:prstGeom>
        </p:spPr>
        <p:txBody>
          <a:bodyPr lIns="88799" tIns="44401" rIns="88799" bIns="44401"/>
          <a:lstStyle/>
          <a:p>
            <a:pPr defTabSz="888614">
              <a:defRPr/>
            </a:pPr>
            <a:r>
              <a:rPr lang="en-US" sz="1700" kern="0">
                <a:solidFill>
                  <a:prstClr val="black"/>
                </a:solidFill>
                <a:latin typeface="Calibri"/>
                <a:cs typeface="Calibri"/>
                <a:sym typeface="Calibri"/>
              </a:rPr>
              <a:t>© 2014 Ignited Fundraising. All Rights Reserved. </a:t>
            </a:r>
          </a:p>
        </p:txBody>
      </p:sp>
      <p:sp>
        <p:nvSpPr>
          <p:cNvPr id="3" name="Header Placeholder 2"/>
          <p:cNvSpPr>
            <a:spLocks noGrp="1"/>
          </p:cNvSpPr>
          <p:nvPr>
            <p:ph type="hdr" sz="quarter" idx="11"/>
          </p:nvPr>
        </p:nvSpPr>
        <p:spPr>
          <a:xfrm>
            <a:off x="0" y="5"/>
            <a:ext cx="2967211" cy="456698"/>
          </a:xfrm>
          <a:prstGeom prst="rect">
            <a:avLst/>
          </a:prstGeom>
        </p:spPr>
        <p:txBody>
          <a:bodyPr lIns="88799" tIns="44401" rIns="88799" bIns="44401"/>
          <a:lstStyle/>
          <a:p>
            <a:pPr defTabSz="888614">
              <a:defRPr/>
            </a:pPr>
            <a:r>
              <a:rPr lang="en-US" sz="1700" kern="0">
                <a:solidFill>
                  <a:prstClr val="black"/>
                </a:solidFill>
                <a:latin typeface="Calibri"/>
                <a:cs typeface="Calibri"/>
                <a:sym typeface="Calibri"/>
              </a:rPr>
              <a:t>Sharing Your Mission Powerfully                              - Procura Oct 2015</a:t>
            </a:r>
            <a:endParaRPr lang="en-US" sz="1700" kern="0" dirty="0">
              <a:solidFill>
                <a:prstClr val="black"/>
              </a:solidFill>
              <a:latin typeface="Calibri"/>
              <a:cs typeface="Calibri"/>
              <a:sym typeface="Calibri"/>
            </a:endParaRPr>
          </a:p>
        </p:txBody>
      </p:sp>
    </p:spTree>
    <p:extLst>
      <p:ext uri="{BB962C8B-B14F-4D97-AF65-F5344CB8AC3E}">
        <p14:creationId xmlns:p14="http://schemas.microsoft.com/office/powerpoint/2010/main" val="2440621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5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5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7.xml"/></Relationships>
</file>

<file path=ppt/slideLayouts/_rels/slideLayout6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7.xml"/></Relationships>
</file>

<file path=ppt/slideLayouts/_rels/slideLayout6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7.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7.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7.xml"/></Relationships>
</file>

<file path=ppt/slideLayouts/_rels/slideLayout6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7.xml"/></Relationships>
</file>

<file path=ppt/slideLayouts/_rels/slideLayout6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8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8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7.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8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7.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7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7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7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7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7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7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0.xml"/></Relationships>
</file>

<file path=ppt/slideLayouts/_rels/slideLayout7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0.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69"/>
            <a:ext cx="7772400" cy="1102519"/>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6638" indent="0" algn="ctr">
              <a:buNone/>
              <a:defRPr>
                <a:solidFill>
                  <a:schemeClr val="tx1">
                    <a:tint val="75000"/>
                  </a:schemeClr>
                </a:solidFill>
              </a:defRPr>
            </a:lvl2pPr>
            <a:lvl3pPr marL="913343" indent="0" algn="ctr">
              <a:buNone/>
              <a:defRPr>
                <a:solidFill>
                  <a:schemeClr val="tx1">
                    <a:tint val="75000"/>
                  </a:schemeClr>
                </a:solidFill>
              </a:defRPr>
            </a:lvl3pPr>
            <a:lvl4pPr marL="1370002" indent="0" algn="ctr">
              <a:buNone/>
              <a:defRPr>
                <a:solidFill>
                  <a:schemeClr val="tx1">
                    <a:tint val="75000"/>
                  </a:schemeClr>
                </a:solidFill>
              </a:defRPr>
            </a:lvl4pPr>
            <a:lvl5pPr marL="1826684" indent="0" algn="ctr">
              <a:buNone/>
              <a:defRPr>
                <a:solidFill>
                  <a:schemeClr val="tx1">
                    <a:tint val="75000"/>
                  </a:schemeClr>
                </a:solidFill>
              </a:defRPr>
            </a:lvl5pPr>
            <a:lvl6pPr marL="2283321" indent="0" algn="ctr">
              <a:buNone/>
              <a:defRPr>
                <a:solidFill>
                  <a:schemeClr val="tx1">
                    <a:tint val="75000"/>
                  </a:schemeClr>
                </a:solidFill>
              </a:defRPr>
            </a:lvl6pPr>
            <a:lvl7pPr marL="2739959" indent="0" algn="ctr">
              <a:buNone/>
              <a:defRPr>
                <a:solidFill>
                  <a:schemeClr val="tx1">
                    <a:tint val="75000"/>
                  </a:schemeClr>
                </a:solidFill>
              </a:defRPr>
            </a:lvl7pPr>
            <a:lvl8pPr marL="3196640" indent="0" algn="ctr">
              <a:buNone/>
              <a:defRPr>
                <a:solidFill>
                  <a:schemeClr val="tx1">
                    <a:tint val="75000"/>
                  </a:schemeClr>
                </a:solidFill>
              </a:defRPr>
            </a:lvl8pPr>
            <a:lvl9pPr marL="3653309"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lIns="91352" tIns="45676" rIns="91352" bIns="45676"/>
          <a:lstStyle/>
          <a:p>
            <a:fld id="{24FDBD40-59C4-1748-9E7F-DA7CB56A5498}" type="datetime1">
              <a:rPr lang="en-US" smtClean="0"/>
              <a:t>6/7/2018</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t>‹#›</a:t>
            </a:fld>
            <a:endParaRPr lang="en-US"/>
          </a:p>
        </p:txBody>
      </p:sp>
    </p:spTree>
    <p:extLst>
      <p:ext uri="{BB962C8B-B14F-4D97-AF65-F5344CB8AC3E}">
        <p14:creationId xmlns:p14="http://schemas.microsoft.com/office/powerpoint/2010/main" val="28602587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3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076803"/>
            <a:ext cx="3008313" cy="3518297"/>
          </a:xfrm>
        </p:spPr>
        <p:txBody>
          <a:bodyPr/>
          <a:lstStyle>
            <a:lvl1pPr marL="0" indent="0">
              <a:buNone/>
              <a:defRPr sz="1400"/>
            </a:lvl1pPr>
            <a:lvl2pPr marL="456638" indent="0">
              <a:buNone/>
              <a:defRPr sz="1200"/>
            </a:lvl2pPr>
            <a:lvl3pPr marL="913343" indent="0">
              <a:buNone/>
              <a:defRPr sz="1000"/>
            </a:lvl3pPr>
            <a:lvl4pPr marL="1370002" indent="0">
              <a:buNone/>
              <a:defRPr sz="900"/>
            </a:lvl4pPr>
            <a:lvl5pPr marL="1826684" indent="0">
              <a:buNone/>
              <a:defRPr sz="900"/>
            </a:lvl5pPr>
            <a:lvl6pPr marL="2283321" indent="0">
              <a:buNone/>
              <a:defRPr sz="900"/>
            </a:lvl6pPr>
            <a:lvl7pPr marL="2739959" indent="0">
              <a:buNone/>
              <a:defRPr sz="900"/>
            </a:lvl7pPr>
            <a:lvl8pPr marL="3196640" indent="0">
              <a:buNone/>
              <a:defRPr sz="900"/>
            </a:lvl8pPr>
            <a:lvl9pPr marL="3653309"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lIns="91352" tIns="45676" rIns="91352" bIns="45676"/>
          <a:lstStyle/>
          <a:p>
            <a:fld id="{2EAB9266-8263-7143-9C03-EA29773E9023}" type="datetime1">
              <a:rPr lang="en-US" smtClean="0"/>
              <a:t>6/7/2018</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t>‹#›</a:t>
            </a:fld>
            <a:endParaRPr lang="en-US"/>
          </a:p>
        </p:txBody>
      </p:sp>
    </p:spTree>
    <p:extLst>
      <p:ext uri="{BB962C8B-B14F-4D97-AF65-F5344CB8AC3E}">
        <p14:creationId xmlns:p14="http://schemas.microsoft.com/office/powerpoint/2010/main" val="20100499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83" name="Shape 83"/>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defRPr>
            </a:lvl1pPr>
            <a:lvl2pPr marL="0" indent="407724" algn="ctr">
              <a:buSzTx/>
              <a:buFontTx/>
              <a:buNone/>
              <a:defRPr>
                <a:solidFill>
                  <a:srgbClr val="888888"/>
                </a:solidFill>
              </a:defRPr>
            </a:lvl2pPr>
            <a:lvl3pPr marL="0" indent="815402" algn="ctr">
              <a:buSzTx/>
              <a:buFontTx/>
              <a:buNone/>
              <a:defRPr>
                <a:solidFill>
                  <a:srgbClr val="888888"/>
                </a:solidFill>
              </a:defRPr>
            </a:lvl3pPr>
            <a:lvl4pPr marL="0" indent="1223171" algn="ctr">
              <a:buSzTx/>
              <a:buFontTx/>
              <a:buNone/>
              <a:defRPr>
                <a:solidFill>
                  <a:srgbClr val="888888"/>
                </a:solidFill>
              </a:defRPr>
            </a:lvl4pPr>
            <a:lvl5pPr marL="0" indent="1630872" algn="ctr">
              <a:buSzTx/>
              <a:buFontTx/>
              <a:buNone/>
              <a:defRPr>
                <a:solidFill>
                  <a:srgbClr val="888888"/>
                </a:solidFill>
              </a:defRPr>
            </a:lvl5pPr>
          </a:lstStyle>
          <a:p>
            <a:pPr lvl="0">
              <a:defRPr sz="1800">
                <a:solidFill>
                  <a:srgbClr val="000000"/>
                </a:solidFill>
              </a:defRPr>
            </a:pPr>
            <a:r>
              <a:rPr sz="2900">
                <a:solidFill>
                  <a:srgbClr val="888888"/>
                </a:solidFill>
              </a:rPr>
              <a:t>Body Level One</a:t>
            </a:r>
          </a:p>
          <a:p>
            <a:pPr lvl="1">
              <a:defRPr sz="1800">
                <a:solidFill>
                  <a:srgbClr val="000000"/>
                </a:solidFill>
              </a:defRPr>
            </a:pPr>
            <a:r>
              <a:rPr sz="2900">
                <a:solidFill>
                  <a:srgbClr val="888888"/>
                </a:solidFill>
              </a:rPr>
              <a:t>Body Level Two</a:t>
            </a:r>
          </a:p>
          <a:p>
            <a:pPr lvl="2">
              <a:defRPr sz="1800">
                <a:solidFill>
                  <a:srgbClr val="000000"/>
                </a:solidFill>
              </a:defRPr>
            </a:pPr>
            <a:r>
              <a:rPr sz="2900">
                <a:solidFill>
                  <a:srgbClr val="888888"/>
                </a:solidFill>
              </a:rPr>
              <a:t>Body Level Three</a:t>
            </a:r>
          </a:p>
          <a:p>
            <a:pPr lvl="3">
              <a:defRPr sz="1800">
                <a:solidFill>
                  <a:srgbClr val="000000"/>
                </a:solidFill>
              </a:defRPr>
            </a:pPr>
            <a:r>
              <a:rPr sz="2900">
                <a:solidFill>
                  <a:srgbClr val="888888"/>
                </a:solidFill>
              </a:rPr>
              <a:t>Body Level Four</a:t>
            </a:r>
          </a:p>
          <a:p>
            <a:pPr lvl="4">
              <a:defRPr sz="1800">
                <a:solidFill>
                  <a:srgbClr val="000000"/>
                </a:solidFill>
              </a:defRPr>
            </a:pPr>
            <a:r>
              <a:rPr sz="2900">
                <a:solidFill>
                  <a:srgbClr val="888888"/>
                </a:solidFill>
              </a:rPr>
              <a:t>Body Level Five</a:t>
            </a:r>
          </a:p>
        </p:txBody>
      </p:sp>
    </p:spTree>
    <p:extLst>
      <p:ext uri="{BB962C8B-B14F-4D97-AF65-F5344CB8AC3E}">
        <p14:creationId xmlns:p14="http://schemas.microsoft.com/office/powerpoint/2010/main" val="122388700"/>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154" name="Shape 154"/>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7724">
              <a:defRPr>
                <a:solidFill>
                  <a:srgbClr val="FFFFFF"/>
                </a:solidFill>
              </a:defRPr>
            </a:pPr>
            <a:endParaRPr kern="0">
              <a:solidFill>
                <a:srgbClr val="FFFFFF"/>
              </a:solidFill>
              <a:latin typeface="Calibri"/>
              <a:sym typeface="Calibri"/>
            </a:endParaRPr>
          </a:p>
        </p:txBody>
      </p:sp>
      <p:sp>
        <p:nvSpPr>
          <p:cNvPr id="155" name="Shape 155"/>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3343">
              <a:defRPr>
                <a:solidFill>
                  <a:srgbClr val="FFFFFF"/>
                </a:solidFill>
              </a:defRPr>
            </a:pPr>
            <a:endParaRPr kern="0">
              <a:solidFill>
                <a:srgbClr val="FFFFFF"/>
              </a:solidFill>
              <a:latin typeface="Calibri"/>
              <a:sym typeface="Calibri"/>
            </a:endParaRPr>
          </a:p>
        </p:txBody>
      </p:sp>
      <p:sp>
        <p:nvSpPr>
          <p:cNvPr id="156" name="Shape 156"/>
          <p:cNvSpPr>
            <a:spLocks noGrp="1"/>
          </p:cNvSpPr>
          <p:nvPr>
            <p:ph type="title"/>
          </p:nvPr>
        </p:nvSpPr>
        <p:spPr>
          <a:prstGeom prst="rect">
            <a:avLst/>
          </a:prstGeom>
        </p:spPr>
        <p:txBody>
          <a:bodyPr>
            <a:normAutofit/>
          </a:bodyPr>
          <a:lstStyle>
            <a:lvl1pPr>
              <a:defRPr sz="3800">
                <a:solidFill>
                  <a:schemeClr val="bg1"/>
                </a:solidFill>
                <a:latin typeface="Arial"/>
                <a:ea typeface="Arial"/>
                <a:cs typeface="Arial"/>
                <a:sym typeface="Arial"/>
              </a:defRPr>
            </a:lvl1pPr>
          </a:lstStyle>
          <a:p>
            <a:pPr lvl="0">
              <a:defRPr sz="1800"/>
            </a:pPr>
            <a:r>
              <a:rPr sz="3600" dirty="0"/>
              <a:t>Title Text</a:t>
            </a:r>
          </a:p>
        </p:txBody>
      </p:sp>
    </p:spTree>
    <p:extLst>
      <p:ext uri="{BB962C8B-B14F-4D97-AF65-F5344CB8AC3E}">
        <p14:creationId xmlns:p14="http://schemas.microsoft.com/office/powerpoint/2010/main" val="550770522"/>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158" name="Shape 15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7724">
              <a:defRPr>
                <a:solidFill>
                  <a:srgbClr val="FFFFFF"/>
                </a:solidFill>
              </a:defRPr>
            </a:pPr>
            <a:endParaRPr kern="0">
              <a:solidFill>
                <a:srgbClr val="FFFFFF"/>
              </a:solidFill>
              <a:latin typeface="Calibri"/>
              <a:sym typeface="Calibri"/>
            </a:endParaRPr>
          </a:p>
        </p:txBody>
      </p:sp>
      <p:sp>
        <p:nvSpPr>
          <p:cNvPr id="159" name="Shape 15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3343">
              <a:defRPr>
                <a:solidFill>
                  <a:srgbClr val="FFFFFF"/>
                </a:solidFill>
              </a:defRPr>
            </a:pPr>
            <a:endParaRPr kern="0">
              <a:solidFill>
                <a:srgbClr val="FFFFFF"/>
              </a:solidFill>
              <a:latin typeface="Calibri"/>
              <a:sym typeface="Calibri"/>
            </a:endParaRPr>
          </a:p>
        </p:txBody>
      </p:sp>
      <p:sp>
        <p:nvSpPr>
          <p:cNvPr id="160" name="Shape 160"/>
          <p:cNvSpPr>
            <a:spLocks noGrp="1"/>
          </p:cNvSpPr>
          <p:nvPr>
            <p:ph type="title"/>
          </p:nvPr>
        </p:nvSpPr>
        <p:spPr>
          <a:prstGeom prst="rect">
            <a:avLst/>
          </a:prstGeom>
        </p:spPr>
        <p:txBody>
          <a:bodyPr/>
          <a:lstStyle>
            <a:lvl1pPr>
              <a:defRPr sz="3600">
                <a:solidFill>
                  <a:schemeClr val="bg1"/>
                </a:solidFill>
                <a:latin typeface="Arial"/>
                <a:ea typeface="Arial"/>
                <a:cs typeface="Arial"/>
                <a:sym typeface="Arial"/>
              </a:defRPr>
            </a:lvl1pPr>
          </a:lstStyle>
          <a:p>
            <a:pPr lvl="0">
              <a:defRPr sz="1800"/>
            </a:pPr>
            <a:r>
              <a:rPr sz="3600" dirty="0"/>
              <a:t>Title Text</a:t>
            </a:r>
          </a:p>
        </p:txBody>
      </p:sp>
      <p:sp>
        <p:nvSpPr>
          <p:cNvPr id="161" name="Shape 161"/>
          <p:cNvSpPr>
            <a:spLocks noGrp="1"/>
          </p:cNvSpPr>
          <p:nvPr>
            <p:ph type="body" idx="1"/>
          </p:nvPr>
        </p:nvSpPr>
        <p:spPr>
          <a:prstGeom prst="rect">
            <a:avLst/>
          </a:prstGeom>
        </p:spPr>
        <p:txBody>
          <a:bodyPr/>
          <a:lstStyle>
            <a:lvl1pPr>
              <a:buClr>
                <a:srgbClr val="205C3A"/>
              </a:buClr>
              <a:defRPr>
                <a:latin typeface="Arial"/>
                <a:ea typeface="Arial"/>
                <a:cs typeface="Arial"/>
                <a:sym typeface="Arial"/>
              </a:defRPr>
            </a:lvl1pPr>
            <a:lvl2pPr>
              <a:buClr>
                <a:srgbClr val="205C3A"/>
              </a:buClr>
              <a:defRPr>
                <a:latin typeface="Arial"/>
                <a:ea typeface="Arial"/>
                <a:cs typeface="Arial"/>
                <a:sym typeface="Arial"/>
              </a:defRPr>
            </a:lvl2pPr>
            <a:lvl3pPr>
              <a:buClr>
                <a:srgbClr val="205C3A"/>
              </a:buClr>
              <a:defRPr>
                <a:latin typeface="Arial"/>
                <a:ea typeface="Arial"/>
                <a:cs typeface="Arial"/>
                <a:sym typeface="Arial"/>
              </a:defRPr>
            </a:lvl3pPr>
            <a:lvl4pPr>
              <a:buClr>
                <a:srgbClr val="205C3A"/>
              </a:buClr>
              <a:buChar char="•"/>
              <a:defRPr>
                <a:latin typeface="Arial"/>
                <a:ea typeface="Arial"/>
                <a:cs typeface="Arial"/>
                <a:sym typeface="Arial"/>
              </a:defRPr>
            </a:lvl4pPr>
            <a:lvl5pPr>
              <a:buClr>
                <a:srgbClr val="205C3A"/>
              </a:buClr>
              <a:buChar cha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340756062"/>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163" name="Shape 163"/>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7724">
              <a:defRPr>
                <a:solidFill>
                  <a:srgbClr val="FFFFFF"/>
                </a:solidFill>
              </a:defRPr>
            </a:pPr>
            <a:endParaRPr kern="0">
              <a:solidFill>
                <a:srgbClr val="FFFFFF"/>
              </a:solidFill>
              <a:latin typeface="Calibri"/>
              <a:sym typeface="Calibri"/>
            </a:endParaRPr>
          </a:p>
        </p:txBody>
      </p:sp>
      <p:sp>
        <p:nvSpPr>
          <p:cNvPr id="164" name="Shape 164"/>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3343">
              <a:defRPr>
                <a:solidFill>
                  <a:srgbClr val="FFFFFF"/>
                </a:solidFill>
              </a:defRPr>
            </a:pPr>
            <a:endParaRPr kern="0">
              <a:solidFill>
                <a:srgbClr val="FFFFFF"/>
              </a:solidFill>
              <a:latin typeface="Calibri"/>
              <a:sym typeface="Calibri"/>
            </a:endParaRPr>
          </a:p>
        </p:txBody>
      </p:sp>
      <p:sp>
        <p:nvSpPr>
          <p:cNvPr id="165" name="Shape 165"/>
          <p:cNvSpPr>
            <a:spLocks noGrp="1"/>
          </p:cNvSpPr>
          <p:nvPr>
            <p:ph type="title"/>
          </p:nvPr>
        </p:nvSpPr>
        <p:spPr>
          <a:xfrm>
            <a:off x="457200" y="11"/>
            <a:ext cx="3008314" cy="1076325"/>
          </a:xfrm>
          <a:prstGeom prst="rect">
            <a:avLst/>
          </a:prstGeom>
        </p:spPr>
        <p:txBody>
          <a:bodyPr anchor="b"/>
          <a:lstStyle>
            <a:lvl1pPr algn="l">
              <a:defRPr sz="1800">
                <a:latin typeface="Arial Bold"/>
                <a:ea typeface="Arial Bold"/>
                <a:cs typeface="Arial Bold"/>
                <a:sym typeface="Arial Bold"/>
              </a:defRPr>
            </a:lvl1pPr>
          </a:lstStyle>
          <a:p>
            <a:pPr lvl="0">
              <a:defRPr sz="1800"/>
            </a:pPr>
            <a:r>
              <a:rPr sz="1800"/>
              <a:t>Title Text</a:t>
            </a:r>
          </a:p>
        </p:txBody>
      </p:sp>
      <p:sp>
        <p:nvSpPr>
          <p:cNvPr id="166" name="Shape 166"/>
          <p:cNvSpPr>
            <a:spLocks noGrp="1"/>
          </p:cNvSpPr>
          <p:nvPr>
            <p:ph type="body" idx="1"/>
          </p:nvPr>
        </p:nvSpPr>
        <p:spPr>
          <a:xfrm>
            <a:off x="3575050" y="205247"/>
            <a:ext cx="5111750" cy="4938713"/>
          </a:xfrm>
          <a:prstGeom prst="rect">
            <a:avLst/>
          </a:prstGeom>
        </p:spPr>
        <p:txBody>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2023009091"/>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68" name="Shape 16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7724">
              <a:defRPr>
                <a:solidFill>
                  <a:srgbClr val="FFFFFF"/>
                </a:solidFill>
              </a:defRPr>
            </a:pPr>
            <a:endParaRPr kern="0">
              <a:solidFill>
                <a:srgbClr val="FFFFFF"/>
              </a:solidFill>
              <a:latin typeface="Calibri"/>
              <a:sym typeface="Calibri"/>
            </a:endParaRPr>
          </a:p>
        </p:txBody>
      </p:sp>
      <p:sp>
        <p:nvSpPr>
          <p:cNvPr id="169" name="Shape 16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3343">
              <a:defRPr>
                <a:solidFill>
                  <a:srgbClr val="FFFFFF"/>
                </a:solidFill>
              </a:defRPr>
            </a:pPr>
            <a:endParaRPr kern="0">
              <a:solidFill>
                <a:srgbClr val="FFFFFF"/>
              </a:solidFill>
              <a:latin typeface="Calibri"/>
              <a:sym typeface="Calibri"/>
            </a:endParaRPr>
          </a:p>
        </p:txBody>
      </p:sp>
      <p:sp>
        <p:nvSpPr>
          <p:cNvPr id="170" name="Shape 170"/>
          <p:cNvSpPr>
            <a:spLocks noGrp="1"/>
          </p:cNvSpPr>
          <p:nvPr>
            <p:ph type="title"/>
          </p:nvPr>
        </p:nvSpPr>
        <p:spPr>
          <a:prstGeom prst="rect">
            <a:avLst/>
          </a:prstGeom>
        </p:spPr>
        <p:txBody>
          <a:bodyPr/>
          <a:lstStyle>
            <a:lvl1pPr>
              <a:defRPr sz="3600">
                <a:latin typeface="Arial"/>
                <a:ea typeface="Arial"/>
                <a:cs typeface="Arial"/>
                <a:sym typeface="Arial"/>
              </a:defRPr>
            </a:lvl1pPr>
          </a:lstStyle>
          <a:p>
            <a:pPr lvl="0">
              <a:defRPr sz="1800"/>
            </a:pPr>
            <a:r>
              <a:rPr sz="3600"/>
              <a:t>Title Text</a:t>
            </a:r>
          </a:p>
        </p:txBody>
      </p:sp>
      <p:sp>
        <p:nvSpPr>
          <p:cNvPr id="171" name="Shape 171"/>
          <p:cNvSpPr>
            <a:spLocks noGrp="1"/>
          </p:cNvSpPr>
          <p:nvPr>
            <p:ph type="body" idx="1"/>
          </p:nvPr>
        </p:nvSpPr>
        <p:spPr>
          <a:xfrm>
            <a:off x="457200" y="1200150"/>
            <a:ext cx="4038600" cy="3943350"/>
          </a:xfrm>
          <a:prstGeom prst="rect">
            <a:avLst/>
          </a:prstGeom>
        </p:spPr>
        <p:txBody>
          <a:bodyPr/>
          <a:lstStyle>
            <a:lvl1pPr>
              <a:spcBef>
                <a:spcPts val="536"/>
              </a:spcBef>
              <a:defRPr sz="2500">
                <a:latin typeface="Arial"/>
                <a:ea typeface="Arial"/>
                <a:cs typeface="Arial"/>
                <a:sym typeface="Arial"/>
              </a:defRPr>
            </a:lvl1pPr>
            <a:lvl2pPr marL="704990" indent="-297289">
              <a:spcBef>
                <a:spcPts val="536"/>
              </a:spcBef>
              <a:defRPr sz="2500">
                <a:latin typeface="Arial"/>
                <a:ea typeface="Arial"/>
                <a:cs typeface="Arial"/>
                <a:sym typeface="Arial"/>
              </a:defRPr>
            </a:lvl2pPr>
            <a:lvl3pPr marL="1100854" indent="-285406">
              <a:spcBef>
                <a:spcPts val="536"/>
              </a:spcBef>
              <a:defRPr sz="2500">
                <a:latin typeface="Arial"/>
                <a:ea typeface="Arial"/>
                <a:cs typeface="Arial"/>
                <a:sym typeface="Arial"/>
              </a:defRPr>
            </a:lvl3pPr>
            <a:lvl4pPr marL="1540235" indent="-317108">
              <a:spcBef>
                <a:spcPts val="536"/>
              </a:spcBef>
              <a:defRPr sz="2500">
                <a:latin typeface="Arial"/>
                <a:ea typeface="Arial"/>
                <a:cs typeface="Arial"/>
                <a:sym typeface="Arial"/>
              </a:defRPr>
            </a:lvl4pPr>
            <a:lvl5pPr marL="1948001" indent="-317108">
              <a:spcBef>
                <a:spcPts val="536"/>
              </a:spcBef>
              <a:defRPr sz="2500">
                <a:latin typeface="Arial"/>
                <a:ea typeface="Arial"/>
                <a:cs typeface="Arial"/>
                <a:sym typeface="Arial"/>
              </a:defRPr>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1045677513"/>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177" name="Shape 177"/>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7724">
              <a:defRPr>
                <a:solidFill>
                  <a:srgbClr val="FFFFFF"/>
                </a:solidFill>
              </a:defRPr>
            </a:pPr>
            <a:endParaRPr kern="0">
              <a:solidFill>
                <a:srgbClr val="FFFFFF"/>
              </a:solidFill>
              <a:latin typeface="Calibri"/>
              <a:sym typeface="Calibri"/>
            </a:endParaRPr>
          </a:p>
        </p:txBody>
      </p:sp>
      <p:sp>
        <p:nvSpPr>
          <p:cNvPr id="178" name="Shape 178"/>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3343">
              <a:defRPr>
                <a:solidFill>
                  <a:srgbClr val="FFFFFF"/>
                </a:solidFill>
              </a:defRPr>
            </a:pPr>
            <a:endParaRPr kern="0">
              <a:solidFill>
                <a:srgbClr val="FFFFFF"/>
              </a:solidFill>
              <a:latin typeface="Calibri"/>
              <a:sym typeface="Calibri"/>
            </a:endParaRPr>
          </a:p>
        </p:txBody>
      </p:sp>
      <p:sp>
        <p:nvSpPr>
          <p:cNvPr id="179" name="Shape 179"/>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latin typeface="Arial"/>
                <a:ea typeface="Arial"/>
                <a:cs typeface="Arial"/>
                <a:sym typeface="Arial"/>
              </a:defRPr>
            </a:lvl1pPr>
            <a:lvl2pPr marL="0" indent="407724" algn="ctr">
              <a:buSzTx/>
              <a:buFontTx/>
              <a:buNone/>
              <a:defRPr>
                <a:solidFill>
                  <a:srgbClr val="888888"/>
                </a:solidFill>
                <a:latin typeface="Arial"/>
                <a:ea typeface="Arial"/>
                <a:cs typeface="Arial"/>
                <a:sym typeface="Arial"/>
              </a:defRPr>
            </a:lvl2pPr>
            <a:lvl3pPr marL="0" indent="815402" algn="ctr">
              <a:buSzTx/>
              <a:buFontTx/>
              <a:buNone/>
              <a:defRPr>
                <a:solidFill>
                  <a:srgbClr val="888888"/>
                </a:solidFill>
                <a:latin typeface="Arial"/>
                <a:ea typeface="Arial"/>
                <a:cs typeface="Arial"/>
                <a:sym typeface="Arial"/>
              </a:defRPr>
            </a:lvl3pPr>
            <a:lvl4pPr marL="0" indent="1223171" algn="ctr">
              <a:buSzTx/>
              <a:buFontTx/>
              <a:buNone/>
              <a:defRPr>
                <a:solidFill>
                  <a:srgbClr val="888888"/>
                </a:solidFill>
                <a:latin typeface="Arial"/>
                <a:ea typeface="Arial"/>
                <a:cs typeface="Arial"/>
                <a:sym typeface="Arial"/>
              </a:defRPr>
            </a:lvl4pPr>
            <a:lvl5pPr marL="0" indent="1630872" algn="ctr">
              <a:buSzTx/>
              <a:buFontTx/>
              <a:buNone/>
              <a:defRPr>
                <a:solidFill>
                  <a:srgbClr val="888888"/>
                </a:solidFill>
                <a:latin typeface="Arial"/>
                <a:ea typeface="Arial"/>
                <a:cs typeface="Arial"/>
                <a:sym typeface="Arial"/>
              </a:defRPr>
            </a:lvl5pPr>
          </a:lstStyle>
          <a:p>
            <a:pPr lvl="0">
              <a:defRPr sz="1800">
                <a:solidFill>
                  <a:srgbClr val="000000"/>
                </a:solidFill>
              </a:defRPr>
            </a:pPr>
            <a:r>
              <a:rPr sz="2900">
                <a:solidFill>
                  <a:srgbClr val="888888"/>
                </a:solidFill>
              </a:rPr>
              <a:t>Body Level One</a:t>
            </a:r>
          </a:p>
          <a:p>
            <a:pPr lvl="1">
              <a:defRPr sz="1800">
                <a:solidFill>
                  <a:srgbClr val="000000"/>
                </a:solidFill>
              </a:defRPr>
            </a:pPr>
            <a:r>
              <a:rPr sz="2900">
                <a:solidFill>
                  <a:srgbClr val="888888"/>
                </a:solidFill>
              </a:rPr>
              <a:t>Body Level Two</a:t>
            </a:r>
          </a:p>
          <a:p>
            <a:pPr lvl="2">
              <a:defRPr sz="1800">
                <a:solidFill>
                  <a:srgbClr val="000000"/>
                </a:solidFill>
              </a:defRPr>
            </a:pPr>
            <a:r>
              <a:rPr sz="2900">
                <a:solidFill>
                  <a:srgbClr val="888888"/>
                </a:solidFill>
              </a:rPr>
              <a:t>Body Level Three</a:t>
            </a:r>
          </a:p>
          <a:p>
            <a:pPr lvl="3">
              <a:defRPr sz="1800">
                <a:solidFill>
                  <a:srgbClr val="000000"/>
                </a:solidFill>
              </a:defRPr>
            </a:pPr>
            <a:r>
              <a:rPr sz="2900">
                <a:solidFill>
                  <a:srgbClr val="888888"/>
                </a:solidFill>
              </a:rPr>
              <a:t>Body Level Four</a:t>
            </a:r>
          </a:p>
          <a:p>
            <a:pPr lvl="4">
              <a:defRPr sz="1800">
                <a:solidFill>
                  <a:srgbClr val="000000"/>
                </a:solidFill>
              </a:defRPr>
            </a:pPr>
            <a:r>
              <a:rPr sz="2900">
                <a:solidFill>
                  <a:srgbClr val="888888"/>
                </a:solidFill>
              </a:rPr>
              <a:t>Body Level Five</a:t>
            </a:r>
          </a:p>
        </p:txBody>
      </p:sp>
    </p:spTree>
    <p:extLst>
      <p:ext uri="{BB962C8B-B14F-4D97-AF65-F5344CB8AC3E}">
        <p14:creationId xmlns:p14="http://schemas.microsoft.com/office/powerpoint/2010/main" val="1709245416"/>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66"/>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942448922"/>
      </p:ext>
    </p:extLst>
  </p:cSld>
  <p:clrMapOvr>
    <a:masterClrMapping/>
  </p:clrMapOvr>
  <p:transition spd="med"/>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42" name="Shape 42"/>
          <p:cNvSpPr>
            <a:spLocks noGrp="1"/>
          </p:cNvSpPr>
          <p:nvPr>
            <p:ph type="title"/>
          </p:nvPr>
        </p:nvSpPr>
        <p:spPr>
          <a:xfrm>
            <a:off x="685800" y="1383510"/>
            <a:ext cx="7772400" cy="1531144"/>
          </a:xfrm>
          <a:prstGeom prst="rect">
            <a:avLst/>
          </a:prstGeom>
        </p:spPr>
        <p:txBody>
          <a:bodyPr/>
          <a:lstStyle/>
          <a:p>
            <a:pPr lvl="0">
              <a:defRPr sz="1800"/>
            </a:pPr>
            <a:r>
              <a:rPr sz="3800"/>
              <a:t>Title Text</a:t>
            </a:r>
          </a:p>
        </p:txBody>
      </p:sp>
      <p:sp>
        <p:nvSpPr>
          <p:cNvPr id="43" name="Shape 43"/>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defRPr>
            </a:lvl1pPr>
            <a:lvl2pPr marL="0" indent="407326" algn="ctr">
              <a:buSzTx/>
              <a:buFontTx/>
              <a:buNone/>
              <a:defRPr>
                <a:solidFill>
                  <a:srgbClr val="888888"/>
                </a:solidFill>
              </a:defRPr>
            </a:lvl2pPr>
            <a:lvl3pPr marL="0" indent="814622" algn="ctr">
              <a:buSzTx/>
              <a:buFontTx/>
              <a:buNone/>
              <a:defRPr>
                <a:solidFill>
                  <a:srgbClr val="888888"/>
                </a:solidFill>
              </a:defRPr>
            </a:lvl3pPr>
            <a:lvl4pPr marL="0" indent="1221982" algn="ctr">
              <a:buSzTx/>
              <a:buFontTx/>
              <a:buNone/>
              <a:defRPr>
                <a:solidFill>
                  <a:srgbClr val="888888"/>
                </a:solidFill>
              </a:defRPr>
            </a:lvl4pPr>
            <a:lvl5pPr marL="0" indent="1629281" algn="ctr">
              <a:buSzTx/>
              <a:buFontTx/>
              <a:buNone/>
              <a:defRPr>
                <a:solidFill>
                  <a:srgbClr val="888888"/>
                </a:solidFill>
              </a:defRPr>
            </a:lvl5pPr>
          </a:lstStyle>
          <a:p>
            <a:pPr lvl="0">
              <a:defRPr sz="1800">
                <a:solidFill>
                  <a:srgbClr val="000000"/>
                </a:solidFill>
              </a:defRPr>
            </a:pPr>
            <a:r>
              <a:rPr sz="2900">
                <a:solidFill>
                  <a:srgbClr val="888888"/>
                </a:solidFill>
              </a:rPr>
              <a:t>Body Level One</a:t>
            </a:r>
          </a:p>
          <a:p>
            <a:pPr lvl="1">
              <a:defRPr sz="1800">
                <a:solidFill>
                  <a:srgbClr val="000000"/>
                </a:solidFill>
              </a:defRPr>
            </a:pPr>
            <a:r>
              <a:rPr sz="2900">
                <a:solidFill>
                  <a:srgbClr val="888888"/>
                </a:solidFill>
              </a:rPr>
              <a:t>Body Level Two</a:t>
            </a:r>
          </a:p>
          <a:p>
            <a:pPr lvl="2">
              <a:defRPr sz="1800">
                <a:solidFill>
                  <a:srgbClr val="000000"/>
                </a:solidFill>
              </a:defRPr>
            </a:pPr>
            <a:r>
              <a:rPr sz="2900">
                <a:solidFill>
                  <a:srgbClr val="888888"/>
                </a:solidFill>
              </a:rPr>
              <a:t>Body Level Three</a:t>
            </a:r>
          </a:p>
          <a:p>
            <a:pPr lvl="3">
              <a:defRPr sz="1800">
                <a:solidFill>
                  <a:srgbClr val="000000"/>
                </a:solidFill>
              </a:defRPr>
            </a:pPr>
            <a:r>
              <a:rPr sz="2900">
                <a:solidFill>
                  <a:srgbClr val="888888"/>
                </a:solidFill>
              </a:rPr>
              <a:t>Body Level Four</a:t>
            </a:r>
          </a:p>
          <a:p>
            <a:pPr lvl="4">
              <a:defRPr sz="1800">
                <a:solidFill>
                  <a:srgbClr val="000000"/>
                </a:solidFill>
              </a:defRPr>
            </a:pPr>
            <a:r>
              <a:rPr sz="2900">
                <a:solidFill>
                  <a:srgbClr val="888888"/>
                </a:solidFill>
              </a:rPr>
              <a:t>Body Level Five</a:t>
            </a:r>
          </a:p>
        </p:txBody>
      </p:sp>
    </p:spTree>
    <p:extLst>
      <p:ext uri="{BB962C8B-B14F-4D97-AF65-F5344CB8AC3E}">
        <p14:creationId xmlns:p14="http://schemas.microsoft.com/office/powerpoint/2010/main" val="228070951"/>
      </p:ext>
    </p:extLst>
  </p:cSld>
  <p:clrMapOvr>
    <a:masterClrMapping/>
  </p:clrMapOvr>
  <p:transition spd="med"/>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pPr lvl="0">
              <a:defRPr sz="1800"/>
            </a:pPr>
            <a:r>
              <a:rPr sz="3800"/>
              <a:t>Title Text</a:t>
            </a:r>
          </a:p>
        </p:txBody>
      </p:sp>
      <p:sp>
        <p:nvSpPr>
          <p:cNvPr id="46" name="Shape 46"/>
          <p:cNvSpPr>
            <a:spLocks noGrp="1"/>
          </p:cNvSpPr>
          <p:nvPr>
            <p:ph type="body" idx="1"/>
          </p:nvPr>
        </p:nvSpPr>
        <p:spPr>
          <a:prstGeom prst="rect">
            <a:avLst/>
          </a:prstGeom>
        </p:spPr>
        <p:txBody>
          <a:bodyPr/>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Tree>
    <p:extLst>
      <p:ext uri="{BB962C8B-B14F-4D97-AF65-F5344CB8AC3E}">
        <p14:creationId xmlns:p14="http://schemas.microsoft.com/office/powerpoint/2010/main" val="9760034"/>
      </p:ext>
    </p:extLst>
  </p:cSld>
  <p:clrMapOvr>
    <a:masterClrMapping/>
  </p:clrMapOvr>
  <p:transition spd="med"/>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pPr lvl="0">
              <a:defRPr sz="1800"/>
            </a:pPr>
            <a:r>
              <a:rPr sz="3800"/>
              <a:t>Title Text</a:t>
            </a:r>
          </a:p>
        </p:txBody>
      </p:sp>
      <p:sp>
        <p:nvSpPr>
          <p:cNvPr id="54" name="Shape 54"/>
          <p:cNvSpPr>
            <a:spLocks noGrp="1"/>
          </p:cNvSpPr>
          <p:nvPr>
            <p:ph type="body" idx="1"/>
          </p:nvPr>
        </p:nvSpPr>
        <p:spPr>
          <a:xfrm>
            <a:off x="457200" y="1200150"/>
            <a:ext cx="4038600" cy="3943350"/>
          </a:xfrm>
          <a:prstGeom prst="rect">
            <a:avLst/>
          </a:prstGeom>
        </p:spPr>
        <p:txBody>
          <a:bodyPr/>
          <a:lstStyle>
            <a:lvl1pPr>
              <a:spcBef>
                <a:spcPts val="537"/>
              </a:spcBef>
              <a:defRPr sz="2500"/>
            </a:lvl1pPr>
            <a:lvl2pPr marL="704306" indent="-296996">
              <a:spcBef>
                <a:spcPts val="537"/>
              </a:spcBef>
              <a:defRPr sz="2500"/>
            </a:lvl2pPr>
            <a:lvl3pPr marL="1099778" indent="-285132">
              <a:spcBef>
                <a:spcPts val="537"/>
              </a:spcBef>
              <a:defRPr sz="2500"/>
            </a:lvl3pPr>
            <a:lvl4pPr marL="1538729" indent="-316798">
              <a:spcBef>
                <a:spcPts val="537"/>
              </a:spcBef>
              <a:defRPr sz="2500"/>
            </a:lvl4pPr>
            <a:lvl5pPr marL="1946099" indent="-316798">
              <a:spcBef>
                <a:spcPts val="537"/>
              </a:spcBef>
              <a:defRPr sz="2500"/>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
        <p:nvSpPr>
          <p:cNvPr id="55" name="Shape 55"/>
          <p:cNvSpPr>
            <a:spLocks noGrp="1"/>
          </p:cNvSpPr>
          <p:nvPr>
            <p:ph type="sldNum" sz="quarter" idx="2"/>
          </p:nvPr>
        </p:nvSpPr>
        <p:spPr>
          <a:xfrm>
            <a:off x="6553200" y="4767266"/>
            <a:ext cx="2133600" cy="268605"/>
          </a:xfrm>
          <a:prstGeom prst="rect">
            <a:avLst/>
          </a:prstGeom>
        </p:spPr>
        <p:txBody>
          <a:bodyPr lIns="81453" tIns="40728" rIns="81453" bIns="40728"/>
          <a:lstStyle/>
          <a:p>
            <a:pPr defTabSz="684392"/>
            <a:fld id="{86CB4B4D-7CA3-9044-876B-883B54F8677D}" type="slidenum">
              <a:rPr lang="en-US" sz="1400" kern="0" smtClean="0">
                <a:solidFill>
                  <a:sysClr val="windowText" lastClr="000000"/>
                </a:solidFill>
                <a:latin typeface="Calibri"/>
                <a:sym typeface="Calibri"/>
              </a:rPr>
              <a:pPr defTabSz="684392"/>
              <a:t>‹#›</a:t>
            </a:fld>
            <a:endParaRPr lang="en-US" sz="1400" kern="0" dirty="0">
              <a:solidFill>
                <a:sysClr val="windowText" lastClr="000000"/>
              </a:solidFill>
              <a:latin typeface="Calibri"/>
              <a:sym typeface="Calibri"/>
            </a:endParaRPr>
          </a:p>
        </p:txBody>
      </p:sp>
    </p:spTree>
    <p:extLst>
      <p:ext uri="{BB962C8B-B14F-4D97-AF65-F5344CB8AC3E}">
        <p14:creationId xmlns:p14="http://schemas.microsoft.com/office/powerpoint/2010/main" val="3043666142"/>
      </p:ext>
    </p:extLst>
  </p:cSld>
  <p:clrMapOvr>
    <a:masterClrMapping/>
  </p:clrMapOvr>
  <p:transition spd="med"/>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638" indent="0">
              <a:buNone/>
              <a:defRPr sz="2800"/>
            </a:lvl2pPr>
            <a:lvl3pPr marL="913343" indent="0">
              <a:buNone/>
              <a:defRPr sz="2400"/>
            </a:lvl3pPr>
            <a:lvl4pPr marL="1370002" indent="0">
              <a:buNone/>
              <a:defRPr sz="2000"/>
            </a:lvl4pPr>
            <a:lvl5pPr marL="1826684" indent="0">
              <a:buNone/>
              <a:defRPr sz="2000"/>
            </a:lvl5pPr>
            <a:lvl6pPr marL="2283321" indent="0">
              <a:buNone/>
              <a:defRPr sz="2000"/>
            </a:lvl6pPr>
            <a:lvl7pPr marL="2739959" indent="0">
              <a:buNone/>
              <a:defRPr sz="2000"/>
            </a:lvl7pPr>
            <a:lvl8pPr marL="3196640" indent="0">
              <a:buNone/>
              <a:defRPr sz="2000"/>
            </a:lvl8pPr>
            <a:lvl9pPr marL="3653309" indent="0">
              <a:buNone/>
              <a:defRPr sz="2000"/>
            </a:lvl9pPr>
          </a:lstStyle>
          <a:p>
            <a:endParaRPr lang="en-US"/>
          </a:p>
        </p:txBody>
      </p:sp>
      <p:sp>
        <p:nvSpPr>
          <p:cNvPr id="4" name="Text Placeholder 3"/>
          <p:cNvSpPr>
            <a:spLocks noGrp="1"/>
          </p:cNvSpPr>
          <p:nvPr>
            <p:ph type="body" sz="half" idx="2"/>
          </p:nvPr>
        </p:nvSpPr>
        <p:spPr>
          <a:xfrm>
            <a:off x="1792288" y="4025992"/>
            <a:ext cx="5486400" cy="603647"/>
          </a:xfrm>
        </p:spPr>
        <p:txBody>
          <a:bodyPr/>
          <a:lstStyle>
            <a:lvl1pPr marL="0" indent="0">
              <a:buNone/>
              <a:defRPr sz="1400"/>
            </a:lvl1pPr>
            <a:lvl2pPr marL="456638" indent="0">
              <a:buNone/>
              <a:defRPr sz="1200"/>
            </a:lvl2pPr>
            <a:lvl3pPr marL="913343" indent="0">
              <a:buNone/>
              <a:defRPr sz="1000"/>
            </a:lvl3pPr>
            <a:lvl4pPr marL="1370002" indent="0">
              <a:buNone/>
              <a:defRPr sz="900"/>
            </a:lvl4pPr>
            <a:lvl5pPr marL="1826684" indent="0">
              <a:buNone/>
              <a:defRPr sz="900"/>
            </a:lvl5pPr>
            <a:lvl6pPr marL="2283321" indent="0">
              <a:buNone/>
              <a:defRPr sz="900"/>
            </a:lvl6pPr>
            <a:lvl7pPr marL="2739959" indent="0">
              <a:buNone/>
              <a:defRPr sz="900"/>
            </a:lvl7pPr>
            <a:lvl8pPr marL="3196640" indent="0">
              <a:buNone/>
              <a:defRPr sz="900"/>
            </a:lvl8pPr>
            <a:lvl9pPr marL="3653309"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lIns="91352" tIns="45676" rIns="91352" bIns="45676"/>
          <a:lstStyle/>
          <a:p>
            <a:fld id="{F4E3FC34-E74B-7C49-AC46-6A6AB4B3CB5D}" type="datetime1">
              <a:rPr lang="en-US" smtClean="0"/>
              <a:t>6/7/2018</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t>‹#›</a:t>
            </a:fld>
            <a:endParaRPr lang="en-US"/>
          </a:p>
        </p:txBody>
      </p:sp>
    </p:spTree>
    <p:extLst>
      <p:ext uri="{BB962C8B-B14F-4D97-AF65-F5344CB8AC3E}">
        <p14:creationId xmlns:p14="http://schemas.microsoft.com/office/powerpoint/2010/main" val="17459627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6" y="69507"/>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725657490"/>
      </p:ext>
    </p:extLst>
  </p:cSld>
  <p:clrMapOvr>
    <a:masterClrMapping/>
  </p:clrMapOvr>
  <p:transition spd="med"/>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6" y="69507"/>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781123716"/>
      </p:ext>
    </p:extLst>
  </p:cSld>
  <p:clrMapOvr>
    <a:masterClrMapping/>
  </p:clrMapOvr>
  <p:transition spd="med"/>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529777092"/>
      </p:ext>
    </p:extLst>
  </p:cSld>
  <p:clrMapOvr>
    <a:masterClrMapping/>
  </p:clrMapOvr>
  <p:transition spd="med"/>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465020922"/>
      </p:ext>
    </p:extLst>
  </p:cSld>
  <p:clrMapOvr>
    <a:masterClrMapping/>
  </p:clrMapOvr>
  <p:transition spd="med"/>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392583047"/>
      </p:ext>
    </p:extLst>
  </p:cSld>
  <p:clrMapOvr>
    <a:masterClrMapping/>
  </p:clrMapOvr>
  <p:transition spd="med"/>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x" preserve="1">
  <p:cSld name="2_Blank">
    <p:spTree>
      <p:nvGrpSpPr>
        <p:cNvPr id="1" name=""/>
        <p:cNvGrpSpPr/>
        <p:nvPr/>
      </p:nvGrpSpPr>
      <p:grpSpPr>
        <a:xfrm>
          <a:off x="0" y="0"/>
          <a:ext cx="0" cy="0"/>
          <a:chOff x="0" y="0"/>
          <a:chExt cx="0" cy="0"/>
        </a:xfrm>
      </p:grpSpPr>
      <p:cxnSp>
        <p:nvCxnSpPr>
          <p:cNvPr id="3" name="Straight Connector 2"/>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121" y="4429127"/>
            <a:ext cx="2206835" cy="698070"/>
          </a:xfrm>
          <a:prstGeom prst="rect">
            <a:avLst/>
          </a:prstGeom>
        </p:spPr>
      </p:pic>
    </p:spTree>
    <p:extLst>
      <p:ext uri="{BB962C8B-B14F-4D97-AF65-F5344CB8AC3E}">
        <p14:creationId xmlns:p14="http://schemas.microsoft.com/office/powerpoint/2010/main" val="136530705"/>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reserve="1">
  <p:cSld name="3_Blank">
    <p:spTree>
      <p:nvGrpSpPr>
        <p:cNvPr id="1" name=""/>
        <p:cNvGrpSpPr/>
        <p:nvPr/>
      </p:nvGrpSpPr>
      <p:grpSpPr>
        <a:xfrm>
          <a:off x="0" y="0"/>
          <a:ext cx="0" cy="0"/>
          <a:chOff x="0" y="0"/>
          <a:chExt cx="0" cy="0"/>
        </a:xfrm>
      </p:grpSpPr>
      <p:cxnSp>
        <p:nvCxnSpPr>
          <p:cNvPr id="3" name="Straight Connector 2"/>
          <p:cNvCxnSpPr/>
          <p:nvPr userDrawn="1"/>
        </p:nvCxnSpPr>
        <p:spPr>
          <a:xfrm>
            <a:off x="3858111" y="1095375"/>
            <a:ext cx="4714877"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121" y="4429127"/>
            <a:ext cx="2206835" cy="698070"/>
          </a:xfrm>
          <a:prstGeom prst="rect">
            <a:avLst/>
          </a:prstGeom>
        </p:spPr>
      </p:pic>
    </p:spTree>
    <p:extLst>
      <p:ext uri="{BB962C8B-B14F-4D97-AF65-F5344CB8AC3E}">
        <p14:creationId xmlns:p14="http://schemas.microsoft.com/office/powerpoint/2010/main" val="444091306"/>
      </p:ext>
    </p:extLst>
  </p:cSld>
  <p:clrMapOvr>
    <a:masterClrMapping/>
  </p:clrMapOvr>
  <p:transition spd="med"/>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x" preserve="1">
  <p:cSld name="6_Blank">
    <p:spTree>
      <p:nvGrpSpPr>
        <p:cNvPr id="1" name=""/>
        <p:cNvGrpSpPr/>
        <p:nvPr/>
      </p:nvGrpSpPr>
      <p:grpSpPr>
        <a:xfrm>
          <a:off x="0" y="0"/>
          <a:ext cx="0" cy="0"/>
          <a:chOff x="0" y="0"/>
          <a:chExt cx="0" cy="0"/>
        </a:xfrm>
      </p:grpSpPr>
      <p:cxnSp>
        <p:nvCxnSpPr>
          <p:cNvPr id="3" name="Straight Connector 2"/>
          <p:cNvCxnSpPr/>
          <p:nvPr userDrawn="1"/>
        </p:nvCxnSpPr>
        <p:spPr>
          <a:xfrm>
            <a:off x="4238636" y="1095375"/>
            <a:ext cx="4333875"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121" y="4429127"/>
            <a:ext cx="2206835" cy="698070"/>
          </a:xfrm>
          <a:prstGeom prst="rect">
            <a:avLst/>
          </a:prstGeom>
        </p:spPr>
      </p:pic>
    </p:spTree>
    <p:extLst>
      <p:ext uri="{BB962C8B-B14F-4D97-AF65-F5344CB8AC3E}">
        <p14:creationId xmlns:p14="http://schemas.microsoft.com/office/powerpoint/2010/main" val="2995331650"/>
      </p:ext>
    </p:extLst>
  </p:cSld>
  <p:clrMapOvr>
    <a:masterClrMapping/>
  </p:clrMapOvr>
  <p:transition spd="med"/>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62"/>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lIns="81559" tIns="40779" rIns="81559" bIns="40779"/>
          <a:lstStyle>
            <a:lvl1pPr marL="0" indent="0" algn="ctr">
              <a:buNone/>
              <a:defRPr>
                <a:solidFill>
                  <a:schemeClr val="tx1">
                    <a:tint val="75000"/>
                  </a:schemeClr>
                </a:solidFill>
              </a:defRPr>
            </a:lvl1pPr>
            <a:lvl2pPr marL="407794" indent="0" algn="ctr">
              <a:buNone/>
              <a:defRPr>
                <a:solidFill>
                  <a:schemeClr val="tx1">
                    <a:tint val="75000"/>
                  </a:schemeClr>
                </a:solidFill>
              </a:defRPr>
            </a:lvl2pPr>
            <a:lvl3pPr marL="815549" indent="0" algn="ctr">
              <a:buNone/>
              <a:defRPr>
                <a:solidFill>
                  <a:schemeClr val="tx1">
                    <a:tint val="75000"/>
                  </a:schemeClr>
                </a:solidFill>
              </a:defRPr>
            </a:lvl3pPr>
            <a:lvl4pPr marL="1223381" indent="0" algn="ctr">
              <a:buNone/>
              <a:defRPr>
                <a:solidFill>
                  <a:schemeClr val="tx1">
                    <a:tint val="75000"/>
                  </a:schemeClr>
                </a:solidFill>
              </a:defRPr>
            </a:lvl4pPr>
            <a:lvl5pPr marL="1631156" indent="0" algn="ctr">
              <a:buNone/>
              <a:defRPr>
                <a:solidFill>
                  <a:schemeClr val="tx1">
                    <a:tint val="75000"/>
                  </a:schemeClr>
                </a:solidFill>
              </a:defRPr>
            </a:lvl5pPr>
            <a:lvl6pPr marL="2038929" indent="0" algn="ctr">
              <a:buNone/>
              <a:defRPr>
                <a:solidFill>
                  <a:schemeClr val="tx1">
                    <a:tint val="75000"/>
                  </a:schemeClr>
                </a:solidFill>
              </a:defRPr>
            </a:lvl6pPr>
            <a:lvl7pPr marL="2446723" indent="0" algn="ctr">
              <a:buNone/>
              <a:defRPr>
                <a:solidFill>
                  <a:schemeClr val="tx1">
                    <a:tint val="75000"/>
                  </a:schemeClr>
                </a:solidFill>
              </a:defRPr>
            </a:lvl7pPr>
            <a:lvl8pPr marL="2854485" indent="0" algn="ctr">
              <a:buNone/>
              <a:defRPr>
                <a:solidFill>
                  <a:schemeClr val="tx1">
                    <a:tint val="75000"/>
                  </a:schemeClr>
                </a:solidFill>
              </a:defRPr>
            </a:lvl8pPr>
            <a:lvl9pPr marL="326231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81559" tIns="40779" rIns="81559" bIns="40779"/>
          <a:lstStyle/>
          <a:p>
            <a:pPr defTabSz="407794"/>
            <a:fld id="{09DAE88F-798D-1F44-A6A9-D95708B12F07}" type="datetimeFigureOut">
              <a:rPr lang="en-US" smtClean="0">
                <a:solidFill>
                  <a:prstClr val="black"/>
                </a:solidFill>
                <a:sym typeface="Calibri"/>
              </a:rPr>
              <a:pPr defTabSz="407794"/>
              <a:t>6/7/2018</a:t>
            </a:fld>
            <a:endParaRPr lang="en-US">
              <a:solidFill>
                <a:prstClr val="black"/>
              </a:solidFill>
              <a:sym typeface="Calibri"/>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81559" tIns="40779" rIns="81559" bIns="40779"/>
          <a:lstStyle/>
          <a:p>
            <a:pPr defTabSz="407794"/>
            <a:endParaRPr lang="en-US">
              <a:solidFill>
                <a:prstClr val="black"/>
              </a:solidFill>
              <a:sym typeface="Calibri"/>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81559" tIns="40779" rIns="81559" bIns="40779"/>
          <a:lstStyle/>
          <a:p>
            <a:pPr defTabSz="913500"/>
            <a:fld id="{529222BB-3113-614C-AA3D-550F84CB8F9C}" type="slidenum">
              <a:rPr lang="en-US" smtClean="0">
                <a:solidFill>
                  <a:prstClr val="black">
                    <a:tint val="75000"/>
                  </a:prstClr>
                </a:solidFill>
                <a:sym typeface="Calibri"/>
              </a:rPr>
              <a:pPr defTabSz="913500"/>
              <a:t>‹#›</a:t>
            </a:fld>
            <a:endParaRPr lang="en-US">
              <a:solidFill>
                <a:prstClr val="black">
                  <a:tint val="75000"/>
                </a:prstClr>
              </a:solidFill>
              <a:sym typeface="Calibri"/>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111" y="4429126"/>
            <a:ext cx="2206835" cy="698070"/>
          </a:xfrm>
          <a:prstGeom prst="rect">
            <a:avLst/>
          </a:prstGeom>
        </p:spPr>
      </p:pic>
    </p:spTree>
    <p:extLst>
      <p:ext uri="{BB962C8B-B14F-4D97-AF65-F5344CB8AC3E}">
        <p14:creationId xmlns:p14="http://schemas.microsoft.com/office/powerpoint/2010/main" val="2959262593"/>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591"/>
            <a:ext cx="8229600" cy="3394473"/>
          </a:xfrm>
          <a:prstGeom prst="rect">
            <a:avLst/>
          </a:prstGeom>
        </p:spPr>
        <p:txBody>
          <a:bodyPr lIns="81559" tIns="40779" rIns="81559" bIns="4077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81559" tIns="40779" rIns="81559" bIns="40779"/>
          <a:lstStyle/>
          <a:p>
            <a:pPr defTabSz="407794"/>
            <a:fld id="{B95EB773-7F8F-5643-8146-89EA83A2926E}" type="datetimeFigureOut">
              <a:rPr lang="en-US" smtClean="0">
                <a:solidFill>
                  <a:prstClr val="black"/>
                </a:solidFill>
                <a:sym typeface="Calibri"/>
              </a:rPr>
              <a:pPr defTabSz="407794"/>
              <a:t>6/7/2018</a:t>
            </a:fld>
            <a:endParaRPr lang="en-US">
              <a:solidFill>
                <a:prstClr val="black"/>
              </a:solidFill>
              <a:sym typeface="Calibri"/>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81559" tIns="40779" rIns="81559" bIns="40779"/>
          <a:lstStyle/>
          <a:p>
            <a:pPr defTabSz="407794"/>
            <a:endParaRPr lang="en-US">
              <a:solidFill>
                <a:prstClr val="black"/>
              </a:solidFill>
              <a:sym typeface="Calibri"/>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81559" tIns="40779" rIns="81559" bIns="40779"/>
          <a:lstStyle/>
          <a:p>
            <a:pPr defTabSz="913500"/>
            <a:fld id="{529222BB-3113-614C-AA3D-550F84CB8F9C}" type="slidenum">
              <a:rPr lang="en-US" smtClean="0">
                <a:solidFill>
                  <a:prstClr val="black">
                    <a:tint val="75000"/>
                  </a:prstClr>
                </a:solidFill>
                <a:sym typeface="Calibri"/>
              </a:rPr>
              <a:pPr defTabSz="913500"/>
              <a:t>‹#›</a:t>
            </a:fld>
            <a:endParaRPr lang="en-US">
              <a:solidFill>
                <a:prstClr val="black">
                  <a:tint val="75000"/>
                </a:prstClr>
              </a:solidFill>
              <a:sym typeface="Calibri"/>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111" y="4429126"/>
            <a:ext cx="2206835" cy="698070"/>
          </a:xfrm>
          <a:prstGeom prst="rect">
            <a:avLst/>
          </a:prstGeom>
        </p:spPr>
      </p:pic>
    </p:spTree>
    <p:extLst>
      <p:ext uri="{BB962C8B-B14F-4D97-AF65-F5344CB8AC3E}">
        <p14:creationId xmlns:p14="http://schemas.microsoft.com/office/powerpoint/2010/main" val="2093565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91352" tIns="45676" rIns="91352" bIns="45676"/>
          <a:lstStyle/>
          <a:p>
            <a:fld id="{43E530D6-2BEE-D249-BD11-2B77BA6402CD}" type="datetime1">
              <a:rPr lang="en-US" smtClean="0"/>
              <a:t>6/7/2018</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t>‹#›</a:t>
            </a:fld>
            <a:endParaRPr lang="en-US"/>
          </a:p>
        </p:txBody>
      </p:sp>
    </p:spTree>
    <p:extLst>
      <p:ext uri="{BB962C8B-B14F-4D97-AF65-F5344CB8AC3E}">
        <p14:creationId xmlns:p14="http://schemas.microsoft.com/office/powerpoint/2010/main" val="19716636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591"/>
            <a:ext cx="4038600" cy="3394473"/>
          </a:xfrm>
          <a:prstGeom prst="rect">
            <a:avLst/>
          </a:prstGeom>
        </p:spPr>
        <p:txBody>
          <a:bodyPr lIns="81559" tIns="40779" rIns="81559" bIns="40779"/>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591"/>
            <a:ext cx="4038600" cy="3394473"/>
          </a:xfrm>
          <a:prstGeom prst="rect">
            <a:avLst/>
          </a:prstGeom>
        </p:spPr>
        <p:txBody>
          <a:bodyPr lIns="81559" tIns="40779" rIns="81559" bIns="40779"/>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4"/>
            <a:ext cx="2133600" cy="273844"/>
          </a:xfrm>
          <a:prstGeom prst="rect">
            <a:avLst/>
          </a:prstGeom>
        </p:spPr>
        <p:txBody>
          <a:bodyPr lIns="81559" tIns="40779" rIns="81559" bIns="40779"/>
          <a:lstStyle/>
          <a:p>
            <a:pPr defTabSz="407794"/>
            <a:fld id="{B95EB773-7F8F-5643-8146-89EA83A2926E}" type="datetimeFigureOut">
              <a:rPr lang="en-US" smtClean="0">
                <a:solidFill>
                  <a:prstClr val="black"/>
                </a:solidFill>
                <a:sym typeface="Calibri"/>
              </a:rPr>
              <a:pPr defTabSz="407794"/>
              <a:t>6/7/2018</a:t>
            </a:fld>
            <a:endParaRPr lang="en-US">
              <a:solidFill>
                <a:prstClr val="black"/>
              </a:solidFill>
              <a:sym typeface="Calibri"/>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lIns="81559" tIns="40779" rIns="81559" bIns="40779"/>
          <a:lstStyle/>
          <a:p>
            <a:pPr defTabSz="407794"/>
            <a:endParaRPr lang="en-US">
              <a:solidFill>
                <a:prstClr val="black"/>
              </a:solidFill>
              <a:sym typeface="Calibri"/>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81559" tIns="40779" rIns="81559" bIns="40779"/>
          <a:lstStyle/>
          <a:p>
            <a:pPr defTabSz="913500"/>
            <a:fld id="{529222BB-3113-614C-AA3D-550F84CB8F9C}" type="slidenum">
              <a:rPr lang="en-US" smtClean="0">
                <a:solidFill>
                  <a:prstClr val="black">
                    <a:tint val="75000"/>
                  </a:prstClr>
                </a:solidFill>
                <a:sym typeface="Calibri"/>
              </a:rPr>
              <a:pPr defTabSz="913500"/>
              <a:t>‹#›</a:t>
            </a:fld>
            <a:endParaRPr lang="en-US">
              <a:solidFill>
                <a:prstClr val="black">
                  <a:tint val="75000"/>
                </a:prstClr>
              </a:solidFill>
              <a:sym typeface="Calibri"/>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111" y="4429126"/>
            <a:ext cx="2206835" cy="698070"/>
          </a:xfrm>
          <a:prstGeom prst="rect">
            <a:avLst/>
          </a:prstGeom>
        </p:spPr>
      </p:pic>
    </p:spTree>
    <p:extLst>
      <p:ext uri="{BB962C8B-B14F-4D97-AF65-F5344CB8AC3E}">
        <p14:creationId xmlns:p14="http://schemas.microsoft.com/office/powerpoint/2010/main" val="1352245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73"/>
            <a:ext cx="4040188" cy="479821"/>
          </a:xfrm>
          <a:prstGeom prst="rect">
            <a:avLst/>
          </a:prstGeom>
        </p:spPr>
        <p:txBody>
          <a:bodyPr lIns="81559" tIns="40779" rIns="81559" bIns="40779" anchor="b"/>
          <a:lstStyle>
            <a:lvl1pPr marL="0" indent="0">
              <a:buNone/>
              <a:defRPr sz="2100" b="1"/>
            </a:lvl1pPr>
            <a:lvl2pPr marL="407794" indent="0">
              <a:buNone/>
              <a:defRPr sz="1800" b="1"/>
            </a:lvl2pPr>
            <a:lvl3pPr marL="815549" indent="0">
              <a:buNone/>
              <a:defRPr sz="1600" b="1"/>
            </a:lvl3pPr>
            <a:lvl4pPr marL="1223381" indent="0">
              <a:buNone/>
              <a:defRPr sz="1400" b="1"/>
            </a:lvl4pPr>
            <a:lvl5pPr marL="1631156" indent="0">
              <a:buNone/>
              <a:defRPr sz="1400" b="1"/>
            </a:lvl5pPr>
            <a:lvl6pPr marL="2038929" indent="0">
              <a:buNone/>
              <a:defRPr sz="1400" b="1"/>
            </a:lvl6pPr>
            <a:lvl7pPr marL="2446723" indent="0">
              <a:buNone/>
              <a:defRPr sz="1400" b="1"/>
            </a:lvl7pPr>
            <a:lvl8pPr marL="2854485" indent="0">
              <a:buNone/>
              <a:defRPr sz="1400" b="1"/>
            </a:lvl8pPr>
            <a:lvl9pPr marL="326231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lIns="81559" tIns="40779" rIns="81559" bIns="40779"/>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9" y="1151373"/>
            <a:ext cx="4041775" cy="479821"/>
          </a:xfrm>
          <a:prstGeom prst="rect">
            <a:avLst/>
          </a:prstGeom>
        </p:spPr>
        <p:txBody>
          <a:bodyPr lIns="81559" tIns="40779" rIns="81559" bIns="40779" anchor="b"/>
          <a:lstStyle>
            <a:lvl1pPr marL="0" indent="0">
              <a:buNone/>
              <a:defRPr sz="2100" b="1"/>
            </a:lvl1pPr>
            <a:lvl2pPr marL="407794" indent="0">
              <a:buNone/>
              <a:defRPr sz="1800" b="1"/>
            </a:lvl2pPr>
            <a:lvl3pPr marL="815549" indent="0">
              <a:buNone/>
              <a:defRPr sz="1600" b="1"/>
            </a:lvl3pPr>
            <a:lvl4pPr marL="1223381" indent="0">
              <a:buNone/>
              <a:defRPr sz="1400" b="1"/>
            </a:lvl4pPr>
            <a:lvl5pPr marL="1631156" indent="0">
              <a:buNone/>
              <a:defRPr sz="1400" b="1"/>
            </a:lvl5pPr>
            <a:lvl6pPr marL="2038929" indent="0">
              <a:buNone/>
              <a:defRPr sz="1400" b="1"/>
            </a:lvl6pPr>
            <a:lvl7pPr marL="2446723" indent="0">
              <a:buNone/>
              <a:defRPr sz="1400" b="1"/>
            </a:lvl7pPr>
            <a:lvl8pPr marL="2854485" indent="0">
              <a:buNone/>
              <a:defRPr sz="1400" b="1"/>
            </a:lvl8pPr>
            <a:lvl9pPr marL="326231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69" y="1631156"/>
            <a:ext cx="4041775" cy="2963466"/>
          </a:xfrm>
          <a:prstGeom prst="rect">
            <a:avLst/>
          </a:prstGeom>
        </p:spPr>
        <p:txBody>
          <a:bodyPr lIns="81559" tIns="40779" rIns="81559" bIns="40779"/>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4"/>
            <a:ext cx="2133600" cy="273844"/>
          </a:xfrm>
          <a:prstGeom prst="rect">
            <a:avLst/>
          </a:prstGeom>
        </p:spPr>
        <p:txBody>
          <a:bodyPr lIns="81559" tIns="40779" rIns="81559" bIns="40779"/>
          <a:lstStyle/>
          <a:p>
            <a:pPr defTabSz="407794"/>
            <a:fld id="{B95EB773-7F8F-5643-8146-89EA83A2926E}" type="datetimeFigureOut">
              <a:rPr lang="en-US" smtClean="0">
                <a:solidFill>
                  <a:prstClr val="black"/>
                </a:solidFill>
                <a:sym typeface="Calibri"/>
              </a:rPr>
              <a:pPr defTabSz="407794"/>
              <a:t>6/7/2018</a:t>
            </a:fld>
            <a:endParaRPr lang="en-US">
              <a:solidFill>
                <a:prstClr val="black"/>
              </a:solidFill>
              <a:sym typeface="Calibri"/>
            </a:endParaRPr>
          </a:p>
        </p:txBody>
      </p:sp>
      <p:sp>
        <p:nvSpPr>
          <p:cNvPr id="8" name="Footer Placeholder 7"/>
          <p:cNvSpPr>
            <a:spLocks noGrp="1"/>
          </p:cNvSpPr>
          <p:nvPr>
            <p:ph type="ftr" sz="quarter" idx="11"/>
          </p:nvPr>
        </p:nvSpPr>
        <p:spPr>
          <a:xfrm>
            <a:off x="3124200" y="4767264"/>
            <a:ext cx="2895600" cy="273844"/>
          </a:xfrm>
          <a:prstGeom prst="rect">
            <a:avLst/>
          </a:prstGeom>
        </p:spPr>
        <p:txBody>
          <a:bodyPr lIns="81559" tIns="40779" rIns="81559" bIns="40779"/>
          <a:lstStyle/>
          <a:p>
            <a:pPr defTabSz="407794"/>
            <a:endParaRPr lang="en-US">
              <a:solidFill>
                <a:prstClr val="black"/>
              </a:solidFill>
              <a:sym typeface="Calibri"/>
            </a:endParaRPr>
          </a:p>
        </p:txBody>
      </p:sp>
      <p:sp>
        <p:nvSpPr>
          <p:cNvPr id="9" name="Slide Number Placeholder 8"/>
          <p:cNvSpPr>
            <a:spLocks noGrp="1"/>
          </p:cNvSpPr>
          <p:nvPr>
            <p:ph type="sldNum" sz="quarter" idx="12"/>
          </p:nvPr>
        </p:nvSpPr>
        <p:spPr>
          <a:xfrm>
            <a:off x="6553200" y="4767264"/>
            <a:ext cx="2133600" cy="273844"/>
          </a:xfrm>
          <a:prstGeom prst="rect">
            <a:avLst/>
          </a:prstGeom>
        </p:spPr>
        <p:txBody>
          <a:bodyPr lIns="81559" tIns="40779" rIns="81559" bIns="40779"/>
          <a:lstStyle/>
          <a:p>
            <a:pPr defTabSz="913500"/>
            <a:fld id="{529222BB-3113-614C-AA3D-550F84CB8F9C}" type="slidenum">
              <a:rPr lang="en-US" smtClean="0">
                <a:solidFill>
                  <a:prstClr val="black">
                    <a:tint val="75000"/>
                  </a:prstClr>
                </a:solidFill>
                <a:sym typeface="Calibri"/>
              </a:rPr>
              <a:pPr defTabSz="913500"/>
              <a:t>‹#›</a:t>
            </a:fld>
            <a:endParaRPr lang="en-US">
              <a:solidFill>
                <a:prstClr val="black">
                  <a:tint val="75000"/>
                </a:prstClr>
              </a:solidFill>
              <a:sym typeface="Calibri"/>
            </a:endParaRPr>
          </a:p>
        </p:txBody>
      </p:sp>
    </p:spTree>
    <p:extLst>
      <p:ext uri="{BB962C8B-B14F-4D97-AF65-F5344CB8AC3E}">
        <p14:creationId xmlns:p14="http://schemas.microsoft.com/office/powerpoint/2010/main" val="31757569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2840501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539247"/>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111" y="4429126"/>
            <a:ext cx="2206835" cy="698070"/>
          </a:xfrm>
          <a:prstGeom prst="rect">
            <a:avLst/>
          </a:prstGeom>
        </p:spPr>
      </p:pic>
    </p:spTree>
    <p:extLst>
      <p:ext uri="{BB962C8B-B14F-4D97-AF65-F5344CB8AC3E}">
        <p14:creationId xmlns:p14="http://schemas.microsoft.com/office/powerpoint/2010/main" val="939421286"/>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a:prstGeom prst="rect">
            <a:avLst/>
          </a:prstGeom>
        </p:spPr>
        <p:txBody>
          <a:bodyPr lIns="81559" tIns="40779" rIns="81559" bIns="40779"/>
          <a:lstStyle>
            <a:lvl1pPr marL="0" indent="0" algn="ctr">
              <a:buNone/>
              <a:defRPr>
                <a:solidFill>
                  <a:schemeClr val="tx1">
                    <a:tint val="75000"/>
                  </a:schemeClr>
                </a:solidFill>
              </a:defRPr>
            </a:lvl1pPr>
            <a:lvl2pPr marL="407794" indent="0" algn="ctr">
              <a:buNone/>
              <a:defRPr>
                <a:solidFill>
                  <a:schemeClr val="tx1">
                    <a:tint val="75000"/>
                  </a:schemeClr>
                </a:solidFill>
              </a:defRPr>
            </a:lvl2pPr>
            <a:lvl3pPr marL="815549" indent="0" algn="ctr">
              <a:buNone/>
              <a:defRPr>
                <a:solidFill>
                  <a:schemeClr val="tx1">
                    <a:tint val="75000"/>
                  </a:schemeClr>
                </a:solidFill>
              </a:defRPr>
            </a:lvl3pPr>
            <a:lvl4pPr marL="1223381" indent="0" algn="ctr">
              <a:buNone/>
              <a:defRPr>
                <a:solidFill>
                  <a:schemeClr val="tx1">
                    <a:tint val="75000"/>
                  </a:schemeClr>
                </a:solidFill>
              </a:defRPr>
            </a:lvl4pPr>
            <a:lvl5pPr marL="1631156" indent="0" algn="ctr">
              <a:buNone/>
              <a:defRPr>
                <a:solidFill>
                  <a:schemeClr val="tx1">
                    <a:tint val="75000"/>
                  </a:schemeClr>
                </a:solidFill>
              </a:defRPr>
            </a:lvl5pPr>
            <a:lvl6pPr marL="2038929" indent="0" algn="ctr">
              <a:buNone/>
              <a:defRPr>
                <a:solidFill>
                  <a:schemeClr val="tx1">
                    <a:tint val="75000"/>
                  </a:schemeClr>
                </a:solidFill>
              </a:defRPr>
            </a:lvl6pPr>
            <a:lvl7pPr marL="2446723" indent="0" algn="ctr">
              <a:buNone/>
              <a:defRPr>
                <a:solidFill>
                  <a:schemeClr val="tx1">
                    <a:tint val="75000"/>
                  </a:schemeClr>
                </a:solidFill>
              </a:defRPr>
            </a:lvl7pPr>
            <a:lvl8pPr marL="2854485" indent="0" algn="ctr">
              <a:buNone/>
              <a:defRPr>
                <a:solidFill>
                  <a:schemeClr val="tx1">
                    <a:tint val="75000"/>
                  </a:schemeClr>
                </a:solidFill>
              </a:defRPr>
            </a:lvl8pPr>
            <a:lvl9pPr marL="326231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025021558"/>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2" name="Shape 12"/>
          <p:cNvSpPr/>
          <p:nvPr/>
        </p:nvSpPr>
        <p:spPr>
          <a:xfrm>
            <a:off x="0" y="1"/>
            <a:ext cx="9144000" cy="1285034"/>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7794">
              <a:defRPr>
                <a:solidFill>
                  <a:srgbClr val="FFFFFF"/>
                </a:solidFill>
              </a:defRPr>
            </a:pPr>
            <a:endParaRPr kern="0">
              <a:solidFill>
                <a:srgbClr val="FFFFFF"/>
              </a:solidFill>
              <a:latin typeface="Calibri"/>
              <a:sym typeface="Calibri"/>
            </a:endParaRPr>
          </a:p>
        </p:txBody>
      </p:sp>
      <p:sp>
        <p:nvSpPr>
          <p:cNvPr id="14" name="Shape 14"/>
          <p:cNvSpPr>
            <a:spLocks noGrp="1"/>
          </p:cNvSpPr>
          <p:nvPr>
            <p:ph type="title"/>
          </p:nvPr>
        </p:nvSpPr>
        <p:spPr>
          <a:prstGeom prst="rect">
            <a:avLst/>
          </a:prstGeom>
        </p:spPr>
        <p:txBody>
          <a:bodyPr/>
          <a:lstStyle>
            <a:lvl1pPr>
              <a:defRPr>
                <a:solidFill>
                  <a:schemeClr val="bg1"/>
                </a:solidFill>
              </a:defRPr>
            </a:lvl1pPr>
          </a:lstStyle>
          <a:p>
            <a:pPr lvl="0">
              <a:defRPr sz="1800"/>
            </a:pPr>
            <a:r>
              <a:rPr sz="3900" dirty="0"/>
              <a:t>Title Text</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111" y="4429126"/>
            <a:ext cx="2206835" cy="698070"/>
          </a:xfrm>
          <a:prstGeom prst="rect">
            <a:avLst/>
          </a:prstGeom>
        </p:spPr>
      </p:pic>
    </p:spTree>
    <p:extLst>
      <p:ext uri="{BB962C8B-B14F-4D97-AF65-F5344CB8AC3E}">
        <p14:creationId xmlns:p14="http://schemas.microsoft.com/office/powerpoint/2010/main" val="4083242368"/>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6" name="Shape 16"/>
          <p:cNvSpPr/>
          <p:nvPr/>
        </p:nvSpPr>
        <p:spPr>
          <a:xfrm>
            <a:off x="0" y="1"/>
            <a:ext cx="9144000" cy="1285034"/>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7794">
              <a:defRPr>
                <a:solidFill>
                  <a:srgbClr val="FFFFFF"/>
                </a:solidFill>
              </a:defRPr>
            </a:pPr>
            <a:endParaRPr kern="0">
              <a:solidFill>
                <a:srgbClr val="FFFFFF"/>
              </a:solidFill>
              <a:latin typeface="Calibri"/>
              <a:sym typeface="Calibri"/>
            </a:endParaRPr>
          </a:p>
        </p:txBody>
      </p:sp>
      <p:sp>
        <p:nvSpPr>
          <p:cNvPr id="18" name="Shape 18"/>
          <p:cNvSpPr>
            <a:spLocks noGrp="1"/>
          </p:cNvSpPr>
          <p:nvPr>
            <p:ph type="title"/>
          </p:nvPr>
        </p:nvSpPr>
        <p:spPr>
          <a:prstGeom prst="rect">
            <a:avLst/>
          </a:prstGeom>
        </p:spPr>
        <p:txBody>
          <a:bodyPr/>
          <a:lstStyle>
            <a:lvl1pPr>
              <a:defRPr>
                <a:solidFill>
                  <a:schemeClr val="bg1"/>
                </a:solidFill>
              </a:defRPr>
            </a:lvl1pPr>
          </a:lstStyle>
          <a:p>
            <a:pPr lvl="0">
              <a:defRPr sz="1800"/>
            </a:pPr>
            <a:r>
              <a:rPr sz="3900" dirty="0"/>
              <a:t>Title Text</a:t>
            </a:r>
          </a:p>
        </p:txBody>
      </p:sp>
      <p:sp>
        <p:nvSpPr>
          <p:cNvPr id="19" name="Shape 19"/>
          <p:cNvSpPr>
            <a:spLocks noGrp="1"/>
          </p:cNvSpPr>
          <p:nvPr>
            <p:ph type="body" idx="1"/>
          </p:nvPr>
        </p:nvSpPr>
        <p:spPr>
          <a:xfrm>
            <a:off x="457200" y="1066800"/>
            <a:ext cx="8229600" cy="3943350"/>
          </a:xfrm>
          <a:prstGeom prst="rect">
            <a:avLst/>
          </a:prstGeom>
        </p:spPr>
        <p:txBody>
          <a:bodyPr/>
          <a:lstStyle>
            <a:lvl1pPr>
              <a:buClr>
                <a:srgbClr val="205C3A"/>
              </a:buClr>
            </a:lvl1pPr>
            <a:lvl2pPr>
              <a:buClr>
                <a:srgbClr val="205C3A"/>
              </a:buClr>
            </a:lvl2pPr>
            <a:lvl3pPr>
              <a:buClr>
                <a:srgbClr val="205C3A"/>
              </a:buClr>
            </a:lvl3pPr>
            <a:lvl4pPr>
              <a:buClr>
                <a:srgbClr val="205C3A"/>
              </a:buClr>
              <a:buChar char="•"/>
            </a:lvl4pPr>
            <a:lvl5pPr>
              <a:buClr>
                <a:srgbClr val="205C3A"/>
              </a:buClr>
              <a:buChar cha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111" y="4429126"/>
            <a:ext cx="2206835" cy="698070"/>
          </a:xfrm>
          <a:prstGeom prst="rect">
            <a:avLst/>
          </a:prstGeom>
        </p:spPr>
      </p:pic>
    </p:spTree>
    <p:extLst>
      <p:ext uri="{BB962C8B-B14F-4D97-AF65-F5344CB8AC3E}">
        <p14:creationId xmlns:p14="http://schemas.microsoft.com/office/powerpoint/2010/main" val="2753616830"/>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22" name="Shape 22"/>
          <p:cNvSpPr/>
          <p:nvPr/>
        </p:nvSpPr>
        <p:spPr>
          <a:xfrm>
            <a:off x="0" y="1"/>
            <a:ext cx="9144000" cy="1285034"/>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7794">
              <a:defRPr>
                <a:solidFill>
                  <a:srgbClr val="FFFFFF"/>
                </a:solidFill>
              </a:defRPr>
            </a:pPr>
            <a:endParaRPr kern="0">
              <a:solidFill>
                <a:srgbClr val="FFFFFF"/>
              </a:solidFill>
              <a:latin typeface="Calibri"/>
              <a:sym typeface="Calibri"/>
            </a:endParaRPr>
          </a:p>
        </p:txBody>
      </p:sp>
      <p:sp>
        <p:nvSpPr>
          <p:cNvPr id="24" name="Shape 24"/>
          <p:cNvSpPr>
            <a:spLocks noGrp="1"/>
          </p:cNvSpPr>
          <p:nvPr>
            <p:ph type="title"/>
          </p:nvPr>
        </p:nvSpPr>
        <p:spPr>
          <a:xfrm>
            <a:off x="457200" y="6"/>
            <a:ext cx="3008314" cy="1076325"/>
          </a:xfrm>
          <a:prstGeom prst="rect">
            <a:avLst/>
          </a:prstGeom>
        </p:spPr>
        <p:txBody>
          <a:bodyPr anchor="b"/>
          <a:lstStyle>
            <a:lvl1pPr algn="l">
              <a:defRPr sz="1800" b="1"/>
            </a:lvl1pPr>
          </a:lstStyle>
          <a:p>
            <a:pPr lvl="0">
              <a:defRPr sz="1800" b="0"/>
            </a:pPr>
            <a:r>
              <a:rPr sz="1800" b="1"/>
              <a:t>Title Text</a:t>
            </a:r>
          </a:p>
        </p:txBody>
      </p:sp>
      <p:sp>
        <p:nvSpPr>
          <p:cNvPr id="25" name="Shape 25"/>
          <p:cNvSpPr>
            <a:spLocks noGrp="1"/>
          </p:cNvSpPr>
          <p:nvPr>
            <p:ph type="body" idx="1"/>
          </p:nvPr>
        </p:nvSpPr>
        <p:spPr>
          <a:xfrm>
            <a:off x="3575050" y="205247"/>
            <a:ext cx="5111750" cy="4938713"/>
          </a:xfrm>
          <a:prstGeom prst="rect">
            <a:avLst/>
          </a:prstGeom>
        </p:spPr>
        <p:txBody>
          <a:body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111" y="4429126"/>
            <a:ext cx="2206835" cy="698070"/>
          </a:xfrm>
          <a:prstGeom prst="rect">
            <a:avLst/>
          </a:prstGeom>
        </p:spPr>
      </p:pic>
    </p:spTree>
    <p:extLst>
      <p:ext uri="{BB962C8B-B14F-4D97-AF65-F5344CB8AC3E}">
        <p14:creationId xmlns:p14="http://schemas.microsoft.com/office/powerpoint/2010/main" val="1849959307"/>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29" name="Shape 29"/>
          <p:cNvSpPr/>
          <p:nvPr/>
        </p:nvSpPr>
        <p:spPr>
          <a:xfrm>
            <a:off x="0" y="1"/>
            <a:ext cx="9144000" cy="1285034"/>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7794">
              <a:defRPr>
                <a:solidFill>
                  <a:srgbClr val="FFFFFF"/>
                </a:solidFill>
              </a:defRPr>
            </a:pPr>
            <a:endParaRPr kern="0">
              <a:solidFill>
                <a:srgbClr val="FFFFFF"/>
              </a:solidFill>
              <a:latin typeface="Calibri"/>
              <a:sym typeface="Calibri"/>
            </a:endParaRPr>
          </a:p>
        </p:txBody>
      </p:sp>
      <p:sp>
        <p:nvSpPr>
          <p:cNvPr id="31" name="Shape 31"/>
          <p:cNvSpPr>
            <a:spLocks noGrp="1"/>
          </p:cNvSpPr>
          <p:nvPr>
            <p:ph type="title"/>
          </p:nvPr>
        </p:nvSpPr>
        <p:spPr>
          <a:prstGeom prst="rect">
            <a:avLst/>
          </a:prstGeom>
        </p:spPr>
        <p:txBody>
          <a:bodyPr/>
          <a:lstStyle>
            <a:lvl1pPr>
              <a:defRPr>
                <a:solidFill>
                  <a:schemeClr val="bg1"/>
                </a:solidFill>
              </a:defRPr>
            </a:lvl1pPr>
          </a:lstStyle>
          <a:p>
            <a:pPr lvl="0">
              <a:defRPr sz="1800"/>
            </a:pPr>
            <a:r>
              <a:rPr sz="3900" dirty="0"/>
              <a:t>Title Text</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111" y="4429126"/>
            <a:ext cx="2206835" cy="698070"/>
          </a:xfrm>
          <a:prstGeom prst="rect">
            <a:avLst/>
          </a:prstGeom>
        </p:spPr>
      </p:pic>
    </p:spTree>
    <p:extLst>
      <p:ext uri="{BB962C8B-B14F-4D97-AF65-F5344CB8AC3E}">
        <p14:creationId xmlns:p14="http://schemas.microsoft.com/office/powerpoint/2010/main" val="367188744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91352" tIns="45676" rIns="91352" bIns="45676"/>
          <a:lstStyle/>
          <a:p>
            <a:fld id="{6AD6C8B4-748E-9A4D-9534-6F42DBFD2DF7}" type="datetime1">
              <a:rPr lang="en-US" smtClean="0"/>
              <a:t>6/7/2018</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t>‹#›</a:t>
            </a:fld>
            <a:endParaRPr lang="en-US"/>
          </a:p>
        </p:txBody>
      </p:sp>
    </p:spTree>
    <p:extLst>
      <p:ext uri="{BB962C8B-B14F-4D97-AF65-F5344CB8AC3E}">
        <p14:creationId xmlns:p14="http://schemas.microsoft.com/office/powerpoint/2010/main" val="345211755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42" name="Shape 42"/>
          <p:cNvSpPr>
            <a:spLocks noGrp="1"/>
          </p:cNvSpPr>
          <p:nvPr>
            <p:ph type="title"/>
          </p:nvPr>
        </p:nvSpPr>
        <p:spPr>
          <a:xfrm>
            <a:off x="685800" y="1383507"/>
            <a:ext cx="7772400" cy="1531144"/>
          </a:xfrm>
          <a:prstGeom prst="rect">
            <a:avLst/>
          </a:prstGeom>
        </p:spPr>
        <p:txBody>
          <a:bodyPr/>
          <a:lstStyle/>
          <a:p>
            <a:pPr lvl="0">
              <a:defRPr sz="1800"/>
            </a:pPr>
            <a:r>
              <a:rPr sz="3900"/>
              <a:t>Title Text</a:t>
            </a:r>
          </a:p>
        </p:txBody>
      </p:sp>
      <p:sp>
        <p:nvSpPr>
          <p:cNvPr id="43" name="Shape 43"/>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defRPr>
            </a:lvl1pPr>
            <a:lvl2pPr marL="0" indent="407794" algn="ctr">
              <a:buSzTx/>
              <a:buFontTx/>
              <a:buNone/>
              <a:defRPr>
                <a:solidFill>
                  <a:srgbClr val="888888"/>
                </a:solidFill>
              </a:defRPr>
            </a:lvl2pPr>
            <a:lvl3pPr marL="0" indent="815549" algn="ctr">
              <a:buSzTx/>
              <a:buFontTx/>
              <a:buNone/>
              <a:defRPr>
                <a:solidFill>
                  <a:srgbClr val="888888"/>
                </a:solidFill>
              </a:defRPr>
            </a:lvl3pPr>
            <a:lvl4pPr marL="0" indent="1223381" algn="ctr">
              <a:buSzTx/>
              <a:buFontTx/>
              <a:buNone/>
              <a:defRPr>
                <a:solidFill>
                  <a:srgbClr val="888888"/>
                </a:solidFill>
              </a:defRPr>
            </a:lvl4pPr>
            <a:lvl5pPr marL="0" indent="1631156" algn="ctr">
              <a:buSzTx/>
              <a:buFontTx/>
              <a:buNone/>
              <a:defRPr>
                <a:solidFill>
                  <a:srgbClr val="888888"/>
                </a:solidFill>
              </a:defRPr>
            </a:lvl5pPr>
          </a:lstStyle>
          <a:p>
            <a:pPr lvl="0">
              <a:defRPr sz="1800">
                <a:solidFill>
                  <a:srgbClr val="000000"/>
                </a:solidFill>
              </a:defRPr>
            </a:pPr>
            <a:r>
              <a:rPr sz="2900">
                <a:solidFill>
                  <a:srgbClr val="888888"/>
                </a:solidFill>
              </a:rPr>
              <a:t>Body Level One</a:t>
            </a:r>
          </a:p>
          <a:p>
            <a:pPr lvl="1">
              <a:defRPr sz="1800">
                <a:solidFill>
                  <a:srgbClr val="000000"/>
                </a:solidFill>
              </a:defRPr>
            </a:pPr>
            <a:r>
              <a:rPr sz="2900">
                <a:solidFill>
                  <a:srgbClr val="888888"/>
                </a:solidFill>
              </a:rPr>
              <a:t>Body Level Two</a:t>
            </a:r>
          </a:p>
          <a:p>
            <a:pPr lvl="2">
              <a:defRPr sz="1800">
                <a:solidFill>
                  <a:srgbClr val="000000"/>
                </a:solidFill>
              </a:defRPr>
            </a:pPr>
            <a:r>
              <a:rPr sz="2900">
                <a:solidFill>
                  <a:srgbClr val="888888"/>
                </a:solidFill>
              </a:rPr>
              <a:t>Body Level Three</a:t>
            </a:r>
          </a:p>
          <a:p>
            <a:pPr lvl="3">
              <a:defRPr sz="1800">
                <a:solidFill>
                  <a:srgbClr val="000000"/>
                </a:solidFill>
              </a:defRPr>
            </a:pPr>
            <a:r>
              <a:rPr sz="2900">
                <a:solidFill>
                  <a:srgbClr val="888888"/>
                </a:solidFill>
              </a:rPr>
              <a:t>Body Level Four</a:t>
            </a:r>
          </a:p>
          <a:p>
            <a:pPr lvl="4">
              <a:defRPr sz="1800">
                <a:solidFill>
                  <a:srgbClr val="000000"/>
                </a:solidFill>
              </a:defRPr>
            </a:pPr>
            <a:r>
              <a:rPr sz="2900">
                <a:solidFill>
                  <a:srgbClr val="888888"/>
                </a:solidFill>
              </a:rPr>
              <a:t>Body Level Five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111" y="4429126"/>
            <a:ext cx="2206835" cy="698070"/>
          </a:xfrm>
          <a:prstGeom prst="rect">
            <a:avLst/>
          </a:prstGeom>
        </p:spPr>
      </p:pic>
    </p:spTree>
    <p:extLst>
      <p:ext uri="{BB962C8B-B14F-4D97-AF65-F5344CB8AC3E}">
        <p14:creationId xmlns:p14="http://schemas.microsoft.com/office/powerpoint/2010/main" val="1038460104"/>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pPr lvl="0">
              <a:defRPr sz="1800"/>
            </a:pPr>
            <a:r>
              <a:rPr sz="3900"/>
              <a:t>Title Text</a:t>
            </a:r>
          </a:p>
        </p:txBody>
      </p:sp>
      <p:sp>
        <p:nvSpPr>
          <p:cNvPr id="46" name="Shape 46"/>
          <p:cNvSpPr>
            <a:spLocks noGrp="1"/>
          </p:cNvSpPr>
          <p:nvPr>
            <p:ph type="body" idx="1"/>
          </p:nvPr>
        </p:nvSpPr>
        <p:spPr>
          <a:prstGeom prst="rect">
            <a:avLst/>
          </a:prstGeom>
        </p:spPr>
        <p:txBody>
          <a:bodyPr/>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Tree>
    <p:extLst>
      <p:ext uri="{BB962C8B-B14F-4D97-AF65-F5344CB8AC3E}">
        <p14:creationId xmlns:p14="http://schemas.microsoft.com/office/powerpoint/2010/main" val="1952271338"/>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9" name="Shape 49"/>
          <p:cNvSpPr>
            <a:spLocks noGrp="1"/>
          </p:cNvSpPr>
          <p:nvPr>
            <p:ph type="title"/>
          </p:nvPr>
        </p:nvSpPr>
        <p:spPr>
          <a:xfrm>
            <a:off x="722336" y="3305176"/>
            <a:ext cx="7772401" cy="1021556"/>
          </a:xfrm>
          <a:prstGeom prst="rect">
            <a:avLst/>
          </a:prstGeom>
        </p:spPr>
        <p:txBody>
          <a:bodyPr anchor="t"/>
          <a:lstStyle>
            <a:lvl1pPr algn="l">
              <a:defRPr sz="3600" b="1" cap="all"/>
            </a:lvl1pPr>
          </a:lstStyle>
          <a:p>
            <a:pPr lvl="0">
              <a:defRPr sz="1800" b="0" cap="none"/>
            </a:pPr>
            <a:r>
              <a:rPr sz="3600" b="1" cap="all"/>
              <a:t>Title Text</a:t>
            </a:r>
          </a:p>
        </p:txBody>
      </p:sp>
      <p:sp>
        <p:nvSpPr>
          <p:cNvPr id="50" name="Shape 50"/>
          <p:cNvSpPr>
            <a:spLocks noGrp="1"/>
          </p:cNvSpPr>
          <p:nvPr>
            <p:ph type="body" idx="1"/>
          </p:nvPr>
        </p:nvSpPr>
        <p:spPr>
          <a:xfrm>
            <a:off x="722336" y="2180036"/>
            <a:ext cx="7772401" cy="1125141"/>
          </a:xfrm>
          <a:prstGeom prst="rect">
            <a:avLst/>
          </a:prstGeom>
        </p:spPr>
        <p:txBody>
          <a:bodyPr anchor="b"/>
          <a:lstStyle>
            <a:lvl1pPr marL="0" indent="0">
              <a:spcBef>
                <a:spcPts val="357"/>
              </a:spcBef>
              <a:buSzTx/>
              <a:buFontTx/>
              <a:buNone/>
              <a:defRPr sz="1800">
                <a:solidFill>
                  <a:srgbClr val="888888"/>
                </a:solidFill>
              </a:defRPr>
            </a:lvl1pPr>
            <a:lvl2pPr marL="0" indent="407794">
              <a:spcBef>
                <a:spcPts val="357"/>
              </a:spcBef>
              <a:buSzTx/>
              <a:buFontTx/>
              <a:buNone/>
              <a:defRPr sz="1800">
                <a:solidFill>
                  <a:srgbClr val="888888"/>
                </a:solidFill>
              </a:defRPr>
            </a:lvl2pPr>
            <a:lvl3pPr marL="0" indent="815549">
              <a:spcBef>
                <a:spcPts val="357"/>
              </a:spcBef>
              <a:buSzTx/>
              <a:buFontTx/>
              <a:buNone/>
              <a:defRPr sz="1800">
                <a:solidFill>
                  <a:srgbClr val="888888"/>
                </a:solidFill>
              </a:defRPr>
            </a:lvl3pPr>
            <a:lvl4pPr marL="0" indent="1223381">
              <a:spcBef>
                <a:spcPts val="357"/>
              </a:spcBef>
              <a:buSzTx/>
              <a:buFontTx/>
              <a:buNone/>
              <a:defRPr sz="1800">
                <a:solidFill>
                  <a:srgbClr val="888888"/>
                </a:solidFill>
              </a:defRPr>
            </a:lvl4pPr>
            <a:lvl5pPr marL="0" indent="1631156">
              <a:spcBef>
                <a:spcPts val="357"/>
              </a:spcBef>
              <a:buSzTx/>
              <a:buFontTx/>
              <a:buNone/>
              <a:defRPr sz="1800">
                <a:solidFill>
                  <a:srgbClr val="888888"/>
                </a:solidFill>
              </a:defRPr>
            </a:lvl5pPr>
          </a:lstStyle>
          <a:p>
            <a:pPr lvl="0">
              <a:defRPr sz="1800">
                <a:solidFill>
                  <a:srgbClr val="000000"/>
                </a:solidFill>
              </a:defRPr>
            </a:pPr>
            <a:r>
              <a:rPr sz="1800">
                <a:solidFill>
                  <a:srgbClr val="888888"/>
                </a:solidFill>
              </a:rPr>
              <a:t>Body Level One</a:t>
            </a:r>
          </a:p>
          <a:p>
            <a:pPr lvl="1">
              <a:defRPr sz="1800">
                <a:solidFill>
                  <a:srgbClr val="000000"/>
                </a:solidFill>
              </a:defRPr>
            </a:pPr>
            <a:r>
              <a:rPr sz="1800">
                <a:solidFill>
                  <a:srgbClr val="888888"/>
                </a:solidFill>
              </a:rPr>
              <a:t>Body Level Two</a:t>
            </a:r>
          </a:p>
          <a:p>
            <a:pPr lvl="2">
              <a:defRPr sz="1800">
                <a:solidFill>
                  <a:srgbClr val="000000"/>
                </a:solidFill>
              </a:defRPr>
            </a:pPr>
            <a:r>
              <a:rPr sz="1800">
                <a:solidFill>
                  <a:srgbClr val="888888"/>
                </a:solidFill>
              </a:rPr>
              <a:t>Body Level Three</a:t>
            </a:r>
          </a:p>
          <a:p>
            <a:pPr lvl="3">
              <a:defRPr sz="1800">
                <a:solidFill>
                  <a:srgbClr val="000000"/>
                </a:solidFill>
              </a:defRPr>
            </a:pPr>
            <a:r>
              <a:rPr sz="1800">
                <a:solidFill>
                  <a:srgbClr val="888888"/>
                </a:solidFill>
              </a:rPr>
              <a:t>Body Level Four</a:t>
            </a:r>
          </a:p>
          <a:p>
            <a:pPr lvl="4">
              <a:defRPr sz="1800">
                <a:solidFill>
                  <a:srgbClr val="000000"/>
                </a:solidFill>
              </a:defRPr>
            </a:pPr>
            <a:r>
              <a:rPr sz="1800">
                <a:solidFill>
                  <a:srgbClr val="888888"/>
                </a:solidFill>
              </a:rPr>
              <a:t>Body Level Five</a:t>
            </a:r>
          </a:p>
        </p:txBody>
      </p:sp>
      <p:sp>
        <p:nvSpPr>
          <p:cNvPr id="51" name="Shape 51"/>
          <p:cNvSpPr>
            <a:spLocks noGrp="1"/>
          </p:cNvSpPr>
          <p:nvPr>
            <p:ph type="sldNum" sz="quarter" idx="2"/>
          </p:nvPr>
        </p:nvSpPr>
        <p:spPr>
          <a:xfrm>
            <a:off x="6553200" y="4767266"/>
            <a:ext cx="2133600" cy="268605"/>
          </a:xfrm>
          <a:prstGeom prst="rect">
            <a:avLst/>
          </a:prstGeom>
        </p:spPr>
        <p:txBody>
          <a:bodyPr lIns="81559" tIns="40779" rIns="81559" bIns="40779"/>
          <a:lstStyle/>
          <a:p>
            <a:pPr defTabSz="913500"/>
            <a:fld id="{86CB4B4D-7CA3-9044-876B-883B54F8677D}" type="slidenum">
              <a:rPr lang="en-US" kern="0" smtClean="0">
                <a:solidFill>
                  <a:sysClr val="windowText" lastClr="000000"/>
                </a:solidFill>
                <a:latin typeface="Calibri"/>
                <a:sym typeface="Calibri"/>
              </a:rPr>
              <a:pPr defTabSz="913500"/>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593460072"/>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pPr lvl="0">
              <a:defRPr sz="1800"/>
            </a:pPr>
            <a:r>
              <a:rPr sz="3900"/>
              <a:t>Title Text</a:t>
            </a:r>
          </a:p>
        </p:txBody>
      </p:sp>
      <p:sp>
        <p:nvSpPr>
          <p:cNvPr id="54" name="Shape 54"/>
          <p:cNvSpPr>
            <a:spLocks noGrp="1"/>
          </p:cNvSpPr>
          <p:nvPr>
            <p:ph type="body" idx="1"/>
          </p:nvPr>
        </p:nvSpPr>
        <p:spPr>
          <a:xfrm>
            <a:off x="457200" y="1200150"/>
            <a:ext cx="4038600" cy="3943350"/>
          </a:xfrm>
          <a:prstGeom prst="rect">
            <a:avLst/>
          </a:prstGeom>
        </p:spPr>
        <p:txBody>
          <a:bodyPr/>
          <a:lstStyle>
            <a:lvl1pPr>
              <a:spcBef>
                <a:spcPts val="536"/>
              </a:spcBef>
              <a:defRPr sz="2500"/>
            </a:lvl1pPr>
            <a:lvl2pPr marL="705116" indent="-297341">
              <a:spcBef>
                <a:spcPts val="536"/>
              </a:spcBef>
              <a:defRPr sz="2500"/>
            </a:lvl2pPr>
            <a:lvl3pPr marL="1101043" indent="-285455">
              <a:spcBef>
                <a:spcPts val="536"/>
              </a:spcBef>
              <a:defRPr sz="2500"/>
            </a:lvl3pPr>
            <a:lvl4pPr marL="1540508" indent="-317164">
              <a:spcBef>
                <a:spcPts val="536"/>
              </a:spcBef>
              <a:defRPr sz="2500"/>
            </a:lvl4pPr>
            <a:lvl5pPr marL="1948337" indent="-317164">
              <a:spcBef>
                <a:spcPts val="536"/>
              </a:spcBef>
              <a:defRPr sz="2500"/>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
        <p:nvSpPr>
          <p:cNvPr id="55" name="Shape 55"/>
          <p:cNvSpPr>
            <a:spLocks noGrp="1"/>
          </p:cNvSpPr>
          <p:nvPr>
            <p:ph type="sldNum" sz="quarter" idx="2"/>
          </p:nvPr>
        </p:nvSpPr>
        <p:spPr>
          <a:xfrm>
            <a:off x="6553200" y="4767266"/>
            <a:ext cx="2133600" cy="268605"/>
          </a:xfrm>
          <a:prstGeom prst="rect">
            <a:avLst/>
          </a:prstGeom>
        </p:spPr>
        <p:txBody>
          <a:bodyPr lIns="81559" tIns="40779" rIns="81559" bIns="40779"/>
          <a:lstStyle/>
          <a:p>
            <a:pPr defTabSz="913500"/>
            <a:fld id="{86CB4B4D-7CA3-9044-876B-883B54F8677D}" type="slidenum">
              <a:rPr lang="en-US" kern="0" smtClean="0">
                <a:solidFill>
                  <a:sysClr val="windowText" lastClr="000000"/>
                </a:solidFill>
                <a:latin typeface="Calibri"/>
                <a:sym typeface="Calibri"/>
              </a:rPr>
              <a:pPr defTabSz="913500"/>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3429488489"/>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7" name="Shape 57"/>
          <p:cNvSpPr>
            <a:spLocks noGrp="1"/>
          </p:cNvSpPr>
          <p:nvPr>
            <p:ph type="title"/>
          </p:nvPr>
        </p:nvSpPr>
        <p:spPr>
          <a:xfrm>
            <a:off x="457200" y="192608"/>
            <a:ext cx="8229600" cy="883992"/>
          </a:xfrm>
          <a:prstGeom prst="rect">
            <a:avLst/>
          </a:prstGeom>
        </p:spPr>
        <p:txBody>
          <a:bodyPr/>
          <a:lstStyle/>
          <a:p>
            <a:pPr lvl="0">
              <a:defRPr sz="1800"/>
            </a:pPr>
            <a:r>
              <a:rPr sz="3900"/>
              <a:t>Title Text</a:t>
            </a:r>
          </a:p>
        </p:txBody>
      </p:sp>
      <p:sp>
        <p:nvSpPr>
          <p:cNvPr id="58" name="Shape 58"/>
          <p:cNvSpPr>
            <a:spLocks noGrp="1"/>
          </p:cNvSpPr>
          <p:nvPr>
            <p:ph type="body" idx="1"/>
          </p:nvPr>
        </p:nvSpPr>
        <p:spPr>
          <a:xfrm>
            <a:off x="457200" y="1076600"/>
            <a:ext cx="4040188" cy="554558"/>
          </a:xfrm>
          <a:prstGeom prst="rect">
            <a:avLst/>
          </a:prstGeom>
        </p:spPr>
        <p:txBody>
          <a:bodyPr anchor="b"/>
          <a:lstStyle>
            <a:lvl1pPr marL="0" indent="0">
              <a:spcBef>
                <a:spcPts val="446"/>
              </a:spcBef>
              <a:buSzTx/>
              <a:buFontTx/>
              <a:buNone/>
              <a:defRPr sz="2100" b="1"/>
            </a:lvl1pPr>
            <a:lvl2pPr marL="0" indent="407794">
              <a:spcBef>
                <a:spcPts val="446"/>
              </a:spcBef>
              <a:buSzTx/>
              <a:buFontTx/>
              <a:buNone/>
              <a:defRPr sz="2100" b="1"/>
            </a:lvl2pPr>
            <a:lvl3pPr marL="0" indent="815549">
              <a:spcBef>
                <a:spcPts val="446"/>
              </a:spcBef>
              <a:buSzTx/>
              <a:buFontTx/>
              <a:buNone/>
              <a:defRPr sz="2100" b="1"/>
            </a:lvl3pPr>
            <a:lvl4pPr marL="0" indent="1223381">
              <a:spcBef>
                <a:spcPts val="446"/>
              </a:spcBef>
              <a:buSzTx/>
              <a:buFontTx/>
              <a:buNone/>
              <a:defRPr sz="2100" b="1"/>
            </a:lvl4pPr>
            <a:lvl5pPr marL="0" indent="1631156">
              <a:spcBef>
                <a:spcPts val="446"/>
              </a:spcBef>
              <a:buSzTx/>
              <a:buFontTx/>
              <a:buNone/>
              <a:defRPr sz="2100" b="1"/>
            </a:lvl5pPr>
          </a:lstStyle>
          <a:p>
            <a:pPr lvl="0">
              <a:defRPr sz="1800" b="0"/>
            </a:pPr>
            <a:r>
              <a:rPr sz="2100" b="1"/>
              <a:t>Body Level One</a:t>
            </a:r>
          </a:p>
          <a:p>
            <a:pPr lvl="1">
              <a:defRPr sz="1800" b="0"/>
            </a:pPr>
            <a:r>
              <a:rPr sz="2100" b="1"/>
              <a:t>Body Level Two</a:t>
            </a:r>
          </a:p>
          <a:p>
            <a:pPr lvl="2">
              <a:defRPr sz="1800" b="0"/>
            </a:pPr>
            <a:r>
              <a:rPr sz="2100" b="1"/>
              <a:t>Body Level Three</a:t>
            </a:r>
          </a:p>
          <a:p>
            <a:pPr lvl="3">
              <a:defRPr sz="1800" b="0"/>
            </a:pPr>
            <a:r>
              <a:rPr sz="2100" b="1"/>
              <a:t>Body Level Four</a:t>
            </a:r>
          </a:p>
          <a:p>
            <a:pPr lvl="4">
              <a:defRPr sz="1800" b="0"/>
            </a:pPr>
            <a:r>
              <a:rPr sz="2100" b="1"/>
              <a:t>Body Level Five</a:t>
            </a:r>
          </a:p>
        </p:txBody>
      </p:sp>
      <p:sp>
        <p:nvSpPr>
          <p:cNvPr id="59" name="Shape 59"/>
          <p:cNvSpPr>
            <a:spLocks noGrp="1"/>
          </p:cNvSpPr>
          <p:nvPr>
            <p:ph type="sldNum" sz="quarter" idx="2"/>
          </p:nvPr>
        </p:nvSpPr>
        <p:spPr>
          <a:xfrm>
            <a:off x="6553200" y="4767266"/>
            <a:ext cx="2133600" cy="268605"/>
          </a:xfrm>
          <a:prstGeom prst="rect">
            <a:avLst/>
          </a:prstGeom>
        </p:spPr>
        <p:txBody>
          <a:bodyPr lIns="81559" tIns="40779" rIns="81559" bIns="40779"/>
          <a:lstStyle/>
          <a:p>
            <a:pPr defTabSz="913500"/>
            <a:fld id="{86CB4B4D-7CA3-9044-876B-883B54F8677D}" type="slidenum">
              <a:rPr lang="en-US" kern="0" smtClean="0">
                <a:solidFill>
                  <a:sysClr val="windowText" lastClr="000000"/>
                </a:solidFill>
                <a:latin typeface="Calibri"/>
                <a:sym typeface="Calibri"/>
              </a:rPr>
              <a:pPr defTabSz="913500"/>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3821603812"/>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6" name="Shape 66"/>
          <p:cNvSpPr>
            <a:spLocks noGrp="1"/>
          </p:cNvSpPr>
          <p:nvPr>
            <p:ph type="title"/>
          </p:nvPr>
        </p:nvSpPr>
        <p:spPr>
          <a:xfrm>
            <a:off x="457200" y="6"/>
            <a:ext cx="3008314" cy="1076325"/>
          </a:xfrm>
          <a:prstGeom prst="rect">
            <a:avLst/>
          </a:prstGeom>
        </p:spPr>
        <p:txBody>
          <a:bodyPr anchor="b"/>
          <a:lstStyle>
            <a:lvl1pPr algn="l">
              <a:defRPr sz="1800" b="1"/>
            </a:lvl1pPr>
          </a:lstStyle>
          <a:p>
            <a:pPr lvl="0">
              <a:defRPr sz="1800" b="0"/>
            </a:pPr>
            <a:r>
              <a:rPr sz="1800" b="1"/>
              <a:t>Title Text</a:t>
            </a:r>
          </a:p>
        </p:txBody>
      </p:sp>
      <p:sp>
        <p:nvSpPr>
          <p:cNvPr id="67" name="Shape 67"/>
          <p:cNvSpPr>
            <a:spLocks noGrp="1"/>
          </p:cNvSpPr>
          <p:nvPr>
            <p:ph type="body" idx="1"/>
          </p:nvPr>
        </p:nvSpPr>
        <p:spPr>
          <a:xfrm>
            <a:off x="3575050" y="205247"/>
            <a:ext cx="5111750" cy="4938713"/>
          </a:xfrm>
          <a:prstGeom prst="rect">
            <a:avLst/>
          </a:prstGeom>
        </p:spPr>
        <p:txBody>
          <a:body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
        <p:nvSpPr>
          <p:cNvPr id="68" name="Shape 68"/>
          <p:cNvSpPr>
            <a:spLocks noGrp="1"/>
          </p:cNvSpPr>
          <p:nvPr>
            <p:ph type="sldNum" sz="quarter" idx="2"/>
          </p:nvPr>
        </p:nvSpPr>
        <p:spPr>
          <a:xfrm>
            <a:off x="6553200" y="4767266"/>
            <a:ext cx="2133600" cy="268605"/>
          </a:xfrm>
          <a:prstGeom prst="rect">
            <a:avLst/>
          </a:prstGeom>
        </p:spPr>
        <p:txBody>
          <a:bodyPr lIns="81559" tIns="40779" rIns="81559" bIns="40779"/>
          <a:lstStyle/>
          <a:p>
            <a:pPr defTabSz="913500"/>
            <a:fld id="{86CB4B4D-7CA3-9044-876B-883B54F8677D}" type="slidenum">
              <a:rPr lang="en-US" kern="0" smtClean="0">
                <a:solidFill>
                  <a:sysClr val="windowText" lastClr="000000"/>
                </a:solidFill>
                <a:latin typeface="Calibri"/>
                <a:sym typeface="Calibri"/>
              </a:rPr>
              <a:pPr defTabSz="913500"/>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2934947206"/>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1" y="69489"/>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4062460504"/>
      </p:ext>
    </p:extLst>
  </p:cSld>
  <p:clrMapOvr>
    <a:masterClrMapping/>
  </p:clrMapOvr>
  <p:transition spd="med"/>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513848662"/>
      </p:ext>
    </p:extLst>
  </p:cSld>
  <p:clrMapOvr>
    <a:masterClrMapping/>
  </p:clrMapOvr>
  <p:transition spd="med"/>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851689979"/>
      </p:ext>
    </p:extLst>
  </p:cSld>
  <p:clrMapOvr>
    <a:masterClrMapping/>
  </p:clrMapOvr>
  <p:transition spd="med"/>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x" preserve="1">
  <p:cSld name="2_Blank">
    <p:spTree>
      <p:nvGrpSpPr>
        <p:cNvPr id="1" name=""/>
        <p:cNvGrpSpPr/>
        <p:nvPr/>
      </p:nvGrpSpPr>
      <p:grpSpPr>
        <a:xfrm>
          <a:off x="0" y="0"/>
          <a:ext cx="0" cy="0"/>
          <a:chOff x="0" y="0"/>
          <a:chExt cx="0" cy="0"/>
        </a:xfrm>
      </p:grpSpPr>
      <p:cxnSp>
        <p:nvCxnSpPr>
          <p:cNvPr id="3" name="Straight Connector 2"/>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62805088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74"/>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469546799"/>
      </p:ext>
    </p:extLst>
  </p:cSld>
  <p:clrMapOvr>
    <a:masterClrMapping/>
  </p:clrMapOvr>
  <p:transition spd="med"/>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x" preserve="1">
  <p:cSld name="3_Blank">
    <p:spTree>
      <p:nvGrpSpPr>
        <p:cNvPr id="1" name=""/>
        <p:cNvGrpSpPr/>
        <p:nvPr/>
      </p:nvGrpSpPr>
      <p:grpSpPr>
        <a:xfrm>
          <a:off x="0" y="0"/>
          <a:ext cx="0" cy="0"/>
          <a:chOff x="0" y="0"/>
          <a:chExt cx="0" cy="0"/>
        </a:xfrm>
      </p:grpSpPr>
      <p:cxnSp>
        <p:nvCxnSpPr>
          <p:cNvPr id="3" name="Straight Connector 2"/>
          <p:cNvCxnSpPr/>
          <p:nvPr userDrawn="1"/>
        </p:nvCxnSpPr>
        <p:spPr>
          <a:xfrm>
            <a:off x="3857625" y="1095375"/>
            <a:ext cx="4714876"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470187011"/>
      </p:ext>
    </p:extLst>
  </p:cSld>
  <p:clrMapOvr>
    <a:masterClrMapping/>
  </p:clrMapOvr>
  <p:transition spd="med"/>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tx" preserve="1">
  <p:cSld name="6_Blank">
    <p:spTree>
      <p:nvGrpSpPr>
        <p:cNvPr id="1" name=""/>
        <p:cNvGrpSpPr/>
        <p:nvPr/>
      </p:nvGrpSpPr>
      <p:grpSpPr>
        <a:xfrm>
          <a:off x="0" y="0"/>
          <a:ext cx="0" cy="0"/>
          <a:chOff x="0" y="0"/>
          <a:chExt cx="0" cy="0"/>
        </a:xfrm>
      </p:grpSpPr>
      <p:cxnSp>
        <p:nvCxnSpPr>
          <p:cNvPr id="3" name="Straight Connector 2"/>
          <p:cNvCxnSpPr/>
          <p:nvPr userDrawn="1"/>
        </p:nvCxnSpPr>
        <p:spPr>
          <a:xfrm>
            <a:off x="4238631" y="1095375"/>
            <a:ext cx="4333875"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832085445"/>
      </p:ext>
    </p:extLst>
  </p:cSld>
  <p:clrMapOvr>
    <a:masterClrMapping/>
  </p:clrMapOvr>
  <p:transition spd="med"/>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154" name="Shape 154"/>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7794">
              <a:defRPr>
                <a:solidFill>
                  <a:srgbClr val="FFFFFF"/>
                </a:solidFill>
              </a:defRPr>
            </a:pPr>
            <a:endParaRPr kern="0">
              <a:solidFill>
                <a:srgbClr val="FFFFFF"/>
              </a:solidFill>
              <a:latin typeface="Calibri"/>
              <a:sym typeface="Calibri"/>
            </a:endParaRPr>
          </a:p>
        </p:txBody>
      </p:sp>
      <p:sp>
        <p:nvSpPr>
          <p:cNvPr id="155" name="Shape 155"/>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3500">
              <a:defRPr>
                <a:solidFill>
                  <a:srgbClr val="FFFFFF"/>
                </a:solidFill>
              </a:defRPr>
            </a:pPr>
            <a:endParaRPr kern="0">
              <a:solidFill>
                <a:srgbClr val="FFFFFF"/>
              </a:solidFill>
              <a:latin typeface="Calibri"/>
              <a:sym typeface="Calibri"/>
            </a:endParaRPr>
          </a:p>
        </p:txBody>
      </p:sp>
      <p:sp>
        <p:nvSpPr>
          <p:cNvPr id="156" name="Shape 156"/>
          <p:cNvSpPr>
            <a:spLocks noGrp="1"/>
          </p:cNvSpPr>
          <p:nvPr>
            <p:ph type="title"/>
          </p:nvPr>
        </p:nvSpPr>
        <p:spPr>
          <a:prstGeom prst="rect">
            <a:avLst/>
          </a:prstGeom>
        </p:spPr>
        <p:txBody>
          <a:bodyPr>
            <a:normAutofit/>
          </a:bodyPr>
          <a:lstStyle>
            <a:lvl1pPr>
              <a:defRPr sz="3800">
                <a:solidFill>
                  <a:schemeClr val="bg1"/>
                </a:solidFill>
                <a:latin typeface="Arial"/>
                <a:ea typeface="Arial"/>
                <a:cs typeface="Arial"/>
                <a:sym typeface="Arial"/>
              </a:defRPr>
            </a:lvl1pPr>
          </a:lstStyle>
          <a:p>
            <a:pPr lvl="0">
              <a:defRPr sz="1800"/>
            </a:pPr>
            <a:r>
              <a:rPr sz="3600" dirty="0"/>
              <a:t>Title Text</a:t>
            </a:r>
          </a:p>
        </p:txBody>
      </p:sp>
    </p:spTree>
    <p:extLst>
      <p:ext uri="{BB962C8B-B14F-4D97-AF65-F5344CB8AC3E}">
        <p14:creationId xmlns:p14="http://schemas.microsoft.com/office/powerpoint/2010/main" val="1302807028"/>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158" name="Shape 15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7794">
              <a:defRPr>
                <a:solidFill>
                  <a:srgbClr val="FFFFFF"/>
                </a:solidFill>
              </a:defRPr>
            </a:pPr>
            <a:endParaRPr kern="0">
              <a:solidFill>
                <a:srgbClr val="FFFFFF"/>
              </a:solidFill>
              <a:latin typeface="Calibri"/>
              <a:sym typeface="Calibri"/>
            </a:endParaRPr>
          </a:p>
        </p:txBody>
      </p:sp>
      <p:sp>
        <p:nvSpPr>
          <p:cNvPr id="159" name="Shape 15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3500">
              <a:defRPr>
                <a:solidFill>
                  <a:srgbClr val="FFFFFF"/>
                </a:solidFill>
              </a:defRPr>
            </a:pPr>
            <a:endParaRPr kern="0">
              <a:solidFill>
                <a:srgbClr val="FFFFFF"/>
              </a:solidFill>
              <a:latin typeface="Calibri"/>
              <a:sym typeface="Calibri"/>
            </a:endParaRPr>
          </a:p>
        </p:txBody>
      </p:sp>
      <p:sp>
        <p:nvSpPr>
          <p:cNvPr id="160" name="Shape 160"/>
          <p:cNvSpPr>
            <a:spLocks noGrp="1"/>
          </p:cNvSpPr>
          <p:nvPr>
            <p:ph type="title"/>
          </p:nvPr>
        </p:nvSpPr>
        <p:spPr>
          <a:prstGeom prst="rect">
            <a:avLst/>
          </a:prstGeom>
        </p:spPr>
        <p:txBody>
          <a:bodyPr/>
          <a:lstStyle>
            <a:lvl1pPr>
              <a:defRPr sz="3600">
                <a:solidFill>
                  <a:schemeClr val="bg1"/>
                </a:solidFill>
                <a:latin typeface="Arial"/>
                <a:ea typeface="Arial"/>
                <a:cs typeface="Arial"/>
                <a:sym typeface="Arial"/>
              </a:defRPr>
            </a:lvl1pPr>
          </a:lstStyle>
          <a:p>
            <a:pPr lvl="0">
              <a:defRPr sz="1800"/>
            </a:pPr>
            <a:r>
              <a:rPr sz="3600" dirty="0"/>
              <a:t>Title Text</a:t>
            </a:r>
          </a:p>
        </p:txBody>
      </p:sp>
      <p:sp>
        <p:nvSpPr>
          <p:cNvPr id="161" name="Shape 161"/>
          <p:cNvSpPr>
            <a:spLocks noGrp="1"/>
          </p:cNvSpPr>
          <p:nvPr>
            <p:ph type="body" idx="1"/>
          </p:nvPr>
        </p:nvSpPr>
        <p:spPr>
          <a:prstGeom prst="rect">
            <a:avLst/>
          </a:prstGeom>
        </p:spPr>
        <p:txBody>
          <a:bodyPr/>
          <a:lstStyle>
            <a:lvl1pPr>
              <a:buClr>
                <a:srgbClr val="205C3A"/>
              </a:buClr>
              <a:defRPr>
                <a:latin typeface="Arial"/>
                <a:ea typeface="Arial"/>
                <a:cs typeface="Arial"/>
                <a:sym typeface="Arial"/>
              </a:defRPr>
            </a:lvl1pPr>
            <a:lvl2pPr>
              <a:buClr>
                <a:srgbClr val="205C3A"/>
              </a:buClr>
              <a:defRPr>
                <a:latin typeface="Arial"/>
                <a:ea typeface="Arial"/>
                <a:cs typeface="Arial"/>
                <a:sym typeface="Arial"/>
              </a:defRPr>
            </a:lvl2pPr>
            <a:lvl3pPr>
              <a:buClr>
                <a:srgbClr val="205C3A"/>
              </a:buClr>
              <a:defRPr>
                <a:latin typeface="Arial"/>
                <a:ea typeface="Arial"/>
                <a:cs typeface="Arial"/>
                <a:sym typeface="Arial"/>
              </a:defRPr>
            </a:lvl3pPr>
            <a:lvl4pPr>
              <a:buClr>
                <a:srgbClr val="205C3A"/>
              </a:buClr>
              <a:buChar char="•"/>
              <a:defRPr>
                <a:latin typeface="Arial"/>
                <a:ea typeface="Arial"/>
                <a:cs typeface="Arial"/>
                <a:sym typeface="Arial"/>
              </a:defRPr>
            </a:lvl4pPr>
            <a:lvl5pPr>
              <a:buClr>
                <a:srgbClr val="205C3A"/>
              </a:buClr>
              <a:buChar cha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733799025"/>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163" name="Shape 163"/>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7794">
              <a:defRPr>
                <a:solidFill>
                  <a:srgbClr val="FFFFFF"/>
                </a:solidFill>
              </a:defRPr>
            </a:pPr>
            <a:endParaRPr kern="0">
              <a:solidFill>
                <a:srgbClr val="FFFFFF"/>
              </a:solidFill>
              <a:latin typeface="Calibri"/>
              <a:sym typeface="Calibri"/>
            </a:endParaRPr>
          </a:p>
        </p:txBody>
      </p:sp>
      <p:sp>
        <p:nvSpPr>
          <p:cNvPr id="164" name="Shape 164"/>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3500">
              <a:defRPr>
                <a:solidFill>
                  <a:srgbClr val="FFFFFF"/>
                </a:solidFill>
              </a:defRPr>
            </a:pPr>
            <a:endParaRPr kern="0">
              <a:solidFill>
                <a:srgbClr val="FFFFFF"/>
              </a:solidFill>
              <a:latin typeface="Calibri"/>
              <a:sym typeface="Calibri"/>
            </a:endParaRPr>
          </a:p>
        </p:txBody>
      </p:sp>
      <p:sp>
        <p:nvSpPr>
          <p:cNvPr id="165" name="Shape 165"/>
          <p:cNvSpPr>
            <a:spLocks noGrp="1"/>
          </p:cNvSpPr>
          <p:nvPr>
            <p:ph type="title"/>
          </p:nvPr>
        </p:nvSpPr>
        <p:spPr>
          <a:xfrm>
            <a:off x="457200" y="6"/>
            <a:ext cx="3008314" cy="1076325"/>
          </a:xfrm>
          <a:prstGeom prst="rect">
            <a:avLst/>
          </a:prstGeom>
        </p:spPr>
        <p:txBody>
          <a:bodyPr anchor="b"/>
          <a:lstStyle>
            <a:lvl1pPr algn="l">
              <a:defRPr sz="1800">
                <a:latin typeface="Arial Bold"/>
                <a:ea typeface="Arial Bold"/>
                <a:cs typeface="Arial Bold"/>
                <a:sym typeface="Arial Bold"/>
              </a:defRPr>
            </a:lvl1pPr>
          </a:lstStyle>
          <a:p>
            <a:pPr lvl="0">
              <a:defRPr sz="1800"/>
            </a:pPr>
            <a:r>
              <a:rPr sz="1800"/>
              <a:t>Title Text</a:t>
            </a:r>
          </a:p>
        </p:txBody>
      </p:sp>
      <p:sp>
        <p:nvSpPr>
          <p:cNvPr id="166" name="Shape 166"/>
          <p:cNvSpPr>
            <a:spLocks noGrp="1"/>
          </p:cNvSpPr>
          <p:nvPr>
            <p:ph type="body" idx="1"/>
          </p:nvPr>
        </p:nvSpPr>
        <p:spPr>
          <a:xfrm>
            <a:off x="3575050" y="205247"/>
            <a:ext cx="5111750" cy="4938713"/>
          </a:xfrm>
          <a:prstGeom prst="rect">
            <a:avLst/>
          </a:prstGeom>
        </p:spPr>
        <p:txBody>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1651442878"/>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68" name="Shape 16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7794">
              <a:defRPr>
                <a:solidFill>
                  <a:srgbClr val="FFFFFF"/>
                </a:solidFill>
              </a:defRPr>
            </a:pPr>
            <a:endParaRPr kern="0">
              <a:solidFill>
                <a:srgbClr val="FFFFFF"/>
              </a:solidFill>
              <a:latin typeface="Calibri"/>
              <a:sym typeface="Calibri"/>
            </a:endParaRPr>
          </a:p>
        </p:txBody>
      </p:sp>
      <p:sp>
        <p:nvSpPr>
          <p:cNvPr id="169" name="Shape 16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3500">
              <a:defRPr>
                <a:solidFill>
                  <a:srgbClr val="FFFFFF"/>
                </a:solidFill>
              </a:defRPr>
            </a:pPr>
            <a:endParaRPr kern="0">
              <a:solidFill>
                <a:srgbClr val="FFFFFF"/>
              </a:solidFill>
              <a:latin typeface="Calibri"/>
              <a:sym typeface="Calibri"/>
            </a:endParaRPr>
          </a:p>
        </p:txBody>
      </p:sp>
      <p:sp>
        <p:nvSpPr>
          <p:cNvPr id="170" name="Shape 170"/>
          <p:cNvSpPr>
            <a:spLocks noGrp="1"/>
          </p:cNvSpPr>
          <p:nvPr>
            <p:ph type="title"/>
          </p:nvPr>
        </p:nvSpPr>
        <p:spPr>
          <a:prstGeom prst="rect">
            <a:avLst/>
          </a:prstGeom>
        </p:spPr>
        <p:txBody>
          <a:bodyPr/>
          <a:lstStyle>
            <a:lvl1pPr>
              <a:defRPr sz="3600">
                <a:latin typeface="Arial"/>
                <a:ea typeface="Arial"/>
                <a:cs typeface="Arial"/>
                <a:sym typeface="Arial"/>
              </a:defRPr>
            </a:lvl1pPr>
          </a:lstStyle>
          <a:p>
            <a:pPr lvl="0">
              <a:defRPr sz="1800"/>
            </a:pPr>
            <a:r>
              <a:rPr sz="3600"/>
              <a:t>Title Text</a:t>
            </a:r>
          </a:p>
        </p:txBody>
      </p:sp>
      <p:sp>
        <p:nvSpPr>
          <p:cNvPr id="171" name="Shape 171"/>
          <p:cNvSpPr>
            <a:spLocks noGrp="1"/>
          </p:cNvSpPr>
          <p:nvPr>
            <p:ph type="body" idx="1"/>
          </p:nvPr>
        </p:nvSpPr>
        <p:spPr>
          <a:xfrm>
            <a:off x="457200" y="1200150"/>
            <a:ext cx="4038600" cy="3943350"/>
          </a:xfrm>
          <a:prstGeom prst="rect">
            <a:avLst/>
          </a:prstGeom>
        </p:spPr>
        <p:txBody>
          <a:bodyPr/>
          <a:lstStyle>
            <a:lvl1pPr>
              <a:spcBef>
                <a:spcPts val="536"/>
              </a:spcBef>
              <a:defRPr sz="2500">
                <a:latin typeface="Arial"/>
                <a:ea typeface="Arial"/>
                <a:cs typeface="Arial"/>
                <a:sym typeface="Arial"/>
              </a:defRPr>
            </a:lvl1pPr>
            <a:lvl2pPr marL="705116" indent="-297341">
              <a:spcBef>
                <a:spcPts val="536"/>
              </a:spcBef>
              <a:defRPr sz="2500">
                <a:latin typeface="Arial"/>
                <a:ea typeface="Arial"/>
                <a:cs typeface="Arial"/>
                <a:sym typeface="Arial"/>
              </a:defRPr>
            </a:lvl2pPr>
            <a:lvl3pPr marL="1101043" indent="-285455">
              <a:spcBef>
                <a:spcPts val="536"/>
              </a:spcBef>
              <a:defRPr sz="2500">
                <a:latin typeface="Arial"/>
                <a:ea typeface="Arial"/>
                <a:cs typeface="Arial"/>
                <a:sym typeface="Arial"/>
              </a:defRPr>
            </a:lvl3pPr>
            <a:lvl4pPr marL="1540508" indent="-317164">
              <a:spcBef>
                <a:spcPts val="536"/>
              </a:spcBef>
              <a:defRPr sz="2500">
                <a:latin typeface="Arial"/>
                <a:ea typeface="Arial"/>
                <a:cs typeface="Arial"/>
                <a:sym typeface="Arial"/>
              </a:defRPr>
            </a:lvl4pPr>
            <a:lvl5pPr marL="1948337" indent="-317164">
              <a:spcBef>
                <a:spcPts val="536"/>
              </a:spcBef>
              <a:defRPr sz="2500">
                <a:latin typeface="Arial"/>
                <a:ea typeface="Arial"/>
                <a:cs typeface="Arial"/>
                <a:sym typeface="Arial"/>
              </a:defRPr>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847258068"/>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177" name="Shape 177"/>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7794">
              <a:defRPr>
                <a:solidFill>
                  <a:srgbClr val="FFFFFF"/>
                </a:solidFill>
              </a:defRPr>
            </a:pPr>
            <a:endParaRPr kern="0">
              <a:solidFill>
                <a:srgbClr val="FFFFFF"/>
              </a:solidFill>
              <a:latin typeface="Calibri"/>
              <a:sym typeface="Calibri"/>
            </a:endParaRPr>
          </a:p>
        </p:txBody>
      </p:sp>
      <p:sp>
        <p:nvSpPr>
          <p:cNvPr id="178" name="Shape 178"/>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3500">
              <a:defRPr>
                <a:solidFill>
                  <a:srgbClr val="FFFFFF"/>
                </a:solidFill>
              </a:defRPr>
            </a:pPr>
            <a:endParaRPr kern="0">
              <a:solidFill>
                <a:srgbClr val="FFFFFF"/>
              </a:solidFill>
              <a:latin typeface="Calibri"/>
              <a:sym typeface="Calibri"/>
            </a:endParaRPr>
          </a:p>
        </p:txBody>
      </p:sp>
      <p:sp>
        <p:nvSpPr>
          <p:cNvPr id="179" name="Shape 179"/>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latin typeface="Arial"/>
                <a:ea typeface="Arial"/>
                <a:cs typeface="Arial"/>
                <a:sym typeface="Arial"/>
              </a:defRPr>
            </a:lvl1pPr>
            <a:lvl2pPr marL="0" indent="407794" algn="ctr">
              <a:buSzTx/>
              <a:buFontTx/>
              <a:buNone/>
              <a:defRPr>
                <a:solidFill>
                  <a:srgbClr val="888888"/>
                </a:solidFill>
                <a:latin typeface="Arial"/>
                <a:ea typeface="Arial"/>
                <a:cs typeface="Arial"/>
                <a:sym typeface="Arial"/>
              </a:defRPr>
            </a:lvl2pPr>
            <a:lvl3pPr marL="0" indent="815549" algn="ctr">
              <a:buSzTx/>
              <a:buFontTx/>
              <a:buNone/>
              <a:defRPr>
                <a:solidFill>
                  <a:srgbClr val="888888"/>
                </a:solidFill>
                <a:latin typeface="Arial"/>
                <a:ea typeface="Arial"/>
                <a:cs typeface="Arial"/>
                <a:sym typeface="Arial"/>
              </a:defRPr>
            </a:lvl3pPr>
            <a:lvl4pPr marL="0" indent="1223381" algn="ctr">
              <a:buSzTx/>
              <a:buFontTx/>
              <a:buNone/>
              <a:defRPr>
                <a:solidFill>
                  <a:srgbClr val="888888"/>
                </a:solidFill>
                <a:latin typeface="Arial"/>
                <a:ea typeface="Arial"/>
                <a:cs typeface="Arial"/>
                <a:sym typeface="Arial"/>
              </a:defRPr>
            </a:lvl4pPr>
            <a:lvl5pPr marL="0" indent="1631156" algn="ctr">
              <a:buSzTx/>
              <a:buFontTx/>
              <a:buNone/>
              <a:defRPr>
                <a:solidFill>
                  <a:srgbClr val="888888"/>
                </a:solidFill>
                <a:latin typeface="Arial"/>
                <a:ea typeface="Arial"/>
                <a:cs typeface="Arial"/>
                <a:sym typeface="Arial"/>
              </a:defRPr>
            </a:lvl5pPr>
          </a:lstStyle>
          <a:p>
            <a:pPr lvl="0">
              <a:defRPr sz="1800">
                <a:solidFill>
                  <a:srgbClr val="000000"/>
                </a:solidFill>
              </a:defRPr>
            </a:pPr>
            <a:r>
              <a:rPr sz="2900">
                <a:solidFill>
                  <a:srgbClr val="888888"/>
                </a:solidFill>
              </a:rPr>
              <a:t>Body Level One</a:t>
            </a:r>
          </a:p>
          <a:p>
            <a:pPr lvl="1">
              <a:defRPr sz="1800">
                <a:solidFill>
                  <a:srgbClr val="000000"/>
                </a:solidFill>
              </a:defRPr>
            </a:pPr>
            <a:r>
              <a:rPr sz="2900">
                <a:solidFill>
                  <a:srgbClr val="888888"/>
                </a:solidFill>
              </a:rPr>
              <a:t>Body Level Two</a:t>
            </a:r>
          </a:p>
          <a:p>
            <a:pPr lvl="2">
              <a:defRPr sz="1800">
                <a:solidFill>
                  <a:srgbClr val="000000"/>
                </a:solidFill>
              </a:defRPr>
            </a:pPr>
            <a:r>
              <a:rPr sz="2900">
                <a:solidFill>
                  <a:srgbClr val="888888"/>
                </a:solidFill>
              </a:rPr>
              <a:t>Body Level Three</a:t>
            </a:r>
          </a:p>
          <a:p>
            <a:pPr lvl="3">
              <a:defRPr sz="1800">
                <a:solidFill>
                  <a:srgbClr val="000000"/>
                </a:solidFill>
              </a:defRPr>
            </a:pPr>
            <a:r>
              <a:rPr sz="2900">
                <a:solidFill>
                  <a:srgbClr val="888888"/>
                </a:solidFill>
              </a:rPr>
              <a:t>Body Level Four</a:t>
            </a:r>
          </a:p>
          <a:p>
            <a:pPr lvl="4">
              <a:defRPr sz="1800">
                <a:solidFill>
                  <a:srgbClr val="000000"/>
                </a:solidFill>
              </a:defRPr>
            </a:pPr>
            <a:r>
              <a:rPr sz="2900">
                <a:solidFill>
                  <a:srgbClr val="888888"/>
                </a:solidFill>
              </a:rPr>
              <a:t>Body Level Five</a:t>
            </a:r>
          </a:p>
        </p:txBody>
      </p:sp>
    </p:spTree>
    <p:extLst>
      <p:ext uri="{BB962C8B-B14F-4D97-AF65-F5344CB8AC3E}">
        <p14:creationId xmlns:p14="http://schemas.microsoft.com/office/powerpoint/2010/main" val="1155279070"/>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42" name="Shape 42"/>
          <p:cNvSpPr>
            <a:spLocks noGrp="1"/>
          </p:cNvSpPr>
          <p:nvPr>
            <p:ph type="title"/>
          </p:nvPr>
        </p:nvSpPr>
        <p:spPr>
          <a:xfrm>
            <a:off x="685800" y="1383510"/>
            <a:ext cx="7772400" cy="1531144"/>
          </a:xfrm>
          <a:prstGeom prst="rect">
            <a:avLst/>
          </a:prstGeom>
        </p:spPr>
        <p:txBody>
          <a:bodyPr/>
          <a:lstStyle/>
          <a:p>
            <a:pPr lvl="0">
              <a:defRPr sz="1800"/>
            </a:pPr>
            <a:r>
              <a:rPr sz="3800"/>
              <a:t>Title Text</a:t>
            </a:r>
          </a:p>
        </p:txBody>
      </p:sp>
      <p:sp>
        <p:nvSpPr>
          <p:cNvPr id="43" name="Shape 43"/>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defRPr>
            </a:lvl1pPr>
            <a:lvl2pPr marL="0" indent="407576" algn="ctr">
              <a:buSzTx/>
              <a:buFontTx/>
              <a:buNone/>
              <a:defRPr>
                <a:solidFill>
                  <a:srgbClr val="888888"/>
                </a:solidFill>
              </a:defRPr>
            </a:lvl2pPr>
            <a:lvl3pPr marL="0" indent="815129" algn="ctr">
              <a:buSzTx/>
              <a:buFontTx/>
              <a:buNone/>
              <a:defRPr>
                <a:solidFill>
                  <a:srgbClr val="888888"/>
                </a:solidFill>
              </a:defRPr>
            </a:lvl3pPr>
            <a:lvl4pPr marL="0" indent="1222732" algn="ctr">
              <a:buSzTx/>
              <a:buFontTx/>
              <a:buNone/>
              <a:defRPr>
                <a:solidFill>
                  <a:srgbClr val="888888"/>
                </a:solidFill>
              </a:defRPr>
            </a:lvl4pPr>
            <a:lvl5pPr marL="0" indent="1630293" algn="ctr">
              <a:buSzTx/>
              <a:buFontTx/>
              <a:buNone/>
              <a:defRPr>
                <a:solidFill>
                  <a:srgbClr val="888888"/>
                </a:solidFill>
              </a:defRPr>
            </a:lvl5pPr>
          </a:lstStyle>
          <a:p>
            <a:pPr lvl="0">
              <a:defRPr sz="1800">
                <a:solidFill>
                  <a:srgbClr val="000000"/>
                </a:solidFill>
              </a:defRPr>
            </a:pPr>
            <a:r>
              <a:rPr sz="2900">
                <a:solidFill>
                  <a:srgbClr val="888888"/>
                </a:solidFill>
              </a:rPr>
              <a:t>Body Level One</a:t>
            </a:r>
          </a:p>
          <a:p>
            <a:pPr lvl="1">
              <a:defRPr sz="1800">
                <a:solidFill>
                  <a:srgbClr val="000000"/>
                </a:solidFill>
              </a:defRPr>
            </a:pPr>
            <a:r>
              <a:rPr sz="2900">
                <a:solidFill>
                  <a:srgbClr val="888888"/>
                </a:solidFill>
              </a:rPr>
              <a:t>Body Level Two</a:t>
            </a:r>
          </a:p>
          <a:p>
            <a:pPr lvl="2">
              <a:defRPr sz="1800">
                <a:solidFill>
                  <a:srgbClr val="000000"/>
                </a:solidFill>
              </a:defRPr>
            </a:pPr>
            <a:r>
              <a:rPr sz="2900">
                <a:solidFill>
                  <a:srgbClr val="888888"/>
                </a:solidFill>
              </a:rPr>
              <a:t>Body Level Three</a:t>
            </a:r>
          </a:p>
          <a:p>
            <a:pPr lvl="3">
              <a:defRPr sz="1800">
                <a:solidFill>
                  <a:srgbClr val="000000"/>
                </a:solidFill>
              </a:defRPr>
            </a:pPr>
            <a:r>
              <a:rPr sz="2900">
                <a:solidFill>
                  <a:srgbClr val="888888"/>
                </a:solidFill>
              </a:rPr>
              <a:t>Body Level Four</a:t>
            </a:r>
          </a:p>
          <a:p>
            <a:pPr lvl="4">
              <a:defRPr sz="1800">
                <a:solidFill>
                  <a:srgbClr val="000000"/>
                </a:solidFill>
              </a:defRPr>
            </a:pPr>
            <a:r>
              <a:rPr sz="2900">
                <a:solidFill>
                  <a:srgbClr val="888888"/>
                </a:solidFill>
              </a:rPr>
              <a:t>Body Level Five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094" y="4429127"/>
            <a:ext cx="2206835" cy="698070"/>
          </a:xfrm>
          <a:prstGeom prst="rect">
            <a:avLst/>
          </a:prstGeom>
        </p:spPr>
      </p:pic>
    </p:spTree>
    <p:extLst>
      <p:ext uri="{BB962C8B-B14F-4D97-AF65-F5344CB8AC3E}">
        <p14:creationId xmlns:p14="http://schemas.microsoft.com/office/powerpoint/2010/main" val="688626881"/>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pPr lvl="0">
              <a:defRPr sz="1800"/>
            </a:pPr>
            <a:r>
              <a:rPr sz="3800"/>
              <a:t>Title Text</a:t>
            </a:r>
          </a:p>
        </p:txBody>
      </p:sp>
      <p:sp>
        <p:nvSpPr>
          <p:cNvPr id="46" name="Shape 46"/>
          <p:cNvSpPr>
            <a:spLocks noGrp="1"/>
          </p:cNvSpPr>
          <p:nvPr>
            <p:ph type="body" idx="1"/>
          </p:nvPr>
        </p:nvSpPr>
        <p:spPr>
          <a:prstGeom prst="rect">
            <a:avLst/>
          </a:prstGeom>
        </p:spPr>
        <p:txBody>
          <a:bodyPr/>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094" y="4429127"/>
            <a:ext cx="2206835" cy="698070"/>
          </a:xfrm>
          <a:prstGeom prst="rect">
            <a:avLst/>
          </a:prstGeom>
        </p:spPr>
      </p:pic>
    </p:spTree>
    <p:extLst>
      <p:ext uri="{BB962C8B-B14F-4D97-AF65-F5344CB8AC3E}">
        <p14:creationId xmlns:p14="http://schemas.microsoft.com/office/powerpoint/2010/main" val="787149800"/>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pPr lvl="0">
              <a:defRPr sz="1800"/>
            </a:pPr>
            <a:r>
              <a:rPr sz="3800"/>
              <a:t>Title Text</a:t>
            </a:r>
          </a:p>
        </p:txBody>
      </p:sp>
      <p:sp>
        <p:nvSpPr>
          <p:cNvPr id="54" name="Shape 54"/>
          <p:cNvSpPr>
            <a:spLocks noGrp="1"/>
          </p:cNvSpPr>
          <p:nvPr>
            <p:ph type="body" idx="1"/>
          </p:nvPr>
        </p:nvSpPr>
        <p:spPr>
          <a:xfrm>
            <a:off x="457200" y="1200150"/>
            <a:ext cx="4038600" cy="3943350"/>
          </a:xfrm>
          <a:prstGeom prst="rect">
            <a:avLst/>
          </a:prstGeom>
        </p:spPr>
        <p:txBody>
          <a:bodyPr/>
          <a:lstStyle>
            <a:lvl1pPr>
              <a:spcBef>
                <a:spcPts val="537"/>
              </a:spcBef>
              <a:defRPr sz="2500"/>
            </a:lvl1pPr>
            <a:lvl2pPr marL="704756" indent="-297184">
              <a:spcBef>
                <a:spcPts val="537"/>
              </a:spcBef>
              <a:defRPr sz="2500"/>
            </a:lvl2pPr>
            <a:lvl3pPr marL="1100453" indent="-285307">
              <a:spcBef>
                <a:spcPts val="537"/>
              </a:spcBef>
              <a:defRPr sz="2500"/>
            </a:lvl3pPr>
            <a:lvl4pPr marL="1539704" indent="-316998">
              <a:spcBef>
                <a:spcPts val="537"/>
              </a:spcBef>
              <a:defRPr sz="2500"/>
            </a:lvl4pPr>
            <a:lvl5pPr marL="1947299" indent="-316998">
              <a:spcBef>
                <a:spcPts val="537"/>
              </a:spcBef>
              <a:defRPr sz="2500"/>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
        <p:nvSpPr>
          <p:cNvPr id="55" name="Shape 55"/>
          <p:cNvSpPr>
            <a:spLocks noGrp="1"/>
          </p:cNvSpPr>
          <p:nvPr>
            <p:ph type="sldNum" sz="quarter" idx="2"/>
          </p:nvPr>
        </p:nvSpPr>
        <p:spPr>
          <a:xfrm>
            <a:off x="6553200" y="4767266"/>
            <a:ext cx="2133600" cy="268605"/>
          </a:xfrm>
          <a:prstGeom prst="rect">
            <a:avLst/>
          </a:prstGeom>
        </p:spPr>
        <p:txBody>
          <a:bodyPr lIns="81503" tIns="40753" rIns="81503" bIns="40753"/>
          <a:lstStyle/>
          <a:p>
            <a:pPr defTabSz="684817"/>
            <a:fld id="{86CB4B4D-7CA3-9044-876B-883B54F8677D}" type="slidenum">
              <a:rPr lang="en-US" sz="1400" kern="0" smtClean="0">
                <a:solidFill>
                  <a:sysClr val="windowText" lastClr="000000"/>
                </a:solidFill>
                <a:latin typeface="Calibri"/>
                <a:sym typeface="Calibri"/>
              </a:rPr>
              <a:pPr defTabSz="684817"/>
              <a:t>‹#›</a:t>
            </a:fld>
            <a:endParaRPr lang="en-US" sz="1400" kern="0" dirty="0">
              <a:solidFill>
                <a:sysClr val="windowText" lastClr="000000"/>
              </a:solidFill>
              <a:latin typeface="Calibri"/>
              <a:sym typeface="Calibri"/>
            </a:endParaRP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094" y="4429127"/>
            <a:ext cx="2206835" cy="698070"/>
          </a:xfrm>
          <a:prstGeom prst="rect">
            <a:avLst/>
          </a:prstGeom>
        </p:spPr>
      </p:pic>
    </p:spTree>
    <p:extLst>
      <p:ext uri="{BB962C8B-B14F-4D97-AF65-F5344CB8AC3E}">
        <p14:creationId xmlns:p14="http://schemas.microsoft.com/office/powerpoint/2010/main" val="272751586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004246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1" y="69486"/>
            <a:ext cx="8258175" cy="978693"/>
          </a:xfrm>
          <a:prstGeom prst="rect">
            <a:avLst/>
          </a:prstGeom>
        </p:spPr>
        <p:txBody>
          <a:bodyPr/>
          <a:lstStyle>
            <a:lvl1pPr>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094" y="4429127"/>
            <a:ext cx="2206835" cy="698070"/>
          </a:xfrm>
          <a:prstGeom prst="rect">
            <a:avLst/>
          </a:prstGeom>
        </p:spPr>
      </p:pic>
    </p:spTree>
    <p:extLst>
      <p:ext uri="{BB962C8B-B14F-4D97-AF65-F5344CB8AC3E}">
        <p14:creationId xmlns:p14="http://schemas.microsoft.com/office/powerpoint/2010/main" val="1771270876"/>
      </p:ext>
    </p:extLst>
  </p:cSld>
  <p:clrMapOvr>
    <a:masterClrMapping/>
  </p:clrMapOvr>
  <p:transition spd="med"/>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1" y="69486"/>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402056325"/>
      </p:ext>
    </p:extLst>
  </p:cSld>
  <p:clrMapOvr>
    <a:masterClrMapping/>
  </p:clrMapOvr>
  <p:transition spd="med"/>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094" y="4429127"/>
            <a:ext cx="2206835" cy="698070"/>
          </a:xfrm>
          <a:prstGeom prst="rect">
            <a:avLst/>
          </a:prstGeom>
        </p:spPr>
      </p:pic>
    </p:spTree>
    <p:extLst>
      <p:ext uri="{BB962C8B-B14F-4D97-AF65-F5344CB8AC3E}">
        <p14:creationId xmlns:p14="http://schemas.microsoft.com/office/powerpoint/2010/main" val="679679731"/>
      </p:ext>
    </p:extLst>
  </p:cSld>
  <p:clrMapOvr>
    <a:masterClrMapping/>
  </p:clrMapOvr>
  <p:transition spd="med"/>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905096090"/>
      </p:ext>
    </p:extLst>
  </p:cSld>
  <p:clrMapOvr>
    <a:masterClrMapping/>
  </p:clrMapOvr>
  <p:transition spd="med"/>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094" y="4429127"/>
            <a:ext cx="2206835" cy="698070"/>
          </a:xfrm>
          <a:prstGeom prst="rect">
            <a:avLst/>
          </a:prstGeom>
        </p:spPr>
      </p:pic>
    </p:spTree>
    <p:extLst>
      <p:ext uri="{BB962C8B-B14F-4D97-AF65-F5344CB8AC3E}">
        <p14:creationId xmlns:p14="http://schemas.microsoft.com/office/powerpoint/2010/main" val="2548003123"/>
      </p:ext>
    </p:extLst>
  </p:cSld>
  <p:clrMapOvr>
    <a:masterClrMapping/>
  </p:clrMapOvr>
  <p:transition spd="med"/>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x" preserve="1">
  <p:cSld name="2_Blank">
    <p:spTree>
      <p:nvGrpSpPr>
        <p:cNvPr id="1" name=""/>
        <p:cNvGrpSpPr/>
        <p:nvPr/>
      </p:nvGrpSpPr>
      <p:grpSpPr>
        <a:xfrm>
          <a:off x="0" y="0"/>
          <a:ext cx="0" cy="0"/>
          <a:chOff x="0" y="0"/>
          <a:chExt cx="0" cy="0"/>
        </a:xfrm>
      </p:grpSpPr>
      <p:cxnSp>
        <p:nvCxnSpPr>
          <p:cNvPr id="3" name="Straight Connector 2"/>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094" y="4429127"/>
            <a:ext cx="2206835" cy="698070"/>
          </a:xfrm>
          <a:prstGeom prst="rect">
            <a:avLst/>
          </a:prstGeom>
        </p:spPr>
      </p:pic>
    </p:spTree>
    <p:extLst>
      <p:ext uri="{BB962C8B-B14F-4D97-AF65-F5344CB8AC3E}">
        <p14:creationId xmlns:p14="http://schemas.microsoft.com/office/powerpoint/2010/main" val="2328449300"/>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reserve="1">
  <p:cSld name="3_Blank">
    <p:spTree>
      <p:nvGrpSpPr>
        <p:cNvPr id="1" name=""/>
        <p:cNvGrpSpPr/>
        <p:nvPr/>
      </p:nvGrpSpPr>
      <p:grpSpPr>
        <a:xfrm>
          <a:off x="0" y="0"/>
          <a:ext cx="0" cy="0"/>
          <a:chOff x="0" y="0"/>
          <a:chExt cx="0" cy="0"/>
        </a:xfrm>
      </p:grpSpPr>
      <p:cxnSp>
        <p:nvCxnSpPr>
          <p:cNvPr id="3" name="Straight Connector 2"/>
          <p:cNvCxnSpPr/>
          <p:nvPr userDrawn="1"/>
        </p:nvCxnSpPr>
        <p:spPr>
          <a:xfrm>
            <a:off x="3858067" y="1095375"/>
            <a:ext cx="4714877"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094" y="4429127"/>
            <a:ext cx="2206835" cy="698070"/>
          </a:xfrm>
          <a:prstGeom prst="rect">
            <a:avLst/>
          </a:prstGeom>
        </p:spPr>
      </p:pic>
    </p:spTree>
    <p:extLst>
      <p:ext uri="{BB962C8B-B14F-4D97-AF65-F5344CB8AC3E}">
        <p14:creationId xmlns:p14="http://schemas.microsoft.com/office/powerpoint/2010/main" val="2509531744"/>
      </p:ext>
    </p:extLst>
  </p:cSld>
  <p:clrMapOvr>
    <a:masterClrMapping/>
  </p:clrMapOvr>
  <p:transition spd="med"/>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tx" preserve="1">
  <p:cSld name="6_Blank">
    <p:spTree>
      <p:nvGrpSpPr>
        <p:cNvPr id="1" name=""/>
        <p:cNvGrpSpPr/>
        <p:nvPr/>
      </p:nvGrpSpPr>
      <p:grpSpPr>
        <a:xfrm>
          <a:off x="0" y="0"/>
          <a:ext cx="0" cy="0"/>
          <a:chOff x="0" y="0"/>
          <a:chExt cx="0" cy="0"/>
        </a:xfrm>
      </p:grpSpPr>
      <p:cxnSp>
        <p:nvCxnSpPr>
          <p:cNvPr id="3" name="Straight Connector 2"/>
          <p:cNvCxnSpPr/>
          <p:nvPr userDrawn="1"/>
        </p:nvCxnSpPr>
        <p:spPr>
          <a:xfrm>
            <a:off x="4238631" y="1095375"/>
            <a:ext cx="4333875"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094" y="4429127"/>
            <a:ext cx="2206835" cy="698070"/>
          </a:xfrm>
          <a:prstGeom prst="rect">
            <a:avLst/>
          </a:prstGeom>
        </p:spPr>
      </p:pic>
    </p:spTree>
    <p:extLst>
      <p:ext uri="{BB962C8B-B14F-4D97-AF65-F5344CB8AC3E}">
        <p14:creationId xmlns:p14="http://schemas.microsoft.com/office/powerpoint/2010/main" val="2243197921"/>
      </p:ext>
    </p:extLst>
  </p:cSld>
  <p:clrMapOvr>
    <a:masterClrMapping/>
  </p:clrMapOvr>
  <p:transition spd="med"/>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489519"/>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177" name="Shape 177"/>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7724">
              <a:defRPr>
                <a:solidFill>
                  <a:srgbClr val="FFFFFF"/>
                </a:solidFill>
              </a:defRPr>
            </a:pPr>
            <a:endParaRPr kern="0">
              <a:solidFill>
                <a:srgbClr val="FFFFFF"/>
              </a:solidFill>
              <a:latin typeface="Calibri"/>
              <a:sym typeface="Calibri"/>
            </a:endParaRPr>
          </a:p>
        </p:txBody>
      </p:sp>
      <p:sp>
        <p:nvSpPr>
          <p:cNvPr id="178" name="Shape 178"/>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3343">
              <a:defRPr>
                <a:solidFill>
                  <a:srgbClr val="FFFFFF"/>
                </a:solidFill>
              </a:defRPr>
            </a:pPr>
            <a:endParaRPr kern="0">
              <a:solidFill>
                <a:srgbClr val="FFFFFF"/>
              </a:solidFill>
              <a:latin typeface="Calibri"/>
              <a:sym typeface="Calibri"/>
            </a:endParaRPr>
          </a:p>
        </p:txBody>
      </p:sp>
      <p:sp>
        <p:nvSpPr>
          <p:cNvPr id="179" name="Shape 179"/>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latin typeface="Arial"/>
                <a:ea typeface="Arial"/>
                <a:cs typeface="Arial"/>
                <a:sym typeface="Arial"/>
              </a:defRPr>
            </a:lvl1pPr>
            <a:lvl2pPr marL="0" indent="407724" algn="ctr">
              <a:buSzTx/>
              <a:buFontTx/>
              <a:buNone/>
              <a:defRPr>
                <a:solidFill>
                  <a:srgbClr val="888888"/>
                </a:solidFill>
                <a:latin typeface="Arial"/>
                <a:ea typeface="Arial"/>
                <a:cs typeface="Arial"/>
                <a:sym typeface="Arial"/>
              </a:defRPr>
            </a:lvl2pPr>
            <a:lvl3pPr marL="0" indent="815402" algn="ctr">
              <a:buSzTx/>
              <a:buFontTx/>
              <a:buNone/>
              <a:defRPr>
                <a:solidFill>
                  <a:srgbClr val="888888"/>
                </a:solidFill>
                <a:latin typeface="Arial"/>
                <a:ea typeface="Arial"/>
                <a:cs typeface="Arial"/>
                <a:sym typeface="Arial"/>
              </a:defRPr>
            </a:lvl3pPr>
            <a:lvl4pPr marL="0" indent="1223171" algn="ctr">
              <a:buSzTx/>
              <a:buFontTx/>
              <a:buNone/>
              <a:defRPr>
                <a:solidFill>
                  <a:srgbClr val="888888"/>
                </a:solidFill>
                <a:latin typeface="Arial"/>
                <a:ea typeface="Arial"/>
                <a:cs typeface="Arial"/>
                <a:sym typeface="Arial"/>
              </a:defRPr>
            </a:lvl4pPr>
            <a:lvl5pPr marL="0" indent="1630872" algn="ctr">
              <a:buSzTx/>
              <a:buFontTx/>
              <a:buNone/>
              <a:defRPr>
                <a:solidFill>
                  <a:srgbClr val="888888"/>
                </a:solidFill>
                <a:latin typeface="Arial"/>
                <a:ea typeface="Arial"/>
                <a:cs typeface="Arial"/>
                <a:sym typeface="Arial"/>
              </a:defRPr>
            </a:lvl5pPr>
          </a:lstStyle>
          <a:p>
            <a:pPr lvl="0">
              <a:defRPr sz="1800">
                <a:solidFill>
                  <a:srgbClr val="000000"/>
                </a:solidFill>
              </a:defRPr>
            </a:pPr>
            <a:r>
              <a:rPr sz="2900">
                <a:solidFill>
                  <a:srgbClr val="888888"/>
                </a:solidFill>
              </a:rPr>
              <a:t>Body Level One</a:t>
            </a:r>
          </a:p>
          <a:p>
            <a:pPr lvl="1">
              <a:defRPr sz="1800">
                <a:solidFill>
                  <a:srgbClr val="000000"/>
                </a:solidFill>
              </a:defRPr>
            </a:pPr>
            <a:r>
              <a:rPr sz="2900">
                <a:solidFill>
                  <a:srgbClr val="888888"/>
                </a:solidFill>
              </a:rPr>
              <a:t>Body Level Two</a:t>
            </a:r>
          </a:p>
          <a:p>
            <a:pPr lvl="2">
              <a:defRPr sz="1800">
                <a:solidFill>
                  <a:srgbClr val="000000"/>
                </a:solidFill>
              </a:defRPr>
            </a:pPr>
            <a:r>
              <a:rPr sz="2900">
                <a:solidFill>
                  <a:srgbClr val="888888"/>
                </a:solidFill>
              </a:rPr>
              <a:t>Body Level Three</a:t>
            </a:r>
          </a:p>
          <a:p>
            <a:pPr lvl="3">
              <a:defRPr sz="1800">
                <a:solidFill>
                  <a:srgbClr val="000000"/>
                </a:solidFill>
              </a:defRPr>
            </a:pPr>
            <a:r>
              <a:rPr sz="2900">
                <a:solidFill>
                  <a:srgbClr val="888888"/>
                </a:solidFill>
              </a:rPr>
              <a:t>Body Level Four</a:t>
            </a:r>
          </a:p>
          <a:p>
            <a:pPr lvl="4">
              <a:defRPr sz="1800">
                <a:solidFill>
                  <a:srgbClr val="000000"/>
                </a:solidFill>
              </a:defRPr>
            </a:pPr>
            <a:r>
              <a:rPr sz="2900">
                <a:solidFill>
                  <a:srgbClr val="888888"/>
                </a:solidFill>
              </a:rPr>
              <a:t>Body Level Five</a:t>
            </a:r>
          </a:p>
        </p:txBody>
      </p:sp>
    </p:spTree>
    <p:extLst>
      <p:ext uri="{BB962C8B-B14F-4D97-AF65-F5344CB8AC3E}">
        <p14:creationId xmlns:p14="http://schemas.microsoft.com/office/powerpoint/2010/main" val="409159080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735811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42" name="Shape 42"/>
          <p:cNvSpPr>
            <a:spLocks noGrp="1"/>
          </p:cNvSpPr>
          <p:nvPr>
            <p:ph type="title"/>
          </p:nvPr>
        </p:nvSpPr>
        <p:spPr>
          <a:xfrm>
            <a:off x="685800" y="1383507"/>
            <a:ext cx="7772400" cy="1531144"/>
          </a:xfrm>
          <a:prstGeom prst="rect">
            <a:avLst/>
          </a:prstGeom>
        </p:spPr>
        <p:txBody>
          <a:bodyPr/>
          <a:lstStyle/>
          <a:p>
            <a:pPr lvl="0">
              <a:defRPr sz="1800"/>
            </a:pPr>
            <a:r>
              <a:rPr sz="3800"/>
              <a:t>Title Text</a:t>
            </a:r>
          </a:p>
        </p:txBody>
      </p:sp>
      <p:sp>
        <p:nvSpPr>
          <p:cNvPr id="43" name="Shape 43"/>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defRPr>
            </a:lvl1pPr>
            <a:lvl2pPr marL="0" indent="408033" algn="ctr">
              <a:buSzTx/>
              <a:buFontTx/>
              <a:buNone/>
              <a:defRPr>
                <a:solidFill>
                  <a:srgbClr val="888888"/>
                </a:solidFill>
              </a:defRPr>
            </a:lvl2pPr>
            <a:lvl3pPr marL="0" indent="816056" algn="ctr">
              <a:buSzTx/>
              <a:buFontTx/>
              <a:buNone/>
              <a:defRPr>
                <a:solidFill>
                  <a:srgbClr val="888888"/>
                </a:solidFill>
              </a:defRPr>
            </a:lvl3pPr>
            <a:lvl4pPr marL="0" indent="1224101" algn="ctr">
              <a:buSzTx/>
              <a:buFontTx/>
              <a:buNone/>
              <a:defRPr>
                <a:solidFill>
                  <a:srgbClr val="888888"/>
                </a:solidFill>
              </a:defRPr>
            </a:lvl4pPr>
            <a:lvl5pPr marL="0" indent="1632126" algn="ctr">
              <a:buSzTx/>
              <a:buFontTx/>
              <a:buNone/>
              <a:defRPr>
                <a:solidFill>
                  <a:srgbClr val="888888"/>
                </a:solidFill>
              </a:defRPr>
            </a:lvl5pPr>
          </a:lstStyle>
          <a:p>
            <a:pPr lvl="0">
              <a:defRPr sz="1800">
                <a:solidFill>
                  <a:srgbClr val="000000"/>
                </a:solidFill>
              </a:defRPr>
            </a:pPr>
            <a:r>
              <a:rPr sz="2900">
                <a:solidFill>
                  <a:srgbClr val="888888"/>
                </a:solidFill>
              </a:rPr>
              <a:t>Body Level One</a:t>
            </a:r>
          </a:p>
          <a:p>
            <a:pPr lvl="1">
              <a:defRPr sz="1800">
                <a:solidFill>
                  <a:srgbClr val="000000"/>
                </a:solidFill>
              </a:defRPr>
            </a:pPr>
            <a:r>
              <a:rPr sz="2900">
                <a:solidFill>
                  <a:srgbClr val="888888"/>
                </a:solidFill>
              </a:rPr>
              <a:t>Body Level Two</a:t>
            </a:r>
          </a:p>
          <a:p>
            <a:pPr lvl="2">
              <a:defRPr sz="1800">
                <a:solidFill>
                  <a:srgbClr val="000000"/>
                </a:solidFill>
              </a:defRPr>
            </a:pPr>
            <a:r>
              <a:rPr sz="2900">
                <a:solidFill>
                  <a:srgbClr val="888888"/>
                </a:solidFill>
              </a:rPr>
              <a:t>Body Level Three</a:t>
            </a:r>
          </a:p>
          <a:p>
            <a:pPr lvl="3">
              <a:defRPr sz="1800">
                <a:solidFill>
                  <a:srgbClr val="000000"/>
                </a:solidFill>
              </a:defRPr>
            </a:pPr>
            <a:r>
              <a:rPr sz="2900">
                <a:solidFill>
                  <a:srgbClr val="888888"/>
                </a:solidFill>
              </a:rPr>
              <a:t>Body Level Four</a:t>
            </a:r>
          </a:p>
          <a:p>
            <a:pPr lvl="4">
              <a:defRPr sz="1800">
                <a:solidFill>
                  <a:srgbClr val="000000"/>
                </a:solidFill>
              </a:defRPr>
            </a:pPr>
            <a:r>
              <a:rPr sz="2900">
                <a:solidFill>
                  <a:srgbClr val="888888"/>
                </a:solidFill>
              </a:rPr>
              <a:t>Body Level Five</a:t>
            </a:r>
          </a:p>
        </p:txBody>
      </p:sp>
    </p:spTree>
    <p:extLst>
      <p:ext uri="{BB962C8B-B14F-4D97-AF65-F5344CB8AC3E}">
        <p14:creationId xmlns:p14="http://schemas.microsoft.com/office/powerpoint/2010/main" val="4065432422"/>
      </p:ext>
    </p:extLst>
  </p:cSld>
  <p:clrMapOvr>
    <a:masterClrMapping/>
  </p:clrMapOvr>
  <p:transition spd="med"/>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pPr lvl="0">
              <a:defRPr sz="1800"/>
            </a:pPr>
            <a:r>
              <a:rPr sz="3800"/>
              <a:t>Title Text</a:t>
            </a:r>
          </a:p>
        </p:txBody>
      </p:sp>
      <p:sp>
        <p:nvSpPr>
          <p:cNvPr id="46" name="Shape 46"/>
          <p:cNvSpPr>
            <a:spLocks noGrp="1"/>
          </p:cNvSpPr>
          <p:nvPr>
            <p:ph type="body" idx="1"/>
          </p:nvPr>
        </p:nvSpPr>
        <p:spPr>
          <a:prstGeom prst="rect">
            <a:avLst/>
          </a:prstGeom>
        </p:spPr>
        <p:txBody>
          <a:bodyPr/>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Tree>
    <p:extLst>
      <p:ext uri="{BB962C8B-B14F-4D97-AF65-F5344CB8AC3E}">
        <p14:creationId xmlns:p14="http://schemas.microsoft.com/office/powerpoint/2010/main" val="1278309646"/>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9" name="Shape 49"/>
          <p:cNvSpPr>
            <a:spLocks noGrp="1"/>
          </p:cNvSpPr>
          <p:nvPr>
            <p:ph type="title"/>
          </p:nvPr>
        </p:nvSpPr>
        <p:spPr>
          <a:xfrm>
            <a:off x="722328" y="3305176"/>
            <a:ext cx="7772401" cy="1021556"/>
          </a:xfrm>
          <a:prstGeom prst="rect">
            <a:avLst/>
          </a:prstGeom>
        </p:spPr>
        <p:txBody>
          <a:bodyPr anchor="t"/>
          <a:lstStyle>
            <a:lvl1pPr algn="l">
              <a:defRPr sz="3700" b="1" cap="all"/>
            </a:lvl1pPr>
          </a:lstStyle>
          <a:p>
            <a:pPr lvl="0">
              <a:defRPr sz="1800" b="0" cap="none"/>
            </a:pPr>
            <a:r>
              <a:rPr sz="3700" b="1" cap="all"/>
              <a:t>Title Text</a:t>
            </a:r>
          </a:p>
        </p:txBody>
      </p:sp>
      <p:sp>
        <p:nvSpPr>
          <p:cNvPr id="50" name="Shape 50"/>
          <p:cNvSpPr>
            <a:spLocks noGrp="1"/>
          </p:cNvSpPr>
          <p:nvPr>
            <p:ph type="body" idx="1"/>
          </p:nvPr>
        </p:nvSpPr>
        <p:spPr>
          <a:xfrm>
            <a:off x="722328" y="2180036"/>
            <a:ext cx="7772401" cy="1125141"/>
          </a:xfrm>
          <a:prstGeom prst="rect">
            <a:avLst/>
          </a:prstGeom>
        </p:spPr>
        <p:txBody>
          <a:bodyPr anchor="b"/>
          <a:lstStyle>
            <a:lvl1pPr marL="0" indent="0">
              <a:spcBef>
                <a:spcPts val="357"/>
              </a:spcBef>
              <a:buSzTx/>
              <a:buFontTx/>
              <a:buNone/>
              <a:defRPr sz="1800">
                <a:solidFill>
                  <a:srgbClr val="888888"/>
                </a:solidFill>
              </a:defRPr>
            </a:lvl1pPr>
            <a:lvl2pPr marL="0" indent="408033">
              <a:spcBef>
                <a:spcPts val="357"/>
              </a:spcBef>
              <a:buSzTx/>
              <a:buFontTx/>
              <a:buNone/>
              <a:defRPr sz="1800">
                <a:solidFill>
                  <a:srgbClr val="888888"/>
                </a:solidFill>
              </a:defRPr>
            </a:lvl2pPr>
            <a:lvl3pPr marL="0" indent="816056">
              <a:spcBef>
                <a:spcPts val="357"/>
              </a:spcBef>
              <a:buSzTx/>
              <a:buFontTx/>
              <a:buNone/>
              <a:defRPr sz="1800">
                <a:solidFill>
                  <a:srgbClr val="888888"/>
                </a:solidFill>
              </a:defRPr>
            </a:lvl3pPr>
            <a:lvl4pPr marL="0" indent="1224101">
              <a:spcBef>
                <a:spcPts val="357"/>
              </a:spcBef>
              <a:buSzTx/>
              <a:buFontTx/>
              <a:buNone/>
              <a:defRPr sz="1800">
                <a:solidFill>
                  <a:srgbClr val="888888"/>
                </a:solidFill>
              </a:defRPr>
            </a:lvl4pPr>
            <a:lvl5pPr marL="0" indent="1632126">
              <a:spcBef>
                <a:spcPts val="357"/>
              </a:spcBef>
              <a:buSzTx/>
              <a:buFontTx/>
              <a:buNone/>
              <a:defRPr sz="1800">
                <a:solidFill>
                  <a:srgbClr val="888888"/>
                </a:solidFill>
              </a:defRPr>
            </a:lvl5pPr>
          </a:lstStyle>
          <a:p>
            <a:pPr lvl="0">
              <a:defRPr sz="1800">
                <a:solidFill>
                  <a:srgbClr val="000000"/>
                </a:solidFill>
              </a:defRPr>
            </a:pPr>
            <a:r>
              <a:rPr sz="1800">
                <a:solidFill>
                  <a:srgbClr val="888888"/>
                </a:solidFill>
              </a:rPr>
              <a:t>Body Level One</a:t>
            </a:r>
          </a:p>
          <a:p>
            <a:pPr lvl="1">
              <a:defRPr sz="1800">
                <a:solidFill>
                  <a:srgbClr val="000000"/>
                </a:solidFill>
              </a:defRPr>
            </a:pPr>
            <a:r>
              <a:rPr sz="1800">
                <a:solidFill>
                  <a:srgbClr val="888888"/>
                </a:solidFill>
              </a:rPr>
              <a:t>Body Level Two</a:t>
            </a:r>
          </a:p>
          <a:p>
            <a:pPr lvl="2">
              <a:defRPr sz="1800">
                <a:solidFill>
                  <a:srgbClr val="000000"/>
                </a:solidFill>
              </a:defRPr>
            </a:pPr>
            <a:r>
              <a:rPr sz="1800">
                <a:solidFill>
                  <a:srgbClr val="888888"/>
                </a:solidFill>
              </a:rPr>
              <a:t>Body Level Three</a:t>
            </a:r>
          </a:p>
          <a:p>
            <a:pPr lvl="3">
              <a:defRPr sz="1800">
                <a:solidFill>
                  <a:srgbClr val="000000"/>
                </a:solidFill>
              </a:defRPr>
            </a:pPr>
            <a:r>
              <a:rPr sz="1800">
                <a:solidFill>
                  <a:srgbClr val="888888"/>
                </a:solidFill>
              </a:rPr>
              <a:t>Body Level Four</a:t>
            </a:r>
          </a:p>
          <a:p>
            <a:pPr lvl="4">
              <a:defRPr sz="1800">
                <a:solidFill>
                  <a:srgbClr val="000000"/>
                </a:solidFill>
              </a:defRPr>
            </a:pPr>
            <a:r>
              <a:rPr sz="1800">
                <a:solidFill>
                  <a:srgbClr val="888888"/>
                </a:solidFill>
              </a:rPr>
              <a:t>Body Level Five</a:t>
            </a:r>
          </a:p>
        </p:txBody>
      </p:sp>
      <p:sp>
        <p:nvSpPr>
          <p:cNvPr id="51" name="Shape 51"/>
          <p:cNvSpPr>
            <a:spLocks noGrp="1"/>
          </p:cNvSpPr>
          <p:nvPr>
            <p:ph type="sldNum" sz="quarter" idx="2"/>
          </p:nvPr>
        </p:nvSpPr>
        <p:spPr>
          <a:xfrm>
            <a:off x="6553200" y="4767266"/>
            <a:ext cx="2133600" cy="268605"/>
          </a:xfrm>
          <a:prstGeom prst="rect">
            <a:avLst/>
          </a:prstGeom>
        </p:spPr>
        <p:txBody>
          <a:bodyPr lIns="81606" tIns="40803" rIns="81606" bIns="40803"/>
          <a:lstStyle/>
          <a:p>
            <a:pPr defTabSz="914085"/>
            <a:fld id="{86CB4B4D-7CA3-9044-876B-883B54F8677D}" type="slidenum">
              <a:rPr lang="en-US" kern="0" smtClean="0">
                <a:solidFill>
                  <a:sysClr val="windowText" lastClr="000000"/>
                </a:solidFill>
                <a:latin typeface="Calibri"/>
                <a:sym typeface="Calibri"/>
              </a:rPr>
              <a:pPr defTabSz="914085"/>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2032658497"/>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pPr lvl="0">
              <a:defRPr sz="1800"/>
            </a:pPr>
            <a:r>
              <a:rPr sz="3800"/>
              <a:t>Title Text</a:t>
            </a:r>
          </a:p>
        </p:txBody>
      </p:sp>
      <p:sp>
        <p:nvSpPr>
          <p:cNvPr id="54" name="Shape 54"/>
          <p:cNvSpPr>
            <a:spLocks noGrp="1"/>
          </p:cNvSpPr>
          <p:nvPr>
            <p:ph type="body" idx="1"/>
          </p:nvPr>
        </p:nvSpPr>
        <p:spPr>
          <a:xfrm>
            <a:off x="457200" y="1200150"/>
            <a:ext cx="4038600" cy="3943350"/>
          </a:xfrm>
          <a:prstGeom prst="rect">
            <a:avLst/>
          </a:prstGeom>
        </p:spPr>
        <p:txBody>
          <a:bodyPr/>
          <a:lstStyle>
            <a:lvl1pPr>
              <a:spcBef>
                <a:spcPts val="537"/>
              </a:spcBef>
              <a:defRPr sz="2500"/>
            </a:lvl1pPr>
            <a:lvl2pPr marL="705548" indent="-297521">
              <a:spcBef>
                <a:spcPts val="537"/>
              </a:spcBef>
              <a:defRPr sz="2500"/>
            </a:lvl2pPr>
            <a:lvl3pPr marL="1101689" indent="-285623">
              <a:spcBef>
                <a:spcPts val="537"/>
              </a:spcBef>
              <a:defRPr sz="2500"/>
            </a:lvl3pPr>
            <a:lvl4pPr marL="1541444" indent="-317356">
              <a:spcBef>
                <a:spcPts val="537"/>
              </a:spcBef>
              <a:defRPr sz="2500"/>
            </a:lvl4pPr>
            <a:lvl5pPr marL="1949489" indent="-317356">
              <a:spcBef>
                <a:spcPts val="537"/>
              </a:spcBef>
              <a:defRPr sz="2500"/>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
        <p:nvSpPr>
          <p:cNvPr id="55" name="Shape 55"/>
          <p:cNvSpPr>
            <a:spLocks noGrp="1"/>
          </p:cNvSpPr>
          <p:nvPr>
            <p:ph type="sldNum" sz="quarter" idx="2"/>
          </p:nvPr>
        </p:nvSpPr>
        <p:spPr>
          <a:xfrm>
            <a:off x="6553200" y="4767266"/>
            <a:ext cx="2133600" cy="268605"/>
          </a:xfrm>
          <a:prstGeom prst="rect">
            <a:avLst/>
          </a:prstGeom>
        </p:spPr>
        <p:txBody>
          <a:bodyPr lIns="81606" tIns="40803" rIns="81606" bIns="40803"/>
          <a:lstStyle/>
          <a:p>
            <a:pPr defTabSz="914085"/>
            <a:fld id="{86CB4B4D-7CA3-9044-876B-883B54F8677D}" type="slidenum">
              <a:rPr lang="en-US" kern="0" smtClean="0">
                <a:solidFill>
                  <a:sysClr val="windowText" lastClr="000000"/>
                </a:solidFill>
                <a:latin typeface="Calibri"/>
                <a:sym typeface="Calibri"/>
              </a:rPr>
              <a:pPr defTabSz="914085"/>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3562540337"/>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7" name="Shape 57"/>
          <p:cNvSpPr>
            <a:spLocks noGrp="1"/>
          </p:cNvSpPr>
          <p:nvPr>
            <p:ph type="title"/>
          </p:nvPr>
        </p:nvSpPr>
        <p:spPr>
          <a:xfrm>
            <a:off x="457200" y="192608"/>
            <a:ext cx="8229600" cy="883992"/>
          </a:xfrm>
          <a:prstGeom prst="rect">
            <a:avLst/>
          </a:prstGeom>
        </p:spPr>
        <p:txBody>
          <a:bodyPr/>
          <a:lstStyle/>
          <a:p>
            <a:pPr lvl="0">
              <a:defRPr sz="1800"/>
            </a:pPr>
            <a:r>
              <a:rPr sz="3800"/>
              <a:t>Title Text</a:t>
            </a:r>
          </a:p>
        </p:txBody>
      </p:sp>
      <p:sp>
        <p:nvSpPr>
          <p:cNvPr id="58" name="Shape 58"/>
          <p:cNvSpPr>
            <a:spLocks noGrp="1"/>
          </p:cNvSpPr>
          <p:nvPr>
            <p:ph type="body" idx="1"/>
          </p:nvPr>
        </p:nvSpPr>
        <p:spPr>
          <a:xfrm>
            <a:off x="457200" y="1076602"/>
            <a:ext cx="4040188" cy="554558"/>
          </a:xfrm>
          <a:prstGeom prst="rect">
            <a:avLst/>
          </a:prstGeom>
        </p:spPr>
        <p:txBody>
          <a:bodyPr anchor="b"/>
          <a:lstStyle>
            <a:lvl1pPr marL="0" indent="0">
              <a:spcBef>
                <a:spcPts val="446"/>
              </a:spcBef>
              <a:buSzTx/>
              <a:buFontTx/>
              <a:buNone/>
              <a:defRPr sz="2100" b="1"/>
            </a:lvl1pPr>
            <a:lvl2pPr marL="0" indent="408033">
              <a:spcBef>
                <a:spcPts val="446"/>
              </a:spcBef>
              <a:buSzTx/>
              <a:buFontTx/>
              <a:buNone/>
              <a:defRPr sz="2100" b="1"/>
            </a:lvl2pPr>
            <a:lvl3pPr marL="0" indent="816056">
              <a:spcBef>
                <a:spcPts val="446"/>
              </a:spcBef>
              <a:buSzTx/>
              <a:buFontTx/>
              <a:buNone/>
              <a:defRPr sz="2100" b="1"/>
            </a:lvl3pPr>
            <a:lvl4pPr marL="0" indent="1224101">
              <a:spcBef>
                <a:spcPts val="446"/>
              </a:spcBef>
              <a:buSzTx/>
              <a:buFontTx/>
              <a:buNone/>
              <a:defRPr sz="2100" b="1"/>
            </a:lvl4pPr>
            <a:lvl5pPr marL="0" indent="1632126">
              <a:spcBef>
                <a:spcPts val="446"/>
              </a:spcBef>
              <a:buSzTx/>
              <a:buFontTx/>
              <a:buNone/>
              <a:defRPr sz="2100" b="1"/>
            </a:lvl5pPr>
          </a:lstStyle>
          <a:p>
            <a:pPr lvl="0">
              <a:defRPr sz="1800" b="0"/>
            </a:pPr>
            <a:r>
              <a:rPr sz="2100" b="1"/>
              <a:t>Body Level One</a:t>
            </a:r>
          </a:p>
          <a:p>
            <a:pPr lvl="1">
              <a:defRPr sz="1800" b="0"/>
            </a:pPr>
            <a:r>
              <a:rPr sz="2100" b="1"/>
              <a:t>Body Level Two</a:t>
            </a:r>
          </a:p>
          <a:p>
            <a:pPr lvl="2">
              <a:defRPr sz="1800" b="0"/>
            </a:pPr>
            <a:r>
              <a:rPr sz="2100" b="1"/>
              <a:t>Body Level Three</a:t>
            </a:r>
          </a:p>
          <a:p>
            <a:pPr lvl="3">
              <a:defRPr sz="1800" b="0"/>
            </a:pPr>
            <a:r>
              <a:rPr sz="2100" b="1"/>
              <a:t>Body Level Four</a:t>
            </a:r>
          </a:p>
          <a:p>
            <a:pPr lvl="4">
              <a:defRPr sz="1800" b="0"/>
            </a:pPr>
            <a:r>
              <a:rPr sz="2100" b="1"/>
              <a:t>Body Level Five</a:t>
            </a:r>
          </a:p>
        </p:txBody>
      </p:sp>
      <p:sp>
        <p:nvSpPr>
          <p:cNvPr id="59" name="Shape 59"/>
          <p:cNvSpPr>
            <a:spLocks noGrp="1"/>
          </p:cNvSpPr>
          <p:nvPr>
            <p:ph type="sldNum" sz="quarter" idx="2"/>
          </p:nvPr>
        </p:nvSpPr>
        <p:spPr>
          <a:xfrm>
            <a:off x="6553200" y="4767266"/>
            <a:ext cx="2133600" cy="268605"/>
          </a:xfrm>
          <a:prstGeom prst="rect">
            <a:avLst/>
          </a:prstGeom>
        </p:spPr>
        <p:txBody>
          <a:bodyPr lIns="81606" tIns="40803" rIns="81606" bIns="40803"/>
          <a:lstStyle/>
          <a:p>
            <a:pPr defTabSz="914085"/>
            <a:fld id="{86CB4B4D-7CA3-9044-876B-883B54F8677D}" type="slidenum">
              <a:rPr lang="en-US" kern="0" smtClean="0">
                <a:solidFill>
                  <a:sysClr val="windowText" lastClr="000000"/>
                </a:solidFill>
                <a:latin typeface="Calibri"/>
                <a:sym typeface="Calibri"/>
              </a:rPr>
              <a:pPr defTabSz="914085"/>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2187011202"/>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6" name="Shape 66"/>
          <p:cNvSpPr>
            <a:spLocks noGrp="1"/>
          </p:cNvSpPr>
          <p:nvPr>
            <p:ph type="title"/>
          </p:nvPr>
        </p:nvSpPr>
        <p:spPr>
          <a:xfrm>
            <a:off x="457200" y="4"/>
            <a:ext cx="3008314" cy="1076325"/>
          </a:xfrm>
          <a:prstGeom prst="rect">
            <a:avLst/>
          </a:prstGeom>
        </p:spPr>
        <p:txBody>
          <a:bodyPr anchor="b"/>
          <a:lstStyle>
            <a:lvl1pPr algn="l">
              <a:defRPr sz="1800" b="1"/>
            </a:lvl1pPr>
          </a:lstStyle>
          <a:p>
            <a:pPr lvl="0">
              <a:defRPr sz="1800" b="0"/>
            </a:pPr>
            <a:r>
              <a:rPr sz="1800" b="1"/>
              <a:t>Title Text</a:t>
            </a:r>
          </a:p>
        </p:txBody>
      </p:sp>
      <p:sp>
        <p:nvSpPr>
          <p:cNvPr id="67" name="Shape 67"/>
          <p:cNvSpPr>
            <a:spLocks noGrp="1"/>
          </p:cNvSpPr>
          <p:nvPr>
            <p:ph type="body" idx="1"/>
          </p:nvPr>
        </p:nvSpPr>
        <p:spPr>
          <a:xfrm>
            <a:off x="3575050" y="205223"/>
            <a:ext cx="5111750" cy="4938713"/>
          </a:xfrm>
          <a:prstGeom prst="rect">
            <a:avLst/>
          </a:prstGeom>
        </p:spPr>
        <p:txBody>
          <a:body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
        <p:nvSpPr>
          <p:cNvPr id="68" name="Shape 68"/>
          <p:cNvSpPr>
            <a:spLocks noGrp="1"/>
          </p:cNvSpPr>
          <p:nvPr>
            <p:ph type="sldNum" sz="quarter" idx="2"/>
          </p:nvPr>
        </p:nvSpPr>
        <p:spPr>
          <a:xfrm>
            <a:off x="6553200" y="4767266"/>
            <a:ext cx="2133600" cy="268605"/>
          </a:xfrm>
          <a:prstGeom prst="rect">
            <a:avLst/>
          </a:prstGeom>
        </p:spPr>
        <p:txBody>
          <a:bodyPr lIns="81606" tIns="40803" rIns="81606" bIns="40803"/>
          <a:lstStyle/>
          <a:p>
            <a:pPr defTabSz="914085"/>
            <a:fld id="{86CB4B4D-7CA3-9044-876B-883B54F8677D}" type="slidenum">
              <a:rPr lang="en-US" kern="0" smtClean="0">
                <a:solidFill>
                  <a:sysClr val="windowText" lastClr="000000"/>
                </a:solidFill>
                <a:latin typeface="Calibri"/>
                <a:sym typeface="Calibri"/>
              </a:rPr>
              <a:pPr defTabSz="914085"/>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3897033534"/>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681781073"/>
      </p:ext>
    </p:extLst>
  </p:cSld>
  <p:clrMapOvr>
    <a:masterClrMapping/>
  </p:clrMapOvr>
  <p:transition spd="med"/>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998868221"/>
      </p:ext>
    </p:extLst>
  </p:cSld>
  <p:clrMapOvr>
    <a:masterClrMapping/>
  </p:clrMapOvr>
  <p:transition spd="med"/>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tx" preserve="1">
  <p:cSld name="2_Blank">
    <p:spTree>
      <p:nvGrpSpPr>
        <p:cNvPr id="1" name=""/>
        <p:cNvGrpSpPr/>
        <p:nvPr/>
      </p:nvGrpSpPr>
      <p:grpSpPr>
        <a:xfrm>
          <a:off x="0" y="0"/>
          <a:ext cx="0" cy="0"/>
          <a:chOff x="0" y="0"/>
          <a:chExt cx="0" cy="0"/>
        </a:xfrm>
      </p:grpSpPr>
      <p:cxnSp>
        <p:nvCxnSpPr>
          <p:cNvPr id="3" name="Straight Connector 2"/>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753902047"/>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reserve="1">
  <p:cSld name="3_Blank">
    <p:spTree>
      <p:nvGrpSpPr>
        <p:cNvPr id="1" name=""/>
        <p:cNvGrpSpPr/>
        <p:nvPr/>
      </p:nvGrpSpPr>
      <p:grpSpPr>
        <a:xfrm>
          <a:off x="0" y="0"/>
          <a:ext cx="0" cy="0"/>
          <a:chOff x="0" y="0"/>
          <a:chExt cx="0" cy="0"/>
        </a:xfrm>
      </p:grpSpPr>
      <p:cxnSp>
        <p:nvCxnSpPr>
          <p:cNvPr id="3" name="Straight Connector 2"/>
          <p:cNvCxnSpPr/>
          <p:nvPr userDrawn="1"/>
        </p:nvCxnSpPr>
        <p:spPr>
          <a:xfrm>
            <a:off x="3857625" y="1095375"/>
            <a:ext cx="4714876"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61713685"/>
      </p:ext>
    </p:extLst>
  </p:cSld>
  <p:clrMapOvr>
    <a:masterClrMapping/>
  </p:clrMapOvr>
  <p:transition spd="med"/>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62"/>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723070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x" preserve="1">
  <p:cSld name="6_Blank">
    <p:spTree>
      <p:nvGrpSpPr>
        <p:cNvPr id="1" name=""/>
        <p:cNvGrpSpPr/>
        <p:nvPr/>
      </p:nvGrpSpPr>
      <p:grpSpPr>
        <a:xfrm>
          <a:off x="0" y="0"/>
          <a:ext cx="0" cy="0"/>
          <a:chOff x="0" y="0"/>
          <a:chExt cx="0" cy="0"/>
        </a:xfrm>
      </p:grpSpPr>
      <p:cxnSp>
        <p:nvCxnSpPr>
          <p:cNvPr id="3" name="Straight Connector 2"/>
          <p:cNvCxnSpPr/>
          <p:nvPr userDrawn="1"/>
        </p:nvCxnSpPr>
        <p:spPr>
          <a:xfrm>
            <a:off x="4238629" y="1095375"/>
            <a:ext cx="4333875"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267758654"/>
      </p:ext>
    </p:extLst>
  </p:cSld>
  <p:clrMapOvr>
    <a:masterClrMapping/>
  </p:clrMapOvr>
  <p:transition spd="med"/>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54" name="Shape 154"/>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8033">
              <a:defRPr>
                <a:solidFill>
                  <a:srgbClr val="FFFFFF"/>
                </a:solidFill>
              </a:defRPr>
            </a:pPr>
            <a:endParaRPr kern="0">
              <a:solidFill>
                <a:srgbClr val="FFFFFF"/>
              </a:solidFill>
              <a:latin typeface="Calibri"/>
              <a:sym typeface="Calibri"/>
            </a:endParaRPr>
          </a:p>
        </p:txBody>
      </p:sp>
      <p:sp>
        <p:nvSpPr>
          <p:cNvPr id="155" name="Shape 155"/>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4085">
              <a:defRPr>
                <a:solidFill>
                  <a:srgbClr val="FFFFFF"/>
                </a:solidFill>
              </a:defRPr>
            </a:pPr>
            <a:endParaRPr kern="0">
              <a:solidFill>
                <a:srgbClr val="FFFFFF"/>
              </a:solidFill>
              <a:latin typeface="Calibri"/>
              <a:sym typeface="Calibri"/>
            </a:endParaRPr>
          </a:p>
        </p:txBody>
      </p:sp>
      <p:sp>
        <p:nvSpPr>
          <p:cNvPr id="156" name="Shape 156"/>
          <p:cNvSpPr>
            <a:spLocks noGrp="1"/>
          </p:cNvSpPr>
          <p:nvPr>
            <p:ph type="title"/>
          </p:nvPr>
        </p:nvSpPr>
        <p:spPr>
          <a:prstGeom prst="rect">
            <a:avLst/>
          </a:prstGeom>
        </p:spPr>
        <p:txBody>
          <a:bodyPr>
            <a:normAutofit/>
          </a:bodyPr>
          <a:lstStyle>
            <a:lvl1pPr>
              <a:defRPr sz="3800">
                <a:solidFill>
                  <a:schemeClr val="bg1"/>
                </a:solidFill>
                <a:latin typeface="Arial"/>
                <a:ea typeface="Arial"/>
                <a:cs typeface="Arial"/>
                <a:sym typeface="Arial"/>
              </a:defRPr>
            </a:lvl1pPr>
          </a:lstStyle>
          <a:p>
            <a:pPr lvl="0">
              <a:defRPr sz="1800"/>
            </a:pPr>
            <a:r>
              <a:rPr sz="3700" dirty="0"/>
              <a:t>Title Text</a:t>
            </a:r>
          </a:p>
        </p:txBody>
      </p:sp>
    </p:spTree>
    <p:extLst>
      <p:ext uri="{BB962C8B-B14F-4D97-AF65-F5344CB8AC3E}">
        <p14:creationId xmlns:p14="http://schemas.microsoft.com/office/powerpoint/2010/main" val="2594947358"/>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158" name="Shape 15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8033">
              <a:defRPr>
                <a:solidFill>
                  <a:srgbClr val="FFFFFF"/>
                </a:solidFill>
              </a:defRPr>
            </a:pPr>
            <a:endParaRPr kern="0">
              <a:solidFill>
                <a:srgbClr val="FFFFFF"/>
              </a:solidFill>
              <a:latin typeface="Calibri"/>
              <a:sym typeface="Calibri"/>
            </a:endParaRPr>
          </a:p>
        </p:txBody>
      </p:sp>
      <p:sp>
        <p:nvSpPr>
          <p:cNvPr id="159" name="Shape 15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4085">
              <a:defRPr>
                <a:solidFill>
                  <a:srgbClr val="FFFFFF"/>
                </a:solidFill>
              </a:defRPr>
            </a:pPr>
            <a:endParaRPr kern="0">
              <a:solidFill>
                <a:srgbClr val="FFFFFF"/>
              </a:solidFill>
              <a:latin typeface="Calibri"/>
              <a:sym typeface="Calibri"/>
            </a:endParaRPr>
          </a:p>
        </p:txBody>
      </p:sp>
      <p:sp>
        <p:nvSpPr>
          <p:cNvPr id="160" name="Shape 160"/>
          <p:cNvSpPr>
            <a:spLocks noGrp="1"/>
          </p:cNvSpPr>
          <p:nvPr>
            <p:ph type="title"/>
          </p:nvPr>
        </p:nvSpPr>
        <p:spPr>
          <a:prstGeom prst="rect">
            <a:avLst/>
          </a:prstGeom>
        </p:spPr>
        <p:txBody>
          <a:bodyPr/>
          <a:lstStyle>
            <a:lvl1pPr>
              <a:defRPr sz="3700">
                <a:solidFill>
                  <a:schemeClr val="bg1"/>
                </a:solidFill>
                <a:latin typeface="Arial"/>
                <a:ea typeface="Arial"/>
                <a:cs typeface="Arial"/>
                <a:sym typeface="Arial"/>
              </a:defRPr>
            </a:lvl1pPr>
          </a:lstStyle>
          <a:p>
            <a:pPr lvl="0">
              <a:defRPr sz="1800"/>
            </a:pPr>
            <a:r>
              <a:rPr sz="3700" dirty="0"/>
              <a:t>Title Text</a:t>
            </a:r>
          </a:p>
        </p:txBody>
      </p:sp>
      <p:sp>
        <p:nvSpPr>
          <p:cNvPr id="161" name="Shape 161"/>
          <p:cNvSpPr>
            <a:spLocks noGrp="1"/>
          </p:cNvSpPr>
          <p:nvPr>
            <p:ph type="body" idx="1"/>
          </p:nvPr>
        </p:nvSpPr>
        <p:spPr>
          <a:prstGeom prst="rect">
            <a:avLst/>
          </a:prstGeom>
        </p:spPr>
        <p:txBody>
          <a:bodyPr/>
          <a:lstStyle>
            <a:lvl1pPr>
              <a:buClr>
                <a:srgbClr val="205C3A"/>
              </a:buClr>
              <a:defRPr>
                <a:latin typeface="Arial"/>
                <a:ea typeface="Arial"/>
                <a:cs typeface="Arial"/>
                <a:sym typeface="Arial"/>
              </a:defRPr>
            </a:lvl1pPr>
            <a:lvl2pPr>
              <a:buClr>
                <a:srgbClr val="205C3A"/>
              </a:buClr>
              <a:defRPr>
                <a:latin typeface="Arial"/>
                <a:ea typeface="Arial"/>
                <a:cs typeface="Arial"/>
                <a:sym typeface="Arial"/>
              </a:defRPr>
            </a:lvl2pPr>
            <a:lvl3pPr>
              <a:buClr>
                <a:srgbClr val="205C3A"/>
              </a:buClr>
              <a:defRPr>
                <a:latin typeface="Arial"/>
                <a:ea typeface="Arial"/>
                <a:cs typeface="Arial"/>
                <a:sym typeface="Arial"/>
              </a:defRPr>
            </a:lvl3pPr>
            <a:lvl4pPr>
              <a:buClr>
                <a:srgbClr val="205C3A"/>
              </a:buClr>
              <a:buChar char="•"/>
              <a:defRPr>
                <a:latin typeface="Arial"/>
                <a:ea typeface="Arial"/>
                <a:cs typeface="Arial"/>
                <a:sym typeface="Arial"/>
              </a:defRPr>
            </a:lvl4pPr>
            <a:lvl5pPr>
              <a:buClr>
                <a:srgbClr val="205C3A"/>
              </a:buClr>
              <a:buChar cha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2047021550"/>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163" name="Shape 163"/>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8033">
              <a:defRPr>
                <a:solidFill>
                  <a:srgbClr val="FFFFFF"/>
                </a:solidFill>
              </a:defRPr>
            </a:pPr>
            <a:endParaRPr kern="0">
              <a:solidFill>
                <a:srgbClr val="FFFFFF"/>
              </a:solidFill>
              <a:latin typeface="Calibri"/>
              <a:sym typeface="Calibri"/>
            </a:endParaRPr>
          </a:p>
        </p:txBody>
      </p:sp>
      <p:sp>
        <p:nvSpPr>
          <p:cNvPr id="164" name="Shape 164"/>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4085">
              <a:defRPr>
                <a:solidFill>
                  <a:srgbClr val="FFFFFF"/>
                </a:solidFill>
              </a:defRPr>
            </a:pPr>
            <a:endParaRPr kern="0">
              <a:solidFill>
                <a:srgbClr val="FFFFFF"/>
              </a:solidFill>
              <a:latin typeface="Calibri"/>
              <a:sym typeface="Calibri"/>
            </a:endParaRPr>
          </a:p>
        </p:txBody>
      </p:sp>
      <p:sp>
        <p:nvSpPr>
          <p:cNvPr id="165" name="Shape 165"/>
          <p:cNvSpPr>
            <a:spLocks noGrp="1"/>
          </p:cNvSpPr>
          <p:nvPr>
            <p:ph type="title"/>
          </p:nvPr>
        </p:nvSpPr>
        <p:spPr>
          <a:xfrm>
            <a:off x="457200" y="4"/>
            <a:ext cx="3008314" cy="1076325"/>
          </a:xfrm>
          <a:prstGeom prst="rect">
            <a:avLst/>
          </a:prstGeom>
        </p:spPr>
        <p:txBody>
          <a:bodyPr anchor="b"/>
          <a:lstStyle>
            <a:lvl1pPr algn="l">
              <a:defRPr sz="1800">
                <a:latin typeface="Arial Bold"/>
                <a:ea typeface="Arial Bold"/>
                <a:cs typeface="Arial Bold"/>
                <a:sym typeface="Arial Bold"/>
              </a:defRPr>
            </a:lvl1pPr>
          </a:lstStyle>
          <a:p>
            <a:pPr lvl="0">
              <a:defRPr sz="1800"/>
            </a:pPr>
            <a:r>
              <a:rPr sz="1800"/>
              <a:t>Title Text</a:t>
            </a:r>
          </a:p>
        </p:txBody>
      </p:sp>
      <p:sp>
        <p:nvSpPr>
          <p:cNvPr id="166" name="Shape 166"/>
          <p:cNvSpPr>
            <a:spLocks noGrp="1"/>
          </p:cNvSpPr>
          <p:nvPr>
            <p:ph type="body" idx="1"/>
          </p:nvPr>
        </p:nvSpPr>
        <p:spPr>
          <a:xfrm>
            <a:off x="3575050" y="205223"/>
            <a:ext cx="5111750" cy="4938713"/>
          </a:xfrm>
          <a:prstGeom prst="rect">
            <a:avLst/>
          </a:prstGeom>
        </p:spPr>
        <p:txBody>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3315699666"/>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68" name="Shape 16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8033">
              <a:defRPr>
                <a:solidFill>
                  <a:srgbClr val="FFFFFF"/>
                </a:solidFill>
              </a:defRPr>
            </a:pPr>
            <a:endParaRPr kern="0">
              <a:solidFill>
                <a:srgbClr val="FFFFFF"/>
              </a:solidFill>
              <a:latin typeface="Calibri"/>
              <a:sym typeface="Calibri"/>
            </a:endParaRPr>
          </a:p>
        </p:txBody>
      </p:sp>
      <p:sp>
        <p:nvSpPr>
          <p:cNvPr id="169" name="Shape 16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4085">
              <a:defRPr>
                <a:solidFill>
                  <a:srgbClr val="FFFFFF"/>
                </a:solidFill>
              </a:defRPr>
            </a:pPr>
            <a:endParaRPr kern="0">
              <a:solidFill>
                <a:srgbClr val="FFFFFF"/>
              </a:solidFill>
              <a:latin typeface="Calibri"/>
              <a:sym typeface="Calibri"/>
            </a:endParaRPr>
          </a:p>
        </p:txBody>
      </p:sp>
      <p:sp>
        <p:nvSpPr>
          <p:cNvPr id="170" name="Shape 170"/>
          <p:cNvSpPr>
            <a:spLocks noGrp="1"/>
          </p:cNvSpPr>
          <p:nvPr>
            <p:ph type="title"/>
          </p:nvPr>
        </p:nvSpPr>
        <p:spPr>
          <a:prstGeom prst="rect">
            <a:avLst/>
          </a:prstGeom>
        </p:spPr>
        <p:txBody>
          <a:bodyPr/>
          <a:lstStyle>
            <a:lvl1pPr>
              <a:defRPr sz="3700">
                <a:latin typeface="Arial"/>
                <a:ea typeface="Arial"/>
                <a:cs typeface="Arial"/>
                <a:sym typeface="Arial"/>
              </a:defRPr>
            </a:lvl1pPr>
          </a:lstStyle>
          <a:p>
            <a:pPr lvl="0">
              <a:defRPr sz="1800"/>
            </a:pPr>
            <a:r>
              <a:rPr sz="3700"/>
              <a:t>Title Text</a:t>
            </a:r>
          </a:p>
        </p:txBody>
      </p:sp>
      <p:sp>
        <p:nvSpPr>
          <p:cNvPr id="171" name="Shape 171"/>
          <p:cNvSpPr>
            <a:spLocks noGrp="1"/>
          </p:cNvSpPr>
          <p:nvPr>
            <p:ph type="body" idx="1"/>
          </p:nvPr>
        </p:nvSpPr>
        <p:spPr>
          <a:xfrm>
            <a:off x="457200" y="1200150"/>
            <a:ext cx="4038600" cy="3943350"/>
          </a:xfrm>
          <a:prstGeom prst="rect">
            <a:avLst/>
          </a:prstGeom>
        </p:spPr>
        <p:txBody>
          <a:bodyPr/>
          <a:lstStyle>
            <a:lvl1pPr>
              <a:spcBef>
                <a:spcPts val="537"/>
              </a:spcBef>
              <a:defRPr sz="2500">
                <a:latin typeface="Arial"/>
                <a:ea typeface="Arial"/>
                <a:cs typeface="Arial"/>
                <a:sym typeface="Arial"/>
              </a:defRPr>
            </a:lvl1pPr>
            <a:lvl2pPr marL="705548" indent="-297521">
              <a:spcBef>
                <a:spcPts val="537"/>
              </a:spcBef>
              <a:defRPr sz="2500">
                <a:latin typeface="Arial"/>
                <a:ea typeface="Arial"/>
                <a:cs typeface="Arial"/>
                <a:sym typeface="Arial"/>
              </a:defRPr>
            </a:lvl2pPr>
            <a:lvl3pPr marL="1101689" indent="-285623">
              <a:spcBef>
                <a:spcPts val="537"/>
              </a:spcBef>
              <a:defRPr sz="2500">
                <a:latin typeface="Arial"/>
                <a:ea typeface="Arial"/>
                <a:cs typeface="Arial"/>
                <a:sym typeface="Arial"/>
              </a:defRPr>
            </a:lvl3pPr>
            <a:lvl4pPr marL="1541444" indent="-317356">
              <a:spcBef>
                <a:spcPts val="537"/>
              </a:spcBef>
              <a:defRPr sz="2500">
                <a:latin typeface="Arial"/>
                <a:ea typeface="Arial"/>
                <a:cs typeface="Arial"/>
                <a:sym typeface="Arial"/>
              </a:defRPr>
            </a:lvl4pPr>
            <a:lvl5pPr marL="1949489" indent="-317356">
              <a:spcBef>
                <a:spcPts val="537"/>
              </a:spcBef>
              <a:defRPr sz="2500">
                <a:latin typeface="Arial"/>
                <a:ea typeface="Arial"/>
                <a:cs typeface="Arial"/>
                <a:sym typeface="Arial"/>
              </a:defRPr>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2475492593"/>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177" name="Shape 177"/>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8033">
              <a:defRPr>
                <a:solidFill>
                  <a:srgbClr val="FFFFFF"/>
                </a:solidFill>
              </a:defRPr>
            </a:pPr>
            <a:endParaRPr kern="0">
              <a:solidFill>
                <a:srgbClr val="FFFFFF"/>
              </a:solidFill>
              <a:latin typeface="Calibri"/>
              <a:sym typeface="Calibri"/>
            </a:endParaRPr>
          </a:p>
        </p:txBody>
      </p:sp>
      <p:sp>
        <p:nvSpPr>
          <p:cNvPr id="178" name="Shape 178"/>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4085">
              <a:defRPr>
                <a:solidFill>
                  <a:srgbClr val="FFFFFF"/>
                </a:solidFill>
              </a:defRPr>
            </a:pPr>
            <a:endParaRPr kern="0">
              <a:solidFill>
                <a:srgbClr val="FFFFFF"/>
              </a:solidFill>
              <a:latin typeface="Calibri"/>
              <a:sym typeface="Calibri"/>
            </a:endParaRPr>
          </a:p>
        </p:txBody>
      </p:sp>
      <p:sp>
        <p:nvSpPr>
          <p:cNvPr id="179" name="Shape 179"/>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latin typeface="Arial"/>
                <a:ea typeface="Arial"/>
                <a:cs typeface="Arial"/>
                <a:sym typeface="Arial"/>
              </a:defRPr>
            </a:lvl1pPr>
            <a:lvl2pPr marL="0" indent="408033" algn="ctr">
              <a:buSzTx/>
              <a:buFontTx/>
              <a:buNone/>
              <a:defRPr>
                <a:solidFill>
                  <a:srgbClr val="888888"/>
                </a:solidFill>
                <a:latin typeface="Arial"/>
                <a:ea typeface="Arial"/>
                <a:cs typeface="Arial"/>
                <a:sym typeface="Arial"/>
              </a:defRPr>
            </a:lvl2pPr>
            <a:lvl3pPr marL="0" indent="816056" algn="ctr">
              <a:buSzTx/>
              <a:buFontTx/>
              <a:buNone/>
              <a:defRPr>
                <a:solidFill>
                  <a:srgbClr val="888888"/>
                </a:solidFill>
                <a:latin typeface="Arial"/>
                <a:ea typeface="Arial"/>
                <a:cs typeface="Arial"/>
                <a:sym typeface="Arial"/>
              </a:defRPr>
            </a:lvl3pPr>
            <a:lvl4pPr marL="0" indent="1224101" algn="ctr">
              <a:buSzTx/>
              <a:buFontTx/>
              <a:buNone/>
              <a:defRPr>
                <a:solidFill>
                  <a:srgbClr val="888888"/>
                </a:solidFill>
                <a:latin typeface="Arial"/>
                <a:ea typeface="Arial"/>
                <a:cs typeface="Arial"/>
                <a:sym typeface="Arial"/>
              </a:defRPr>
            </a:lvl4pPr>
            <a:lvl5pPr marL="0" indent="1632126" algn="ctr">
              <a:buSzTx/>
              <a:buFontTx/>
              <a:buNone/>
              <a:defRPr>
                <a:solidFill>
                  <a:srgbClr val="888888"/>
                </a:solidFill>
                <a:latin typeface="Arial"/>
                <a:ea typeface="Arial"/>
                <a:cs typeface="Arial"/>
                <a:sym typeface="Arial"/>
              </a:defRPr>
            </a:lvl5pPr>
          </a:lstStyle>
          <a:p>
            <a:pPr lvl="0">
              <a:defRPr sz="1800">
                <a:solidFill>
                  <a:srgbClr val="000000"/>
                </a:solidFill>
              </a:defRPr>
            </a:pPr>
            <a:r>
              <a:rPr sz="2900">
                <a:solidFill>
                  <a:srgbClr val="888888"/>
                </a:solidFill>
              </a:rPr>
              <a:t>Body Level One</a:t>
            </a:r>
          </a:p>
          <a:p>
            <a:pPr lvl="1">
              <a:defRPr sz="1800">
                <a:solidFill>
                  <a:srgbClr val="000000"/>
                </a:solidFill>
              </a:defRPr>
            </a:pPr>
            <a:r>
              <a:rPr sz="2900">
                <a:solidFill>
                  <a:srgbClr val="888888"/>
                </a:solidFill>
              </a:rPr>
              <a:t>Body Level Two</a:t>
            </a:r>
          </a:p>
          <a:p>
            <a:pPr lvl="2">
              <a:defRPr sz="1800">
                <a:solidFill>
                  <a:srgbClr val="000000"/>
                </a:solidFill>
              </a:defRPr>
            </a:pPr>
            <a:r>
              <a:rPr sz="2900">
                <a:solidFill>
                  <a:srgbClr val="888888"/>
                </a:solidFill>
              </a:rPr>
              <a:t>Body Level Three</a:t>
            </a:r>
          </a:p>
          <a:p>
            <a:pPr lvl="3">
              <a:defRPr sz="1800">
                <a:solidFill>
                  <a:srgbClr val="000000"/>
                </a:solidFill>
              </a:defRPr>
            </a:pPr>
            <a:r>
              <a:rPr sz="2900">
                <a:solidFill>
                  <a:srgbClr val="888888"/>
                </a:solidFill>
              </a:rPr>
              <a:t>Body Level Four</a:t>
            </a:r>
          </a:p>
          <a:p>
            <a:pPr lvl="4">
              <a:defRPr sz="1800">
                <a:solidFill>
                  <a:srgbClr val="000000"/>
                </a:solidFill>
              </a:defRPr>
            </a:pPr>
            <a:r>
              <a:rPr sz="2900">
                <a:solidFill>
                  <a:srgbClr val="888888"/>
                </a:solidFill>
              </a:rPr>
              <a:t>Body Level Five</a:t>
            </a:r>
          </a:p>
        </p:txBody>
      </p:sp>
    </p:spTree>
    <p:extLst>
      <p:ext uri="{BB962C8B-B14F-4D97-AF65-F5344CB8AC3E}">
        <p14:creationId xmlns:p14="http://schemas.microsoft.com/office/powerpoint/2010/main" val="1749178378"/>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914416" y="1276350"/>
            <a:ext cx="7554641" cy="3162300"/>
          </a:xfrm>
        </p:spPr>
        <p:txBody>
          <a:bodyPr>
            <a:normAutofit/>
          </a:bodyPr>
          <a:lstStyle>
            <a:lvl1pPr marL="0" indent="0">
              <a:buNone/>
              <a:defRPr sz="1800" b="0">
                <a:solidFill>
                  <a:schemeClr val="accent2"/>
                </a:solidFill>
              </a:defRPr>
            </a:lvl1pPr>
            <a:lvl2pPr marL="408054" indent="0">
              <a:buNone/>
              <a:defRPr sz="2500"/>
            </a:lvl2pPr>
            <a:lvl3pPr marL="816095" indent="0">
              <a:buNone/>
              <a:defRPr sz="2100"/>
            </a:lvl3pPr>
            <a:lvl4pPr marL="1224161" indent="0">
              <a:buNone/>
              <a:defRPr sz="1800"/>
            </a:lvl4pPr>
            <a:lvl5pPr marL="1632209" indent="0">
              <a:buNone/>
              <a:defRPr sz="1800"/>
            </a:lvl5pPr>
            <a:lvl6pPr marL="2040255" indent="0">
              <a:buNone/>
              <a:defRPr sz="1800"/>
            </a:lvl6pPr>
            <a:lvl7pPr marL="2448309" indent="0">
              <a:buNone/>
              <a:defRPr sz="1800"/>
            </a:lvl7pPr>
            <a:lvl8pPr marL="2856350" indent="0">
              <a:buNone/>
              <a:defRPr sz="1800"/>
            </a:lvl8pPr>
            <a:lvl9pPr marL="3264416" indent="0">
              <a:buNone/>
              <a:defRPr sz="1800"/>
            </a:lvl9pPr>
          </a:lstStyle>
          <a:p>
            <a:r>
              <a:rPr lang="en-US" smtClean="0"/>
              <a:t>Click icon to add picture</a:t>
            </a:r>
            <a:endParaRPr lang="en-US" dirty="0"/>
          </a:p>
        </p:txBody>
      </p:sp>
      <p:sp>
        <p:nvSpPr>
          <p:cNvPr id="4" name="Text Placeholder 3"/>
          <p:cNvSpPr>
            <a:spLocks noGrp="1"/>
          </p:cNvSpPr>
          <p:nvPr>
            <p:ph type="body" sz="half" idx="2"/>
          </p:nvPr>
        </p:nvSpPr>
        <p:spPr>
          <a:xfrm>
            <a:off x="914400" y="752475"/>
            <a:ext cx="7552944" cy="1207008"/>
          </a:xfrm>
        </p:spPr>
        <p:txBody>
          <a:bodyPr anchor="t">
            <a:normAutofit/>
          </a:bodyPr>
          <a:lstStyle>
            <a:lvl1pPr marL="0" indent="0">
              <a:lnSpc>
                <a:spcPts val="1607"/>
              </a:lnSpc>
              <a:spcBef>
                <a:spcPts val="0"/>
              </a:spcBef>
              <a:buNone/>
              <a:defRPr sz="1800" b="0">
                <a:solidFill>
                  <a:schemeClr val="accent2"/>
                </a:solidFill>
              </a:defRPr>
            </a:lvl1pPr>
            <a:lvl2pPr marL="408054" indent="0">
              <a:buNone/>
              <a:defRPr sz="1100"/>
            </a:lvl2pPr>
            <a:lvl3pPr marL="816095" indent="0">
              <a:buNone/>
              <a:defRPr sz="900"/>
            </a:lvl3pPr>
            <a:lvl4pPr marL="1224161" indent="0">
              <a:buNone/>
              <a:defRPr sz="800"/>
            </a:lvl4pPr>
            <a:lvl5pPr marL="1632209" indent="0">
              <a:buNone/>
              <a:defRPr sz="800"/>
            </a:lvl5pPr>
            <a:lvl6pPr marL="2040255" indent="0">
              <a:buNone/>
              <a:defRPr sz="800"/>
            </a:lvl6pPr>
            <a:lvl7pPr marL="2448309" indent="0">
              <a:buNone/>
              <a:defRPr sz="800"/>
            </a:lvl7pPr>
            <a:lvl8pPr marL="2856350" indent="0">
              <a:buNone/>
              <a:defRPr sz="800"/>
            </a:lvl8pPr>
            <a:lvl9pPr marL="3264416" indent="0">
              <a:buNone/>
              <a:defRPr sz="800"/>
            </a:lvl9pPr>
          </a:lstStyle>
          <a:p>
            <a:pPr lvl="0"/>
            <a:r>
              <a:rPr lang="en-US" smtClean="0"/>
              <a:t>Click to edit Master text styles</a:t>
            </a:r>
          </a:p>
        </p:txBody>
      </p:sp>
      <p:pic>
        <p:nvPicPr>
          <p:cNvPr id="5" name="Picture 4" descr="ArtsMidwest_logo_rgb.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0" y="4649724"/>
            <a:ext cx="457200" cy="274978"/>
          </a:xfrm>
          <a:prstGeom prst="rect">
            <a:avLst/>
          </a:prstGeom>
        </p:spPr>
      </p:pic>
      <p:grpSp>
        <p:nvGrpSpPr>
          <p:cNvPr id="6" name="Group 5"/>
          <p:cNvGrpSpPr/>
          <p:nvPr/>
        </p:nvGrpSpPr>
        <p:grpSpPr>
          <a:xfrm>
            <a:off x="1018386" y="689610"/>
            <a:ext cx="7643014" cy="34290"/>
            <a:chOff x="1043786" y="1384672"/>
            <a:chExt cx="7643014" cy="45720"/>
          </a:xfrm>
        </p:grpSpPr>
        <p:sp>
          <p:nvSpPr>
            <p:cNvPr id="7" name="Rectangle 6"/>
            <p:cNvSpPr/>
            <p:nvPr userDrawn="1"/>
          </p:nvSpPr>
          <p:spPr>
            <a:xfrm>
              <a:off x="1043786"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8" name="Rectangle 7"/>
            <p:cNvSpPr/>
            <p:nvPr userDrawn="1"/>
          </p:nvSpPr>
          <p:spPr>
            <a:xfrm>
              <a:off x="1139954"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9" name="Rectangle 8"/>
            <p:cNvSpPr/>
            <p:nvPr userDrawn="1"/>
          </p:nvSpPr>
          <p:spPr>
            <a:xfrm>
              <a:off x="1236122"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10" name="Rectangle 9"/>
            <p:cNvSpPr/>
            <p:nvPr userDrawn="1"/>
          </p:nvSpPr>
          <p:spPr>
            <a:xfrm>
              <a:off x="1332290"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11" name="Rectangle 10"/>
            <p:cNvSpPr/>
            <p:nvPr userDrawn="1"/>
          </p:nvSpPr>
          <p:spPr>
            <a:xfrm>
              <a:off x="1428458"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12" name="Rectangle 11"/>
            <p:cNvSpPr/>
            <p:nvPr userDrawn="1"/>
          </p:nvSpPr>
          <p:spPr>
            <a:xfrm>
              <a:off x="1524626"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13" name="Rectangle 12"/>
            <p:cNvSpPr/>
            <p:nvPr userDrawn="1"/>
          </p:nvSpPr>
          <p:spPr>
            <a:xfrm>
              <a:off x="1620794"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14" name="Rectangle 13"/>
            <p:cNvSpPr/>
            <p:nvPr userDrawn="1"/>
          </p:nvSpPr>
          <p:spPr>
            <a:xfrm>
              <a:off x="1716962"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15" name="Rectangle 14"/>
            <p:cNvSpPr/>
            <p:nvPr userDrawn="1"/>
          </p:nvSpPr>
          <p:spPr>
            <a:xfrm>
              <a:off x="1813130"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16" name="Rectangle 15"/>
            <p:cNvSpPr/>
            <p:nvPr userDrawn="1"/>
          </p:nvSpPr>
          <p:spPr>
            <a:xfrm>
              <a:off x="1909298"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17" name="Rectangle 16"/>
            <p:cNvSpPr/>
            <p:nvPr userDrawn="1"/>
          </p:nvSpPr>
          <p:spPr>
            <a:xfrm>
              <a:off x="2005466"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18" name="Rectangle 17"/>
            <p:cNvSpPr/>
            <p:nvPr userDrawn="1"/>
          </p:nvSpPr>
          <p:spPr>
            <a:xfrm>
              <a:off x="2101634"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19" name="Rectangle 18"/>
            <p:cNvSpPr/>
            <p:nvPr userDrawn="1"/>
          </p:nvSpPr>
          <p:spPr>
            <a:xfrm>
              <a:off x="2197802"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20" name="Rectangle 19"/>
            <p:cNvSpPr/>
            <p:nvPr userDrawn="1"/>
          </p:nvSpPr>
          <p:spPr>
            <a:xfrm>
              <a:off x="2293970"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21" name="Rectangle 20"/>
            <p:cNvSpPr/>
            <p:nvPr userDrawn="1"/>
          </p:nvSpPr>
          <p:spPr>
            <a:xfrm>
              <a:off x="2390138"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22" name="Rectangle 21"/>
            <p:cNvSpPr/>
            <p:nvPr userDrawn="1"/>
          </p:nvSpPr>
          <p:spPr>
            <a:xfrm>
              <a:off x="2486306"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23" name="Rectangle 22"/>
            <p:cNvSpPr/>
            <p:nvPr userDrawn="1"/>
          </p:nvSpPr>
          <p:spPr>
            <a:xfrm>
              <a:off x="2582474"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24" name="Rectangle 23"/>
            <p:cNvSpPr/>
            <p:nvPr userDrawn="1"/>
          </p:nvSpPr>
          <p:spPr>
            <a:xfrm>
              <a:off x="2678642"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25" name="Rectangle 24"/>
            <p:cNvSpPr/>
            <p:nvPr userDrawn="1"/>
          </p:nvSpPr>
          <p:spPr>
            <a:xfrm>
              <a:off x="2774810"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26" name="Rectangle 25"/>
            <p:cNvSpPr/>
            <p:nvPr userDrawn="1"/>
          </p:nvSpPr>
          <p:spPr>
            <a:xfrm>
              <a:off x="2870978"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27" name="Rectangle 26"/>
            <p:cNvSpPr/>
            <p:nvPr userDrawn="1"/>
          </p:nvSpPr>
          <p:spPr>
            <a:xfrm>
              <a:off x="2967146"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28" name="Rectangle 27"/>
            <p:cNvSpPr/>
            <p:nvPr userDrawn="1"/>
          </p:nvSpPr>
          <p:spPr>
            <a:xfrm>
              <a:off x="3063314"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29" name="Rectangle 28"/>
            <p:cNvSpPr/>
            <p:nvPr userDrawn="1"/>
          </p:nvSpPr>
          <p:spPr>
            <a:xfrm>
              <a:off x="3159482"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30" name="Rectangle 29"/>
            <p:cNvSpPr/>
            <p:nvPr userDrawn="1"/>
          </p:nvSpPr>
          <p:spPr>
            <a:xfrm>
              <a:off x="3255650"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31" name="Rectangle 30"/>
            <p:cNvSpPr/>
            <p:nvPr userDrawn="1"/>
          </p:nvSpPr>
          <p:spPr>
            <a:xfrm>
              <a:off x="3351818"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32" name="Rectangle 31"/>
            <p:cNvSpPr/>
            <p:nvPr userDrawn="1"/>
          </p:nvSpPr>
          <p:spPr>
            <a:xfrm>
              <a:off x="3447986"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33" name="Rectangle 32"/>
            <p:cNvSpPr/>
            <p:nvPr userDrawn="1"/>
          </p:nvSpPr>
          <p:spPr>
            <a:xfrm>
              <a:off x="3544154"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34" name="Rectangle 33"/>
            <p:cNvSpPr/>
            <p:nvPr userDrawn="1"/>
          </p:nvSpPr>
          <p:spPr>
            <a:xfrm>
              <a:off x="3640322"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35" name="Rectangle 34"/>
            <p:cNvSpPr/>
            <p:nvPr userDrawn="1"/>
          </p:nvSpPr>
          <p:spPr>
            <a:xfrm>
              <a:off x="3736490"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36" name="Rectangle 35"/>
            <p:cNvSpPr/>
            <p:nvPr userDrawn="1"/>
          </p:nvSpPr>
          <p:spPr>
            <a:xfrm>
              <a:off x="3832658"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37" name="Rectangle 36"/>
            <p:cNvSpPr/>
            <p:nvPr userDrawn="1"/>
          </p:nvSpPr>
          <p:spPr>
            <a:xfrm>
              <a:off x="3928826"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38" name="Rectangle 37"/>
            <p:cNvSpPr/>
            <p:nvPr userDrawn="1"/>
          </p:nvSpPr>
          <p:spPr>
            <a:xfrm>
              <a:off x="4024994"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39" name="Rectangle 38"/>
            <p:cNvSpPr/>
            <p:nvPr userDrawn="1"/>
          </p:nvSpPr>
          <p:spPr>
            <a:xfrm>
              <a:off x="4121162"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40" name="Rectangle 39"/>
            <p:cNvSpPr/>
            <p:nvPr userDrawn="1"/>
          </p:nvSpPr>
          <p:spPr>
            <a:xfrm>
              <a:off x="4217330"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41" name="Rectangle 40"/>
            <p:cNvSpPr/>
            <p:nvPr userDrawn="1"/>
          </p:nvSpPr>
          <p:spPr>
            <a:xfrm>
              <a:off x="4313498"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42" name="Rectangle 41"/>
            <p:cNvSpPr/>
            <p:nvPr userDrawn="1"/>
          </p:nvSpPr>
          <p:spPr>
            <a:xfrm>
              <a:off x="4409666"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43" name="Rectangle 42"/>
            <p:cNvSpPr/>
            <p:nvPr userDrawn="1"/>
          </p:nvSpPr>
          <p:spPr>
            <a:xfrm>
              <a:off x="4505834"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44" name="Rectangle 43"/>
            <p:cNvSpPr/>
            <p:nvPr userDrawn="1"/>
          </p:nvSpPr>
          <p:spPr>
            <a:xfrm>
              <a:off x="4602002"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45" name="Rectangle 44"/>
            <p:cNvSpPr/>
            <p:nvPr userDrawn="1"/>
          </p:nvSpPr>
          <p:spPr>
            <a:xfrm>
              <a:off x="4698170"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46" name="Rectangle 45"/>
            <p:cNvSpPr/>
            <p:nvPr userDrawn="1"/>
          </p:nvSpPr>
          <p:spPr>
            <a:xfrm>
              <a:off x="4794338"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47" name="Rectangle 46"/>
            <p:cNvSpPr/>
            <p:nvPr userDrawn="1"/>
          </p:nvSpPr>
          <p:spPr>
            <a:xfrm>
              <a:off x="4890506"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48" name="Rectangle 47"/>
            <p:cNvSpPr/>
            <p:nvPr userDrawn="1"/>
          </p:nvSpPr>
          <p:spPr>
            <a:xfrm>
              <a:off x="4986674"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49" name="Rectangle 48"/>
            <p:cNvSpPr/>
            <p:nvPr userDrawn="1"/>
          </p:nvSpPr>
          <p:spPr>
            <a:xfrm>
              <a:off x="5082842"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50" name="Rectangle 49"/>
            <p:cNvSpPr/>
            <p:nvPr userDrawn="1"/>
          </p:nvSpPr>
          <p:spPr>
            <a:xfrm>
              <a:off x="5179010"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51" name="Rectangle 50"/>
            <p:cNvSpPr/>
            <p:nvPr userDrawn="1"/>
          </p:nvSpPr>
          <p:spPr>
            <a:xfrm>
              <a:off x="5275178"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52" name="Rectangle 51"/>
            <p:cNvSpPr/>
            <p:nvPr userDrawn="1"/>
          </p:nvSpPr>
          <p:spPr>
            <a:xfrm>
              <a:off x="5371346"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53" name="Rectangle 52"/>
            <p:cNvSpPr/>
            <p:nvPr userDrawn="1"/>
          </p:nvSpPr>
          <p:spPr>
            <a:xfrm>
              <a:off x="5467514"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54" name="Rectangle 53"/>
            <p:cNvSpPr/>
            <p:nvPr userDrawn="1"/>
          </p:nvSpPr>
          <p:spPr>
            <a:xfrm>
              <a:off x="5563682"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55" name="Rectangle 54"/>
            <p:cNvSpPr/>
            <p:nvPr userDrawn="1"/>
          </p:nvSpPr>
          <p:spPr>
            <a:xfrm>
              <a:off x="5659850"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56" name="Rectangle 55"/>
            <p:cNvSpPr/>
            <p:nvPr userDrawn="1"/>
          </p:nvSpPr>
          <p:spPr>
            <a:xfrm>
              <a:off x="5756018"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57" name="Rectangle 56"/>
            <p:cNvSpPr/>
            <p:nvPr userDrawn="1"/>
          </p:nvSpPr>
          <p:spPr>
            <a:xfrm>
              <a:off x="5852186"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58" name="Rectangle 57"/>
            <p:cNvSpPr/>
            <p:nvPr userDrawn="1"/>
          </p:nvSpPr>
          <p:spPr>
            <a:xfrm>
              <a:off x="5948354"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59" name="Rectangle 58"/>
            <p:cNvSpPr/>
            <p:nvPr userDrawn="1"/>
          </p:nvSpPr>
          <p:spPr>
            <a:xfrm>
              <a:off x="6044522"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60" name="Rectangle 59"/>
            <p:cNvSpPr/>
            <p:nvPr userDrawn="1"/>
          </p:nvSpPr>
          <p:spPr>
            <a:xfrm>
              <a:off x="6140690"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61" name="Rectangle 60"/>
            <p:cNvSpPr/>
            <p:nvPr userDrawn="1"/>
          </p:nvSpPr>
          <p:spPr>
            <a:xfrm>
              <a:off x="6236858"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62" name="Rectangle 61"/>
            <p:cNvSpPr/>
            <p:nvPr userDrawn="1"/>
          </p:nvSpPr>
          <p:spPr>
            <a:xfrm>
              <a:off x="6333026"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63" name="Rectangle 62"/>
            <p:cNvSpPr/>
            <p:nvPr userDrawn="1"/>
          </p:nvSpPr>
          <p:spPr>
            <a:xfrm>
              <a:off x="6429194"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64" name="Rectangle 63"/>
            <p:cNvSpPr/>
            <p:nvPr userDrawn="1"/>
          </p:nvSpPr>
          <p:spPr>
            <a:xfrm>
              <a:off x="6525362"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65" name="Rectangle 64"/>
            <p:cNvSpPr/>
            <p:nvPr userDrawn="1"/>
          </p:nvSpPr>
          <p:spPr>
            <a:xfrm>
              <a:off x="6621530"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66" name="Rectangle 65"/>
            <p:cNvSpPr/>
            <p:nvPr userDrawn="1"/>
          </p:nvSpPr>
          <p:spPr>
            <a:xfrm>
              <a:off x="6717698"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67" name="Rectangle 66"/>
            <p:cNvSpPr/>
            <p:nvPr userDrawn="1"/>
          </p:nvSpPr>
          <p:spPr>
            <a:xfrm>
              <a:off x="6813866"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68" name="Rectangle 67"/>
            <p:cNvSpPr/>
            <p:nvPr userDrawn="1"/>
          </p:nvSpPr>
          <p:spPr>
            <a:xfrm>
              <a:off x="6910034"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69" name="Rectangle 68"/>
            <p:cNvSpPr/>
            <p:nvPr userDrawn="1"/>
          </p:nvSpPr>
          <p:spPr>
            <a:xfrm>
              <a:off x="7006202"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70" name="Rectangle 69"/>
            <p:cNvSpPr/>
            <p:nvPr userDrawn="1"/>
          </p:nvSpPr>
          <p:spPr>
            <a:xfrm>
              <a:off x="7102370"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71" name="Rectangle 70"/>
            <p:cNvSpPr/>
            <p:nvPr userDrawn="1"/>
          </p:nvSpPr>
          <p:spPr>
            <a:xfrm>
              <a:off x="7198538"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72" name="Rectangle 71"/>
            <p:cNvSpPr/>
            <p:nvPr userDrawn="1"/>
          </p:nvSpPr>
          <p:spPr>
            <a:xfrm>
              <a:off x="7294706"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73" name="Rectangle 72"/>
            <p:cNvSpPr/>
            <p:nvPr userDrawn="1"/>
          </p:nvSpPr>
          <p:spPr>
            <a:xfrm>
              <a:off x="7390874"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74" name="Rectangle 73"/>
            <p:cNvSpPr/>
            <p:nvPr userDrawn="1"/>
          </p:nvSpPr>
          <p:spPr>
            <a:xfrm>
              <a:off x="7487042"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75" name="Rectangle 74"/>
            <p:cNvSpPr/>
            <p:nvPr userDrawn="1"/>
          </p:nvSpPr>
          <p:spPr>
            <a:xfrm>
              <a:off x="7583210"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76" name="Rectangle 75"/>
            <p:cNvSpPr/>
            <p:nvPr userDrawn="1"/>
          </p:nvSpPr>
          <p:spPr>
            <a:xfrm>
              <a:off x="7679378"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77" name="Rectangle 76"/>
            <p:cNvSpPr/>
            <p:nvPr userDrawn="1"/>
          </p:nvSpPr>
          <p:spPr>
            <a:xfrm>
              <a:off x="7775546"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78" name="Rectangle 77"/>
            <p:cNvSpPr/>
            <p:nvPr userDrawn="1"/>
          </p:nvSpPr>
          <p:spPr>
            <a:xfrm>
              <a:off x="7871714"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79" name="Rectangle 78"/>
            <p:cNvSpPr/>
            <p:nvPr userDrawn="1"/>
          </p:nvSpPr>
          <p:spPr>
            <a:xfrm>
              <a:off x="7967882"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80" name="Rectangle 79"/>
            <p:cNvSpPr/>
            <p:nvPr userDrawn="1"/>
          </p:nvSpPr>
          <p:spPr>
            <a:xfrm>
              <a:off x="8064050"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81" name="Rectangle 80"/>
            <p:cNvSpPr/>
            <p:nvPr userDrawn="1"/>
          </p:nvSpPr>
          <p:spPr>
            <a:xfrm>
              <a:off x="8160218"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82" name="Rectangle 81"/>
            <p:cNvSpPr/>
            <p:nvPr userDrawn="1"/>
          </p:nvSpPr>
          <p:spPr>
            <a:xfrm>
              <a:off x="8256386"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83" name="Rectangle 82"/>
            <p:cNvSpPr/>
            <p:nvPr userDrawn="1"/>
          </p:nvSpPr>
          <p:spPr>
            <a:xfrm>
              <a:off x="8352554"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84" name="Rectangle 83"/>
            <p:cNvSpPr/>
            <p:nvPr userDrawn="1"/>
          </p:nvSpPr>
          <p:spPr>
            <a:xfrm>
              <a:off x="8448722"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85" name="Rectangle 84"/>
            <p:cNvSpPr/>
            <p:nvPr userDrawn="1"/>
          </p:nvSpPr>
          <p:spPr>
            <a:xfrm>
              <a:off x="8544890"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sp>
          <p:nvSpPr>
            <p:cNvPr id="86" name="Rectangle 85"/>
            <p:cNvSpPr/>
            <p:nvPr userDrawn="1"/>
          </p:nvSpPr>
          <p:spPr>
            <a:xfrm>
              <a:off x="8641080" y="1384672"/>
              <a:ext cx="45720" cy="457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085"/>
              <a:endParaRPr lang="en-US" kern="0">
                <a:solidFill>
                  <a:prstClr val="white"/>
                </a:solidFill>
                <a:sym typeface="Calibri"/>
              </a:endParaRPr>
            </a:p>
          </p:txBody>
        </p:sp>
      </p:grpSp>
      <p:sp>
        <p:nvSpPr>
          <p:cNvPr id="87" name="Title 1"/>
          <p:cNvSpPr>
            <a:spLocks noGrp="1"/>
          </p:cNvSpPr>
          <p:nvPr>
            <p:ph type="ctrTitle"/>
          </p:nvPr>
        </p:nvSpPr>
        <p:spPr>
          <a:xfrm>
            <a:off x="914400" y="-5996"/>
            <a:ext cx="7772400" cy="638456"/>
          </a:xfrm>
          <a:prstGeom prst="rect">
            <a:avLst/>
          </a:prstGeom>
        </p:spPr>
        <p:txBody>
          <a:bodyPr anchor="b">
            <a:normAutofit/>
          </a:bodyPr>
          <a:lstStyle>
            <a:lvl1pPr>
              <a:lnSpc>
                <a:spcPts val="2679"/>
              </a:lnSpc>
              <a:defRPr sz="2700">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172984028"/>
      </p:ext>
    </p:extLst>
  </p:cSld>
  <p:clrMapOvr>
    <a:masterClrMapping/>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685977"/>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84"/>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560706001"/>
      </p:ext>
    </p:extLst>
  </p:cSld>
  <p:clrMapOvr>
    <a:masterClrMapping/>
  </p:clrMapOvr>
  <p:transition spd="med"/>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1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400230689"/>
      </p:ext>
    </p:extLst>
  </p:cSld>
  <p:clrMapOvr>
    <a:masterClrMapping/>
  </p:clrMapOvr>
  <p:transition spd="med"/>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62"/>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742554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179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7"/>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lIns="81606" tIns="40803" rIns="81606" bIns="40803"/>
          <a:lstStyle>
            <a:lvl1pPr marL="0" indent="0" algn="ctr">
              <a:buNone/>
              <a:defRPr>
                <a:solidFill>
                  <a:schemeClr val="tx1">
                    <a:tint val="75000"/>
                  </a:schemeClr>
                </a:solidFill>
              </a:defRPr>
            </a:lvl1pPr>
            <a:lvl2pPr marL="408033" indent="0" algn="ctr">
              <a:buNone/>
              <a:defRPr>
                <a:solidFill>
                  <a:schemeClr val="tx1">
                    <a:tint val="75000"/>
                  </a:schemeClr>
                </a:solidFill>
              </a:defRPr>
            </a:lvl2pPr>
            <a:lvl3pPr marL="816056" indent="0" algn="ctr">
              <a:buNone/>
              <a:defRPr>
                <a:solidFill>
                  <a:schemeClr val="tx1">
                    <a:tint val="75000"/>
                  </a:schemeClr>
                </a:solidFill>
              </a:defRPr>
            </a:lvl3pPr>
            <a:lvl4pPr marL="1224101" indent="0" algn="ctr">
              <a:buNone/>
              <a:defRPr>
                <a:solidFill>
                  <a:schemeClr val="tx1">
                    <a:tint val="75000"/>
                  </a:schemeClr>
                </a:solidFill>
              </a:defRPr>
            </a:lvl4pPr>
            <a:lvl5pPr marL="1632126" indent="0" algn="ctr">
              <a:buNone/>
              <a:defRPr>
                <a:solidFill>
                  <a:schemeClr val="tx1">
                    <a:tint val="75000"/>
                  </a:schemeClr>
                </a:solidFill>
              </a:defRPr>
            </a:lvl5pPr>
            <a:lvl6pPr marL="2040153" indent="0" algn="ctr">
              <a:buNone/>
              <a:defRPr>
                <a:solidFill>
                  <a:schemeClr val="tx1">
                    <a:tint val="75000"/>
                  </a:schemeClr>
                </a:solidFill>
              </a:defRPr>
            </a:lvl6pPr>
            <a:lvl7pPr marL="2448187" indent="0" algn="ctr">
              <a:buNone/>
              <a:defRPr>
                <a:solidFill>
                  <a:schemeClr val="tx1">
                    <a:tint val="75000"/>
                  </a:schemeClr>
                </a:solidFill>
              </a:defRPr>
            </a:lvl7pPr>
            <a:lvl8pPr marL="2856206" indent="0" algn="ctr">
              <a:buNone/>
              <a:defRPr>
                <a:solidFill>
                  <a:schemeClr val="tx1">
                    <a:tint val="75000"/>
                  </a:schemeClr>
                </a:solidFill>
              </a:defRPr>
            </a:lvl8pPr>
            <a:lvl9pPr marL="326425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81606" tIns="40803" rIns="81606" bIns="40803"/>
          <a:lstStyle/>
          <a:p>
            <a:pPr defTabSz="408033"/>
            <a:fld id="{09DAE88F-798D-1F44-A6A9-D95708B12F07}" type="datetimeFigureOut">
              <a:rPr lang="en-US" smtClean="0">
                <a:solidFill>
                  <a:prstClr val="black"/>
                </a:solidFill>
                <a:sym typeface="Calibri"/>
              </a:rPr>
              <a:pPr defTabSz="408033"/>
              <a:t>6/7/2018</a:t>
            </a:fld>
            <a:endParaRPr lang="en-US">
              <a:solidFill>
                <a:prstClr val="black"/>
              </a:solidFill>
              <a:sym typeface="Calibri"/>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81606" tIns="40803" rIns="81606" bIns="40803"/>
          <a:lstStyle/>
          <a:p>
            <a:pPr defTabSz="408033"/>
            <a:endParaRPr lang="en-US">
              <a:solidFill>
                <a:prstClr val="black"/>
              </a:solidFill>
              <a:sym typeface="Calibri"/>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81606" tIns="40803" rIns="81606" bIns="40803"/>
          <a:lstStyle/>
          <a:p>
            <a:pPr defTabSz="914085"/>
            <a:fld id="{529222BB-3113-614C-AA3D-550F84CB8F9C}" type="slidenum">
              <a:rPr lang="en-US" smtClean="0">
                <a:solidFill>
                  <a:prstClr val="black">
                    <a:tint val="75000"/>
                  </a:prstClr>
                </a:solidFill>
                <a:sym typeface="Calibri"/>
              </a:rPr>
              <a:pPr defTabSz="914085"/>
              <a:t>‹#›</a:t>
            </a:fld>
            <a:endParaRPr lang="en-US">
              <a:solidFill>
                <a:prstClr val="black">
                  <a:tint val="75000"/>
                </a:prstClr>
              </a:solidFill>
              <a:sym typeface="Calibri"/>
            </a:endParaRPr>
          </a:p>
        </p:txBody>
      </p:sp>
    </p:spTree>
    <p:extLst>
      <p:ext uri="{BB962C8B-B14F-4D97-AF65-F5344CB8AC3E}">
        <p14:creationId xmlns:p14="http://schemas.microsoft.com/office/powerpoint/2010/main" val="494956955"/>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573"/>
            <a:ext cx="8229600" cy="3394473"/>
          </a:xfrm>
          <a:prstGeom prst="rect">
            <a:avLst/>
          </a:prstGeom>
        </p:spPr>
        <p:txBody>
          <a:bodyPr lIns="81606" tIns="40803" rIns="81606" bIns="4080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81606" tIns="40803" rIns="81606" bIns="40803"/>
          <a:lstStyle/>
          <a:p>
            <a:pPr defTabSz="408033"/>
            <a:fld id="{B95EB773-7F8F-5643-8146-89EA83A2926E}" type="datetimeFigureOut">
              <a:rPr lang="en-US" smtClean="0">
                <a:solidFill>
                  <a:prstClr val="black"/>
                </a:solidFill>
                <a:sym typeface="Calibri"/>
              </a:rPr>
              <a:pPr defTabSz="408033"/>
              <a:t>6/7/2018</a:t>
            </a:fld>
            <a:endParaRPr lang="en-US">
              <a:solidFill>
                <a:prstClr val="black"/>
              </a:solidFill>
              <a:sym typeface="Calibri"/>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81606" tIns="40803" rIns="81606" bIns="40803"/>
          <a:lstStyle/>
          <a:p>
            <a:pPr defTabSz="408033"/>
            <a:endParaRPr lang="en-US">
              <a:solidFill>
                <a:prstClr val="black"/>
              </a:solidFill>
              <a:sym typeface="Calibri"/>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81606" tIns="40803" rIns="81606" bIns="40803"/>
          <a:lstStyle/>
          <a:p>
            <a:pPr defTabSz="914085"/>
            <a:fld id="{529222BB-3113-614C-AA3D-550F84CB8F9C}" type="slidenum">
              <a:rPr lang="en-US" smtClean="0">
                <a:solidFill>
                  <a:prstClr val="black">
                    <a:tint val="75000"/>
                  </a:prstClr>
                </a:solidFill>
                <a:sym typeface="Calibri"/>
              </a:rPr>
              <a:pPr defTabSz="914085"/>
              <a:t>‹#›</a:t>
            </a:fld>
            <a:endParaRPr lang="en-US">
              <a:solidFill>
                <a:prstClr val="black">
                  <a:tint val="75000"/>
                </a:prstClr>
              </a:solidFill>
              <a:sym typeface="Calibri"/>
            </a:endParaRPr>
          </a:p>
        </p:txBody>
      </p:sp>
    </p:spTree>
    <p:extLst>
      <p:ext uri="{BB962C8B-B14F-4D97-AF65-F5344CB8AC3E}">
        <p14:creationId xmlns:p14="http://schemas.microsoft.com/office/powerpoint/2010/main" val="3869640577"/>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573"/>
            <a:ext cx="4038600" cy="3394473"/>
          </a:xfrm>
          <a:prstGeom prst="rect">
            <a:avLst/>
          </a:prstGeom>
        </p:spPr>
        <p:txBody>
          <a:bodyPr lIns="81606" tIns="40803" rIns="81606" bIns="40803"/>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573"/>
            <a:ext cx="4038600" cy="3394473"/>
          </a:xfrm>
          <a:prstGeom prst="rect">
            <a:avLst/>
          </a:prstGeom>
        </p:spPr>
        <p:txBody>
          <a:bodyPr lIns="81606" tIns="40803" rIns="81606" bIns="40803"/>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4"/>
            <a:ext cx="2133600" cy="273844"/>
          </a:xfrm>
          <a:prstGeom prst="rect">
            <a:avLst/>
          </a:prstGeom>
        </p:spPr>
        <p:txBody>
          <a:bodyPr lIns="81606" tIns="40803" rIns="81606" bIns="40803"/>
          <a:lstStyle/>
          <a:p>
            <a:pPr defTabSz="408033"/>
            <a:fld id="{B95EB773-7F8F-5643-8146-89EA83A2926E}" type="datetimeFigureOut">
              <a:rPr lang="en-US" smtClean="0">
                <a:solidFill>
                  <a:prstClr val="black"/>
                </a:solidFill>
                <a:sym typeface="Calibri"/>
              </a:rPr>
              <a:pPr defTabSz="408033"/>
              <a:t>6/7/2018</a:t>
            </a:fld>
            <a:endParaRPr lang="en-US">
              <a:solidFill>
                <a:prstClr val="black"/>
              </a:solidFill>
              <a:sym typeface="Calibri"/>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lIns="81606" tIns="40803" rIns="81606" bIns="40803"/>
          <a:lstStyle/>
          <a:p>
            <a:pPr defTabSz="408033"/>
            <a:endParaRPr lang="en-US">
              <a:solidFill>
                <a:prstClr val="black"/>
              </a:solidFill>
              <a:sym typeface="Calibri"/>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81606" tIns="40803" rIns="81606" bIns="40803"/>
          <a:lstStyle/>
          <a:p>
            <a:pPr defTabSz="914085"/>
            <a:fld id="{529222BB-3113-614C-AA3D-550F84CB8F9C}" type="slidenum">
              <a:rPr lang="en-US" smtClean="0">
                <a:solidFill>
                  <a:prstClr val="black">
                    <a:tint val="75000"/>
                  </a:prstClr>
                </a:solidFill>
                <a:sym typeface="Calibri"/>
              </a:rPr>
              <a:pPr defTabSz="914085"/>
              <a:t>‹#›</a:t>
            </a:fld>
            <a:endParaRPr lang="en-US">
              <a:solidFill>
                <a:prstClr val="black">
                  <a:tint val="75000"/>
                </a:prstClr>
              </a:solidFill>
              <a:sym typeface="Calibri"/>
            </a:endParaRPr>
          </a:p>
        </p:txBody>
      </p:sp>
    </p:spTree>
    <p:extLst>
      <p:ext uri="{BB962C8B-B14F-4D97-AF65-F5344CB8AC3E}">
        <p14:creationId xmlns:p14="http://schemas.microsoft.com/office/powerpoint/2010/main" val="3887761372"/>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51"/>
            <a:ext cx="4040188" cy="479821"/>
          </a:xfrm>
          <a:prstGeom prst="rect">
            <a:avLst/>
          </a:prstGeom>
        </p:spPr>
        <p:txBody>
          <a:bodyPr lIns="81606" tIns="40803" rIns="81606" bIns="40803" anchor="b"/>
          <a:lstStyle>
            <a:lvl1pPr marL="0" indent="0">
              <a:buNone/>
              <a:defRPr sz="2100" b="1"/>
            </a:lvl1pPr>
            <a:lvl2pPr marL="408033" indent="0">
              <a:buNone/>
              <a:defRPr sz="1800" b="1"/>
            </a:lvl2pPr>
            <a:lvl3pPr marL="816056" indent="0">
              <a:buNone/>
              <a:defRPr sz="1600" b="1"/>
            </a:lvl3pPr>
            <a:lvl4pPr marL="1224101" indent="0">
              <a:buNone/>
              <a:defRPr sz="1300" b="1"/>
            </a:lvl4pPr>
            <a:lvl5pPr marL="1632126" indent="0">
              <a:buNone/>
              <a:defRPr sz="1300" b="1"/>
            </a:lvl5pPr>
            <a:lvl6pPr marL="2040153" indent="0">
              <a:buNone/>
              <a:defRPr sz="1300" b="1"/>
            </a:lvl6pPr>
            <a:lvl7pPr marL="2448187" indent="0">
              <a:buNone/>
              <a:defRPr sz="1300" b="1"/>
            </a:lvl7pPr>
            <a:lvl8pPr marL="2856206" indent="0">
              <a:buNone/>
              <a:defRPr sz="1300" b="1"/>
            </a:lvl8pPr>
            <a:lvl9pPr marL="3264254"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lIns="81606" tIns="40803" rIns="81606" bIns="40803"/>
          <a:lstStyle>
            <a:lvl1pPr>
              <a:defRPr sz="21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1" y="1151351"/>
            <a:ext cx="4041775" cy="479821"/>
          </a:xfrm>
          <a:prstGeom prst="rect">
            <a:avLst/>
          </a:prstGeom>
        </p:spPr>
        <p:txBody>
          <a:bodyPr lIns="81606" tIns="40803" rIns="81606" bIns="40803" anchor="b"/>
          <a:lstStyle>
            <a:lvl1pPr marL="0" indent="0">
              <a:buNone/>
              <a:defRPr sz="2100" b="1"/>
            </a:lvl1pPr>
            <a:lvl2pPr marL="408033" indent="0">
              <a:buNone/>
              <a:defRPr sz="1800" b="1"/>
            </a:lvl2pPr>
            <a:lvl3pPr marL="816056" indent="0">
              <a:buNone/>
              <a:defRPr sz="1600" b="1"/>
            </a:lvl3pPr>
            <a:lvl4pPr marL="1224101" indent="0">
              <a:buNone/>
              <a:defRPr sz="1300" b="1"/>
            </a:lvl4pPr>
            <a:lvl5pPr marL="1632126" indent="0">
              <a:buNone/>
              <a:defRPr sz="1300" b="1"/>
            </a:lvl5pPr>
            <a:lvl6pPr marL="2040153" indent="0">
              <a:buNone/>
              <a:defRPr sz="1300" b="1"/>
            </a:lvl6pPr>
            <a:lvl7pPr marL="2448187" indent="0">
              <a:buNone/>
              <a:defRPr sz="1300" b="1"/>
            </a:lvl7pPr>
            <a:lvl8pPr marL="2856206" indent="0">
              <a:buNone/>
              <a:defRPr sz="1300" b="1"/>
            </a:lvl8pPr>
            <a:lvl9pPr marL="3264254"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41" y="1631156"/>
            <a:ext cx="4041775" cy="2963466"/>
          </a:xfrm>
          <a:prstGeom prst="rect">
            <a:avLst/>
          </a:prstGeom>
        </p:spPr>
        <p:txBody>
          <a:bodyPr lIns="81606" tIns="40803" rIns="81606" bIns="40803"/>
          <a:lstStyle>
            <a:lvl1pPr>
              <a:defRPr sz="21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4"/>
            <a:ext cx="2133600" cy="273844"/>
          </a:xfrm>
          <a:prstGeom prst="rect">
            <a:avLst/>
          </a:prstGeom>
        </p:spPr>
        <p:txBody>
          <a:bodyPr lIns="81606" tIns="40803" rIns="81606" bIns="40803"/>
          <a:lstStyle/>
          <a:p>
            <a:pPr defTabSz="408033"/>
            <a:fld id="{B95EB773-7F8F-5643-8146-89EA83A2926E}" type="datetimeFigureOut">
              <a:rPr lang="en-US" smtClean="0">
                <a:solidFill>
                  <a:prstClr val="black"/>
                </a:solidFill>
                <a:sym typeface="Calibri"/>
              </a:rPr>
              <a:pPr defTabSz="408033"/>
              <a:t>6/7/2018</a:t>
            </a:fld>
            <a:endParaRPr lang="en-US">
              <a:solidFill>
                <a:prstClr val="black"/>
              </a:solidFill>
              <a:sym typeface="Calibri"/>
            </a:endParaRPr>
          </a:p>
        </p:txBody>
      </p:sp>
      <p:sp>
        <p:nvSpPr>
          <p:cNvPr id="8" name="Footer Placeholder 7"/>
          <p:cNvSpPr>
            <a:spLocks noGrp="1"/>
          </p:cNvSpPr>
          <p:nvPr>
            <p:ph type="ftr" sz="quarter" idx="11"/>
          </p:nvPr>
        </p:nvSpPr>
        <p:spPr>
          <a:xfrm>
            <a:off x="3124200" y="4767264"/>
            <a:ext cx="2895600" cy="273844"/>
          </a:xfrm>
          <a:prstGeom prst="rect">
            <a:avLst/>
          </a:prstGeom>
        </p:spPr>
        <p:txBody>
          <a:bodyPr lIns="81606" tIns="40803" rIns="81606" bIns="40803"/>
          <a:lstStyle/>
          <a:p>
            <a:pPr defTabSz="408033"/>
            <a:endParaRPr lang="en-US">
              <a:solidFill>
                <a:prstClr val="black"/>
              </a:solidFill>
              <a:sym typeface="Calibri"/>
            </a:endParaRPr>
          </a:p>
        </p:txBody>
      </p:sp>
      <p:sp>
        <p:nvSpPr>
          <p:cNvPr id="9" name="Slide Number Placeholder 8"/>
          <p:cNvSpPr>
            <a:spLocks noGrp="1"/>
          </p:cNvSpPr>
          <p:nvPr>
            <p:ph type="sldNum" sz="quarter" idx="12"/>
          </p:nvPr>
        </p:nvSpPr>
        <p:spPr>
          <a:xfrm>
            <a:off x="6553200" y="4767264"/>
            <a:ext cx="2133600" cy="273844"/>
          </a:xfrm>
          <a:prstGeom prst="rect">
            <a:avLst/>
          </a:prstGeom>
        </p:spPr>
        <p:txBody>
          <a:bodyPr lIns="81606" tIns="40803" rIns="81606" bIns="40803"/>
          <a:lstStyle/>
          <a:p>
            <a:pPr defTabSz="914085"/>
            <a:fld id="{529222BB-3113-614C-AA3D-550F84CB8F9C}" type="slidenum">
              <a:rPr lang="en-US" smtClean="0">
                <a:solidFill>
                  <a:prstClr val="black">
                    <a:tint val="75000"/>
                  </a:prstClr>
                </a:solidFill>
                <a:sym typeface="Calibri"/>
              </a:rPr>
              <a:pPr defTabSz="914085"/>
              <a:t>‹#›</a:t>
            </a:fld>
            <a:endParaRPr lang="en-US">
              <a:solidFill>
                <a:prstClr val="black">
                  <a:tint val="75000"/>
                </a:prstClr>
              </a:solidFill>
              <a:sym typeface="Calibri"/>
            </a:endParaRPr>
          </a:p>
        </p:txBody>
      </p:sp>
    </p:spTree>
    <p:extLst>
      <p:ext uri="{BB962C8B-B14F-4D97-AF65-F5344CB8AC3E}">
        <p14:creationId xmlns:p14="http://schemas.microsoft.com/office/powerpoint/2010/main" val="17971927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5266655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963611"/>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10858"/>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a:prstGeom prst="rect">
            <a:avLst/>
          </a:prstGeom>
        </p:spPr>
        <p:txBody>
          <a:bodyPr lIns="81606" tIns="40803" rIns="81606" bIns="40803"/>
          <a:lstStyle>
            <a:lvl1pPr marL="0" indent="0" algn="ctr">
              <a:buNone/>
              <a:defRPr>
                <a:solidFill>
                  <a:schemeClr val="tx1">
                    <a:tint val="75000"/>
                  </a:schemeClr>
                </a:solidFill>
              </a:defRPr>
            </a:lvl1pPr>
            <a:lvl2pPr marL="408033" indent="0" algn="ctr">
              <a:buNone/>
              <a:defRPr>
                <a:solidFill>
                  <a:schemeClr val="tx1">
                    <a:tint val="75000"/>
                  </a:schemeClr>
                </a:solidFill>
              </a:defRPr>
            </a:lvl2pPr>
            <a:lvl3pPr marL="816056" indent="0" algn="ctr">
              <a:buNone/>
              <a:defRPr>
                <a:solidFill>
                  <a:schemeClr val="tx1">
                    <a:tint val="75000"/>
                  </a:schemeClr>
                </a:solidFill>
              </a:defRPr>
            </a:lvl3pPr>
            <a:lvl4pPr marL="1224101" indent="0" algn="ctr">
              <a:buNone/>
              <a:defRPr>
                <a:solidFill>
                  <a:schemeClr val="tx1">
                    <a:tint val="75000"/>
                  </a:schemeClr>
                </a:solidFill>
              </a:defRPr>
            </a:lvl4pPr>
            <a:lvl5pPr marL="1632126" indent="0" algn="ctr">
              <a:buNone/>
              <a:defRPr>
                <a:solidFill>
                  <a:schemeClr val="tx1">
                    <a:tint val="75000"/>
                  </a:schemeClr>
                </a:solidFill>
              </a:defRPr>
            </a:lvl5pPr>
            <a:lvl6pPr marL="2040153" indent="0" algn="ctr">
              <a:buNone/>
              <a:defRPr>
                <a:solidFill>
                  <a:schemeClr val="tx1">
                    <a:tint val="75000"/>
                  </a:schemeClr>
                </a:solidFill>
              </a:defRPr>
            </a:lvl6pPr>
            <a:lvl7pPr marL="2448187" indent="0" algn="ctr">
              <a:buNone/>
              <a:defRPr>
                <a:solidFill>
                  <a:schemeClr val="tx1">
                    <a:tint val="75000"/>
                  </a:schemeClr>
                </a:solidFill>
              </a:defRPr>
            </a:lvl7pPr>
            <a:lvl8pPr marL="2856206" indent="0" algn="ctr">
              <a:buNone/>
              <a:defRPr>
                <a:solidFill>
                  <a:schemeClr val="tx1">
                    <a:tint val="75000"/>
                  </a:schemeClr>
                </a:solidFill>
              </a:defRPr>
            </a:lvl8pPr>
            <a:lvl9pPr marL="3264254"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924114770"/>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585483176"/>
      </p:ext>
    </p:extLst>
  </p:cSld>
  <p:clrMapOvr>
    <a:masterClrMapping/>
  </p:clrMapOvr>
  <p:transition spd="med"/>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65"/>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538659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317403341"/>
      </p:ext>
    </p:extLst>
  </p:cSld>
  <p:clrMapOvr>
    <a:masterClrMapping/>
  </p:clrMapOvr>
  <p:transition spd="med"/>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tx" preserve="1">
  <p:cSld name="2_Blank">
    <p:spTree>
      <p:nvGrpSpPr>
        <p:cNvPr id="1" name=""/>
        <p:cNvGrpSpPr/>
        <p:nvPr/>
      </p:nvGrpSpPr>
      <p:grpSpPr>
        <a:xfrm>
          <a:off x="0" y="0"/>
          <a:ext cx="0" cy="0"/>
          <a:chOff x="0" y="0"/>
          <a:chExt cx="0" cy="0"/>
        </a:xfrm>
      </p:grpSpPr>
      <p:cxnSp>
        <p:nvCxnSpPr>
          <p:cNvPr id="3" name="Straight Connector 2"/>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703725974"/>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reserve="1">
  <p:cSld name="3_Blank">
    <p:spTree>
      <p:nvGrpSpPr>
        <p:cNvPr id="1" name=""/>
        <p:cNvGrpSpPr/>
        <p:nvPr/>
      </p:nvGrpSpPr>
      <p:grpSpPr>
        <a:xfrm>
          <a:off x="0" y="0"/>
          <a:ext cx="0" cy="0"/>
          <a:chOff x="0" y="0"/>
          <a:chExt cx="0" cy="0"/>
        </a:xfrm>
      </p:grpSpPr>
      <p:cxnSp>
        <p:nvCxnSpPr>
          <p:cNvPr id="3" name="Straight Connector 2"/>
          <p:cNvCxnSpPr/>
          <p:nvPr userDrawn="1"/>
        </p:nvCxnSpPr>
        <p:spPr>
          <a:xfrm>
            <a:off x="3857625" y="1095375"/>
            <a:ext cx="4714876"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219851018"/>
      </p:ext>
    </p:extLst>
  </p:cSld>
  <p:clrMapOvr>
    <a:masterClrMapping/>
  </p:clrMapOvr>
  <p:transition spd="med"/>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tx" preserve="1">
  <p:cSld name="6_Blank">
    <p:spTree>
      <p:nvGrpSpPr>
        <p:cNvPr id="1" name=""/>
        <p:cNvGrpSpPr/>
        <p:nvPr/>
      </p:nvGrpSpPr>
      <p:grpSpPr>
        <a:xfrm>
          <a:off x="0" y="0"/>
          <a:ext cx="0" cy="0"/>
          <a:chOff x="0" y="0"/>
          <a:chExt cx="0" cy="0"/>
        </a:xfrm>
      </p:grpSpPr>
      <p:cxnSp>
        <p:nvCxnSpPr>
          <p:cNvPr id="3" name="Straight Connector 2"/>
          <p:cNvCxnSpPr/>
          <p:nvPr userDrawn="1"/>
        </p:nvCxnSpPr>
        <p:spPr>
          <a:xfrm>
            <a:off x="4238626" y="1095375"/>
            <a:ext cx="4333875"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057355868"/>
      </p:ext>
    </p:extLst>
  </p:cSld>
  <p:clrMapOvr>
    <a:masterClrMapping/>
  </p:clrMapOvr>
  <p:transition spd="med"/>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154" name="Shape 154"/>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8194">
              <a:defRPr>
                <a:solidFill>
                  <a:srgbClr val="FFFFFF"/>
                </a:solidFill>
              </a:defRPr>
            </a:pPr>
            <a:endParaRPr kern="0">
              <a:solidFill>
                <a:srgbClr val="FFFFFF"/>
              </a:solidFill>
              <a:latin typeface="Calibri"/>
              <a:sym typeface="Calibri"/>
            </a:endParaRPr>
          </a:p>
        </p:txBody>
      </p:sp>
      <p:sp>
        <p:nvSpPr>
          <p:cNvPr id="155" name="Shape 155"/>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4400">
              <a:defRPr>
                <a:solidFill>
                  <a:srgbClr val="FFFFFF"/>
                </a:solidFill>
              </a:defRPr>
            </a:pPr>
            <a:endParaRPr kern="0">
              <a:solidFill>
                <a:srgbClr val="FFFFFF"/>
              </a:solidFill>
              <a:latin typeface="Calibri"/>
              <a:sym typeface="Calibri"/>
            </a:endParaRPr>
          </a:p>
        </p:txBody>
      </p:sp>
      <p:sp>
        <p:nvSpPr>
          <p:cNvPr id="156" name="Shape 156"/>
          <p:cNvSpPr>
            <a:spLocks noGrp="1"/>
          </p:cNvSpPr>
          <p:nvPr>
            <p:ph type="title"/>
          </p:nvPr>
        </p:nvSpPr>
        <p:spPr>
          <a:prstGeom prst="rect">
            <a:avLst/>
          </a:prstGeom>
        </p:spPr>
        <p:txBody>
          <a:bodyPr>
            <a:normAutofit/>
          </a:bodyPr>
          <a:lstStyle>
            <a:lvl1pPr>
              <a:defRPr sz="3800">
                <a:solidFill>
                  <a:schemeClr val="bg1"/>
                </a:solidFill>
                <a:latin typeface="Arial"/>
                <a:ea typeface="Arial"/>
                <a:cs typeface="Arial"/>
                <a:sym typeface="Arial"/>
              </a:defRPr>
            </a:lvl1pPr>
          </a:lstStyle>
          <a:p>
            <a:pPr lvl="0">
              <a:defRPr sz="1800"/>
            </a:pPr>
            <a:r>
              <a:rPr sz="3600" dirty="0"/>
              <a:t>Title Text</a:t>
            </a:r>
          </a:p>
        </p:txBody>
      </p:sp>
    </p:spTree>
    <p:extLst>
      <p:ext uri="{BB962C8B-B14F-4D97-AF65-F5344CB8AC3E}">
        <p14:creationId xmlns:p14="http://schemas.microsoft.com/office/powerpoint/2010/main" val="3385254244"/>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158" name="Shape 15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8194">
              <a:defRPr>
                <a:solidFill>
                  <a:srgbClr val="FFFFFF"/>
                </a:solidFill>
              </a:defRPr>
            </a:pPr>
            <a:endParaRPr kern="0">
              <a:solidFill>
                <a:srgbClr val="FFFFFF"/>
              </a:solidFill>
              <a:latin typeface="Calibri"/>
              <a:sym typeface="Calibri"/>
            </a:endParaRPr>
          </a:p>
        </p:txBody>
      </p:sp>
      <p:sp>
        <p:nvSpPr>
          <p:cNvPr id="159" name="Shape 15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4400">
              <a:defRPr>
                <a:solidFill>
                  <a:srgbClr val="FFFFFF"/>
                </a:solidFill>
              </a:defRPr>
            </a:pPr>
            <a:endParaRPr kern="0">
              <a:solidFill>
                <a:srgbClr val="FFFFFF"/>
              </a:solidFill>
              <a:latin typeface="Calibri"/>
              <a:sym typeface="Calibri"/>
            </a:endParaRPr>
          </a:p>
        </p:txBody>
      </p:sp>
      <p:sp>
        <p:nvSpPr>
          <p:cNvPr id="160" name="Shape 160"/>
          <p:cNvSpPr>
            <a:spLocks noGrp="1"/>
          </p:cNvSpPr>
          <p:nvPr>
            <p:ph type="title"/>
          </p:nvPr>
        </p:nvSpPr>
        <p:spPr>
          <a:prstGeom prst="rect">
            <a:avLst/>
          </a:prstGeom>
        </p:spPr>
        <p:txBody>
          <a:bodyPr/>
          <a:lstStyle>
            <a:lvl1pPr>
              <a:defRPr sz="3600">
                <a:solidFill>
                  <a:schemeClr val="bg1"/>
                </a:solidFill>
                <a:latin typeface="Arial"/>
                <a:ea typeface="Arial"/>
                <a:cs typeface="Arial"/>
                <a:sym typeface="Arial"/>
              </a:defRPr>
            </a:lvl1pPr>
          </a:lstStyle>
          <a:p>
            <a:pPr lvl="0">
              <a:defRPr sz="1800"/>
            </a:pPr>
            <a:r>
              <a:rPr sz="3600" dirty="0"/>
              <a:t>Title Text</a:t>
            </a:r>
          </a:p>
        </p:txBody>
      </p:sp>
      <p:sp>
        <p:nvSpPr>
          <p:cNvPr id="161" name="Shape 161"/>
          <p:cNvSpPr>
            <a:spLocks noGrp="1"/>
          </p:cNvSpPr>
          <p:nvPr>
            <p:ph type="body" idx="1"/>
          </p:nvPr>
        </p:nvSpPr>
        <p:spPr>
          <a:prstGeom prst="rect">
            <a:avLst/>
          </a:prstGeom>
        </p:spPr>
        <p:txBody>
          <a:bodyPr/>
          <a:lstStyle>
            <a:lvl1pPr>
              <a:buClr>
                <a:srgbClr val="205C3A"/>
              </a:buClr>
              <a:defRPr>
                <a:latin typeface="Arial"/>
                <a:ea typeface="Arial"/>
                <a:cs typeface="Arial"/>
                <a:sym typeface="Arial"/>
              </a:defRPr>
            </a:lvl1pPr>
            <a:lvl2pPr>
              <a:buClr>
                <a:srgbClr val="205C3A"/>
              </a:buClr>
              <a:defRPr>
                <a:latin typeface="Arial"/>
                <a:ea typeface="Arial"/>
                <a:cs typeface="Arial"/>
                <a:sym typeface="Arial"/>
              </a:defRPr>
            </a:lvl2pPr>
            <a:lvl3pPr>
              <a:buClr>
                <a:srgbClr val="205C3A"/>
              </a:buClr>
              <a:defRPr>
                <a:latin typeface="Arial"/>
                <a:ea typeface="Arial"/>
                <a:cs typeface="Arial"/>
                <a:sym typeface="Arial"/>
              </a:defRPr>
            </a:lvl3pPr>
            <a:lvl4pPr>
              <a:buClr>
                <a:srgbClr val="205C3A"/>
              </a:buClr>
              <a:buChar char="•"/>
              <a:defRPr>
                <a:latin typeface="Arial"/>
                <a:ea typeface="Arial"/>
                <a:cs typeface="Arial"/>
                <a:sym typeface="Arial"/>
              </a:defRPr>
            </a:lvl4pPr>
            <a:lvl5pPr>
              <a:buClr>
                <a:srgbClr val="205C3A"/>
              </a:buClr>
              <a:buChar cha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1514149457"/>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163" name="Shape 163"/>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8194">
              <a:defRPr>
                <a:solidFill>
                  <a:srgbClr val="FFFFFF"/>
                </a:solidFill>
              </a:defRPr>
            </a:pPr>
            <a:endParaRPr kern="0">
              <a:solidFill>
                <a:srgbClr val="FFFFFF"/>
              </a:solidFill>
              <a:latin typeface="Calibri"/>
              <a:sym typeface="Calibri"/>
            </a:endParaRPr>
          </a:p>
        </p:txBody>
      </p:sp>
      <p:sp>
        <p:nvSpPr>
          <p:cNvPr id="164" name="Shape 164"/>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4400">
              <a:defRPr>
                <a:solidFill>
                  <a:srgbClr val="FFFFFF"/>
                </a:solidFill>
              </a:defRPr>
            </a:pPr>
            <a:endParaRPr kern="0">
              <a:solidFill>
                <a:srgbClr val="FFFFFF"/>
              </a:solidFill>
              <a:latin typeface="Calibri"/>
              <a:sym typeface="Calibri"/>
            </a:endParaRPr>
          </a:p>
        </p:txBody>
      </p:sp>
      <p:sp>
        <p:nvSpPr>
          <p:cNvPr id="165" name="Shape 165"/>
          <p:cNvSpPr>
            <a:spLocks noGrp="1"/>
          </p:cNvSpPr>
          <p:nvPr>
            <p:ph type="title"/>
          </p:nvPr>
        </p:nvSpPr>
        <p:spPr>
          <a:xfrm>
            <a:off x="457200" y="1"/>
            <a:ext cx="3008314" cy="1076325"/>
          </a:xfrm>
          <a:prstGeom prst="rect">
            <a:avLst/>
          </a:prstGeom>
        </p:spPr>
        <p:txBody>
          <a:bodyPr anchor="b"/>
          <a:lstStyle>
            <a:lvl1pPr algn="l">
              <a:defRPr sz="1800">
                <a:latin typeface="Arial Bold"/>
                <a:ea typeface="Arial Bold"/>
                <a:cs typeface="Arial Bold"/>
                <a:sym typeface="Arial Bold"/>
              </a:defRPr>
            </a:lvl1pPr>
          </a:lstStyle>
          <a:p>
            <a:pPr lvl="0">
              <a:defRPr sz="1800"/>
            </a:pPr>
            <a:r>
              <a:rPr sz="1800"/>
              <a:t>Title Text</a:t>
            </a:r>
          </a:p>
        </p:txBody>
      </p:sp>
      <p:sp>
        <p:nvSpPr>
          <p:cNvPr id="166" name="Shape 166"/>
          <p:cNvSpPr>
            <a:spLocks noGrp="1"/>
          </p:cNvSpPr>
          <p:nvPr>
            <p:ph type="body" idx="1"/>
          </p:nvPr>
        </p:nvSpPr>
        <p:spPr>
          <a:xfrm>
            <a:off x="3575050" y="205155"/>
            <a:ext cx="5111750" cy="4938713"/>
          </a:xfrm>
          <a:prstGeom prst="rect">
            <a:avLst/>
          </a:prstGeom>
        </p:spPr>
        <p:txBody>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654507403"/>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68" name="Shape 16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8194">
              <a:defRPr>
                <a:solidFill>
                  <a:srgbClr val="FFFFFF"/>
                </a:solidFill>
              </a:defRPr>
            </a:pPr>
            <a:endParaRPr kern="0">
              <a:solidFill>
                <a:srgbClr val="FFFFFF"/>
              </a:solidFill>
              <a:latin typeface="Calibri"/>
              <a:sym typeface="Calibri"/>
            </a:endParaRPr>
          </a:p>
        </p:txBody>
      </p:sp>
      <p:sp>
        <p:nvSpPr>
          <p:cNvPr id="169" name="Shape 16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4400">
              <a:defRPr>
                <a:solidFill>
                  <a:srgbClr val="FFFFFF"/>
                </a:solidFill>
              </a:defRPr>
            </a:pPr>
            <a:endParaRPr kern="0">
              <a:solidFill>
                <a:srgbClr val="FFFFFF"/>
              </a:solidFill>
              <a:latin typeface="Calibri"/>
              <a:sym typeface="Calibri"/>
            </a:endParaRPr>
          </a:p>
        </p:txBody>
      </p:sp>
      <p:sp>
        <p:nvSpPr>
          <p:cNvPr id="170" name="Shape 170"/>
          <p:cNvSpPr>
            <a:spLocks noGrp="1"/>
          </p:cNvSpPr>
          <p:nvPr>
            <p:ph type="title"/>
          </p:nvPr>
        </p:nvSpPr>
        <p:spPr>
          <a:prstGeom prst="rect">
            <a:avLst/>
          </a:prstGeom>
        </p:spPr>
        <p:txBody>
          <a:bodyPr/>
          <a:lstStyle>
            <a:lvl1pPr>
              <a:defRPr sz="3600">
                <a:latin typeface="Arial"/>
                <a:ea typeface="Arial"/>
                <a:cs typeface="Arial"/>
                <a:sym typeface="Arial"/>
              </a:defRPr>
            </a:lvl1pPr>
          </a:lstStyle>
          <a:p>
            <a:pPr lvl="0">
              <a:defRPr sz="1800"/>
            </a:pPr>
            <a:r>
              <a:rPr sz="3600"/>
              <a:t>Title Text</a:t>
            </a:r>
          </a:p>
        </p:txBody>
      </p:sp>
      <p:sp>
        <p:nvSpPr>
          <p:cNvPr id="171" name="Shape 171"/>
          <p:cNvSpPr>
            <a:spLocks noGrp="1"/>
          </p:cNvSpPr>
          <p:nvPr>
            <p:ph type="body" idx="1"/>
          </p:nvPr>
        </p:nvSpPr>
        <p:spPr>
          <a:xfrm>
            <a:off x="457200" y="1200150"/>
            <a:ext cx="4038600" cy="3943350"/>
          </a:xfrm>
          <a:prstGeom prst="rect">
            <a:avLst/>
          </a:prstGeom>
        </p:spPr>
        <p:txBody>
          <a:bodyPr/>
          <a:lstStyle>
            <a:lvl1pPr>
              <a:spcBef>
                <a:spcPts val="536"/>
              </a:spcBef>
              <a:defRPr sz="2500">
                <a:latin typeface="Arial"/>
                <a:ea typeface="Arial"/>
                <a:cs typeface="Arial"/>
                <a:sym typeface="Arial"/>
              </a:defRPr>
            </a:lvl1pPr>
            <a:lvl2pPr marL="705835" indent="-297641">
              <a:spcBef>
                <a:spcPts val="536"/>
              </a:spcBef>
              <a:defRPr sz="2500">
                <a:latin typeface="Arial"/>
                <a:ea typeface="Arial"/>
                <a:cs typeface="Arial"/>
                <a:sym typeface="Arial"/>
              </a:defRPr>
            </a:lvl2pPr>
            <a:lvl3pPr marL="1102123" indent="-285735">
              <a:spcBef>
                <a:spcPts val="536"/>
              </a:spcBef>
              <a:defRPr sz="2500">
                <a:latin typeface="Arial"/>
                <a:ea typeface="Arial"/>
                <a:cs typeface="Arial"/>
                <a:sym typeface="Arial"/>
              </a:defRPr>
            </a:lvl3pPr>
            <a:lvl4pPr marL="1542066" indent="-317484">
              <a:spcBef>
                <a:spcPts val="536"/>
              </a:spcBef>
              <a:defRPr sz="2500">
                <a:latin typeface="Arial"/>
                <a:ea typeface="Arial"/>
                <a:cs typeface="Arial"/>
                <a:sym typeface="Arial"/>
              </a:defRPr>
            </a:lvl4pPr>
            <a:lvl5pPr marL="1950259" indent="-317484">
              <a:spcBef>
                <a:spcPts val="536"/>
              </a:spcBef>
              <a:defRPr sz="2500">
                <a:latin typeface="Arial"/>
                <a:ea typeface="Arial"/>
                <a:cs typeface="Arial"/>
                <a:sym typeface="Arial"/>
              </a:defRPr>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2454110134"/>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53"/>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964714305"/>
      </p:ext>
    </p:extLst>
  </p:cSld>
  <p:clrMapOvr>
    <a:masterClrMapping/>
  </p:clrMapOvr>
  <p:transition spd="med"/>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03008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lIns="91352" tIns="45676" rIns="91352" bIns="45676"/>
          <a:lstStyle/>
          <a:p>
            <a:fld id="{DDF4E52B-FFF3-8247-AD97-2A4F2EC2ACA3}" type="datetime1">
              <a:rPr lang="en-US" smtClean="0"/>
              <a:t>6/7/2018</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t>‹#›</a:t>
            </a:fld>
            <a:endParaRPr lang="en-US"/>
          </a:p>
        </p:txBody>
      </p:sp>
    </p:spTree>
    <p:extLst>
      <p:ext uri="{BB962C8B-B14F-4D97-AF65-F5344CB8AC3E}">
        <p14:creationId xmlns:p14="http://schemas.microsoft.com/office/powerpoint/2010/main" val="151278971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2325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498"/>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981522724"/>
      </p:ext>
    </p:extLst>
  </p:cSld>
  <p:clrMapOvr>
    <a:masterClrMapping/>
  </p:clrMapOvr>
  <p:transition spd="med"/>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91027" y="2086276"/>
            <a:ext cx="7567960" cy="1803494"/>
          </a:xfrm>
        </p:spPr>
        <p:txBody>
          <a:bodyPr>
            <a:noAutofit/>
          </a:bodyPr>
          <a:lstStyle>
            <a:lvl1pPr>
              <a:defRPr sz="2800">
                <a:solidFill>
                  <a:srgbClr val="E12127"/>
                </a:solidFill>
                <a:effectLst/>
              </a:defRPr>
            </a:lvl1pPr>
          </a:lstStyle>
          <a:p>
            <a:r>
              <a:rPr lang="en-US" dirty="0"/>
              <a:t>Click to edit Master title style</a:t>
            </a:r>
          </a:p>
        </p:txBody>
      </p:sp>
      <p:sp>
        <p:nvSpPr>
          <p:cNvPr id="3" name="Subtitle 2"/>
          <p:cNvSpPr>
            <a:spLocks noGrp="1"/>
          </p:cNvSpPr>
          <p:nvPr>
            <p:ph type="subTitle" idx="1"/>
          </p:nvPr>
        </p:nvSpPr>
        <p:spPr>
          <a:xfrm>
            <a:off x="791025" y="3822779"/>
            <a:ext cx="7567962" cy="535383"/>
          </a:xfrm>
        </p:spPr>
        <p:txBody>
          <a:bodyPr anchor="ctr">
            <a:normAutofit/>
          </a:bodyPr>
          <a:lstStyle>
            <a:lvl1pPr marL="0" indent="0" algn="ctr">
              <a:buNone/>
              <a:defRPr sz="1800" b="0" i="0" cap="all">
                <a:solidFill>
                  <a:srgbClr val="36417C"/>
                </a:solidFill>
                <a:effectLst/>
                <a:latin typeface="Helvetica"/>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03842064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lank with Borders">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29793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latin typeface="Arial"/>
                <a:cs typeface="Arial"/>
              </a:defRPr>
            </a:lvl1pPr>
            <a:lvl2pPr>
              <a:defRPr>
                <a:solidFill>
                  <a:schemeClr val="accent3"/>
                </a:solidFill>
                <a:latin typeface="Arial"/>
                <a:cs typeface="Arial"/>
              </a:defRPr>
            </a:lvl2pPr>
            <a:lvl3pPr>
              <a:defRPr>
                <a:solidFill>
                  <a:schemeClr val="accent3"/>
                </a:solidFill>
                <a:latin typeface="Arial"/>
                <a:cs typeface="Arial"/>
              </a:defRPr>
            </a:lvl3pPr>
            <a:lvl4pPr>
              <a:defRPr>
                <a:solidFill>
                  <a:schemeClr val="accent3"/>
                </a:solidFill>
                <a:latin typeface="Arial"/>
                <a:cs typeface="Arial"/>
              </a:defRPr>
            </a:lvl4pPr>
            <a:lvl5pPr>
              <a:defRPr>
                <a:solidFill>
                  <a:schemeClr val="accent3"/>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909551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75309" y="1749029"/>
            <a:ext cx="6319405" cy="1021556"/>
          </a:xfrm>
        </p:spPr>
        <p:txBody>
          <a:bodyPr anchor="t"/>
          <a:lstStyle>
            <a:lvl1pPr algn="l">
              <a:defRPr sz="4000" b="0" cap="all"/>
            </a:lvl1pPr>
          </a:lstStyle>
          <a:p>
            <a:r>
              <a:rPr lang="en-US" dirty="0"/>
              <a:t>Click to edit Master title style</a:t>
            </a:r>
          </a:p>
        </p:txBody>
      </p:sp>
      <p:sp>
        <p:nvSpPr>
          <p:cNvPr id="3" name="Text Placeholder 2"/>
          <p:cNvSpPr>
            <a:spLocks noGrp="1"/>
          </p:cNvSpPr>
          <p:nvPr>
            <p:ph type="body" idx="1"/>
          </p:nvPr>
        </p:nvSpPr>
        <p:spPr>
          <a:xfrm>
            <a:off x="2175309" y="391353"/>
            <a:ext cx="6319405" cy="1125140"/>
          </a:xfrm>
        </p:spPr>
        <p:txBody>
          <a:bodyPr anchor="b"/>
          <a:lstStyle>
            <a:lvl1pPr marL="0" indent="0">
              <a:buNone/>
              <a:defRPr sz="2000">
                <a:solidFill>
                  <a:srgbClr val="36417C"/>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6461208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46434" y="421629"/>
            <a:ext cx="6540366" cy="980154"/>
          </a:xfrm>
        </p:spPr>
        <p:txBody>
          <a:bodyPr/>
          <a:lstStyle/>
          <a:p>
            <a:r>
              <a:rPr lang="en-US" dirty="0"/>
              <a:t>Click to edit Master title style</a:t>
            </a:r>
          </a:p>
        </p:txBody>
      </p:sp>
      <p:sp>
        <p:nvSpPr>
          <p:cNvPr id="3" name="Content Placeholder 2"/>
          <p:cNvSpPr>
            <a:spLocks noGrp="1"/>
          </p:cNvSpPr>
          <p:nvPr>
            <p:ph sz="half" idx="1"/>
          </p:nvPr>
        </p:nvSpPr>
        <p:spPr>
          <a:xfrm>
            <a:off x="2146434" y="1525587"/>
            <a:ext cx="3209624" cy="3224480"/>
          </a:xfrm>
        </p:spPr>
        <p:txBody>
          <a:bodyPr/>
          <a:lstStyle>
            <a:lvl1pPr>
              <a:defRPr sz="2800">
                <a:solidFill>
                  <a:schemeClr val="tx2"/>
                </a:solidFill>
              </a:defRPr>
            </a:lvl1pPr>
            <a:lvl2pPr>
              <a:defRPr sz="2400">
                <a:solidFill>
                  <a:schemeClr val="accent3"/>
                </a:solidFill>
              </a:defRPr>
            </a:lvl2pPr>
            <a:lvl3pPr>
              <a:defRPr sz="2000">
                <a:solidFill>
                  <a:schemeClr val="accent3"/>
                </a:solidFill>
              </a:defRPr>
            </a:lvl3pPr>
            <a:lvl4pPr>
              <a:defRPr sz="1800">
                <a:solidFill>
                  <a:schemeClr val="accent3"/>
                </a:solidFill>
              </a:defRPr>
            </a:lvl4pPr>
            <a:lvl5pPr>
              <a:defRPr sz="1800">
                <a:solidFill>
                  <a:schemeClr val="accent3"/>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477176" y="1525587"/>
            <a:ext cx="3209624" cy="3224480"/>
          </a:xfrm>
        </p:spPr>
        <p:txBody>
          <a:bodyPr/>
          <a:lstStyle>
            <a:lvl1pPr>
              <a:defRPr sz="2800">
                <a:solidFill>
                  <a:schemeClr val="tx2"/>
                </a:solidFill>
              </a:defRPr>
            </a:lvl1pPr>
            <a:lvl2pPr>
              <a:defRPr sz="2400">
                <a:solidFill>
                  <a:schemeClr val="accent3"/>
                </a:solidFill>
              </a:defRPr>
            </a:lvl2pPr>
            <a:lvl3pPr>
              <a:defRPr sz="2000">
                <a:solidFill>
                  <a:schemeClr val="accent3"/>
                </a:solidFill>
              </a:defRPr>
            </a:lvl3pPr>
            <a:lvl4pPr>
              <a:defRPr sz="1800">
                <a:solidFill>
                  <a:schemeClr val="accent3"/>
                </a:solidFill>
              </a:defRPr>
            </a:lvl4pPr>
            <a:lvl5pPr>
              <a:defRPr sz="1800">
                <a:solidFill>
                  <a:schemeClr val="accent3"/>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351934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itle 1"/>
          <p:cNvSpPr txBox="1">
            <a:spLocks/>
          </p:cNvSpPr>
          <p:nvPr userDrawn="1"/>
        </p:nvSpPr>
        <p:spPr bwMode="auto">
          <a:xfrm>
            <a:off x="2146300" y="421484"/>
            <a:ext cx="6540500" cy="979885"/>
          </a:xfrm>
          <a:prstGeom prst="rect">
            <a:avLst/>
          </a:prstGeom>
          <a:noFill/>
          <a:ln>
            <a:noFill/>
          </a:ln>
          <a:extLst>
            <a:ext uri="{FAA26D3D-D897-4be2-8F04-BA451C77F1D7}"/>
          </a:extLst>
        </p:spPr>
        <p:txBody>
          <a:bodyPr lIns="91440" tIns="45720" rIns="91440" bIns="45720" anchor="ctr"/>
          <a:lstStyle>
            <a:lvl1pPr algn="ctr" defTabSz="457200" rtl="0" eaLnBrk="0" fontAlgn="base" hangingPunct="0">
              <a:spcBef>
                <a:spcPct val="0"/>
              </a:spcBef>
              <a:spcAft>
                <a:spcPct val="0"/>
              </a:spcAft>
              <a:defRPr sz="4400" kern="1200" cap="all">
                <a:solidFill>
                  <a:srgbClr val="E12127"/>
                </a:solidFill>
                <a:latin typeface="Arial"/>
                <a:ea typeface="MS PGothic" pitchFamily="34" charset="-128"/>
                <a:cs typeface="Arial"/>
              </a:defRPr>
            </a:lvl1pPr>
            <a:lvl2pPr algn="ctr" defTabSz="457200" rtl="0" eaLnBrk="0" fontAlgn="base" hangingPunct="0">
              <a:spcBef>
                <a:spcPct val="0"/>
              </a:spcBef>
              <a:spcAft>
                <a:spcPct val="0"/>
              </a:spcAft>
              <a:defRPr sz="4400">
                <a:solidFill>
                  <a:srgbClr val="E12127"/>
                </a:solidFill>
                <a:latin typeface="Arial" charset="0"/>
                <a:ea typeface="MS PGothic" pitchFamily="34" charset="-128"/>
                <a:cs typeface="Arial" charset="0"/>
              </a:defRPr>
            </a:lvl2pPr>
            <a:lvl3pPr algn="ctr" defTabSz="457200" rtl="0" eaLnBrk="0" fontAlgn="base" hangingPunct="0">
              <a:spcBef>
                <a:spcPct val="0"/>
              </a:spcBef>
              <a:spcAft>
                <a:spcPct val="0"/>
              </a:spcAft>
              <a:defRPr sz="4400">
                <a:solidFill>
                  <a:srgbClr val="E12127"/>
                </a:solidFill>
                <a:latin typeface="Arial" charset="0"/>
                <a:ea typeface="MS PGothic" pitchFamily="34" charset="-128"/>
                <a:cs typeface="Arial" charset="0"/>
              </a:defRPr>
            </a:lvl3pPr>
            <a:lvl4pPr algn="ctr" defTabSz="457200" rtl="0" eaLnBrk="0" fontAlgn="base" hangingPunct="0">
              <a:spcBef>
                <a:spcPct val="0"/>
              </a:spcBef>
              <a:spcAft>
                <a:spcPct val="0"/>
              </a:spcAft>
              <a:defRPr sz="4400">
                <a:solidFill>
                  <a:srgbClr val="E12127"/>
                </a:solidFill>
                <a:latin typeface="Arial" charset="0"/>
                <a:ea typeface="MS PGothic" pitchFamily="34" charset="-128"/>
                <a:cs typeface="Arial" charset="0"/>
              </a:defRPr>
            </a:lvl4pPr>
            <a:lvl5pPr algn="ctr" defTabSz="457200" rtl="0" eaLnBrk="0" fontAlgn="base" hangingPunct="0">
              <a:spcBef>
                <a:spcPct val="0"/>
              </a:spcBef>
              <a:spcAft>
                <a:spcPct val="0"/>
              </a:spcAft>
              <a:defRPr sz="4400">
                <a:solidFill>
                  <a:srgbClr val="E12127"/>
                </a:solidFill>
                <a:latin typeface="Arial" charset="0"/>
                <a:ea typeface="MS PGothic" pitchFamily="34" charset="-128"/>
                <a:cs typeface="Arial" charset="0"/>
              </a:defRPr>
            </a:lvl5pPr>
            <a:lvl6pPr marL="457200" algn="ctr" defTabSz="457200" rtl="0" eaLnBrk="1" fontAlgn="base" hangingPunct="1">
              <a:spcBef>
                <a:spcPct val="0"/>
              </a:spcBef>
              <a:spcAft>
                <a:spcPct val="0"/>
              </a:spcAft>
              <a:defRPr sz="4400" b="1">
                <a:solidFill>
                  <a:schemeClr val="bg1"/>
                </a:solidFill>
                <a:latin typeface="Arial Narrow Bold" charset="0"/>
                <a:ea typeface="ＭＳ Ｐゴシック" charset="0"/>
              </a:defRPr>
            </a:lvl6pPr>
            <a:lvl7pPr marL="914400" algn="ctr" defTabSz="457200" rtl="0" eaLnBrk="1" fontAlgn="base" hangingPunct="1">
              <a:spcBef>
                <a:spcPct val="0"/>
              </a:spcBef>
              <a:spcAft>
                <a:spcPct val="0"/>
              </a:spcAft>
              <a:defRPr sz="4400" b="1">
                <a:solidFill>
                  <a:schemeClr val="bg1"/>
                </a:solidFill>
                <a:latin typeface="Arial Narrow Bold" charset="0"/>
                <a:ea typeface="ＭＳ Ｐゴシック" charset="0"/>
              </a:defRPr>
            </a:lvl7pPr>
            <a:lvl8pPr marL="1371600" algn="ctr" defTabSz="457200" rtl="0" eaLnBrk="1" fontAlgn="base" hangingPunct="1">
              <a:spcBef>
                <a:spcPct val="0"/>
              </a:spcBef>
              <a:spcAft>
                <a:spcPct val="0"/>
              </a:spcAft>
              <a:defRPr sz="4400" b="1">
                <a:solidFill>
                  <a:schemeClr val="bg1"/>
                </a:solidFill>
                <a:latin typeface="Arial Narrow Bold" charset="0"/>
                <a:ea typeface="ＭＳ Ｐゴシック" charset="0"/>
              </a:defRPr>
            </a:lvl8pPr>
            <a:lvl9pPr marL="1828800" algn="ctr" defTabSz="457200" rtl="0" eaLnBrk="1" fontAlgn="base" hangingPunct="1">
              <a:spcBef>
                <a:spcPct val="0"/>
              </a:spcBef>
              <a:spcAft>
                <a:spcPct val="0"/>
              </a:spcAft>
              <a:defRPr sz="4400" b="1">
                <a:solidFill>
                  <a:schemeClr val="bg1"/>
                </a:solidFill>
                <a:latin typeface="Arial Narrow Bold" charset="0"/>
                <a:ea typeface="ＭＳ Ｐゴシック" charset="0"/>
              </a:defRPr>
            </a:lvl9pPr>
          </a:lstStyle>
          <a:p>
            <a:pPr>
              <a:defRPr/>
            </a:pPr>
            <a:r>
              <a:rPr lang="en-US"/>
              <a:t>Click to edit Master title style</a:t>
            </a:r>
            <a:endParaRPr lang="en-US" dirty="0"/>
          </a:p>
        </p:txBody>
      </p:sp>
      <p:sp>
        <p:nvSpPr>
          <p:cNvPr id="3" name="Text Placeholder 2"/>
          <p:cNvSpPr>
            <a:spLocks noGrp="1"/>
          </p:cNvSpPr>
          <p:nvPr>
            <p:ph type="body" idx="1"/>
          </p:nvPr>
        </p:nvSpPr>
        <p:spPr>
          <a:xfrm>
            <a:off x="2146434" y="1525587"/>
            <a:ext cx="3209624" cy="479822"/>
          </a:xfrm>
        </p:spPr>
        <p:txBody>
          <a:bodyPr anchor="b"/>
          <a:lstStyle>
            <a:lvl1pPr marL="0" indent="0">
              <a:buNone/>
              <a:defRPr sz="2100" b="0" i="0">
                <a:solidFill>
                  <a:schemeClr val="tx2"/>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146434" y="2005409"/>
            <a:ext cx="3209624" cy="2744659"/>
          </a:xfrm>
        </p:spPr>
        <p:txBody>
          <a:bodyPr/>
          <a:lstStyle>
            <a:lvl1pPr>
              <a:defRPr sz="2400" b="0" i="0">
                <a:solidFill>
                  <a:schemeClr val="accent3"/>
                </a:solidFill>
                <a:latin typeface="Arial"/>
                <a:cs typeface="Arial"/>
              </a:defRPr>
            </a:lvl1pPr>
            <a:lvl2pPr>
              <a:defRPr sz="2000" b="0" i="0">
                <a:solidFill>
                  <a:schemeClr val="accent3"/>
                </a:solidFill>
                <a:latin typeface="Arial"/>
                <a:cs typeface="Arial"/>
              </a:defRPr>
            </a:lvl2pPr>
            <a:lvl3pPr>
              <a:defRPr sz="1800" b="0" i="0">
                <a:solidFill>
                  <a:schemeClr val="accent3"/>
                </a:solidFill>
                <a:latin typeface="Arial"/>
                <a:cs typeface="Arial"/>
              </a:defRPr>
            </a:lvl3pPr>
            <a:lvl4pPr>
              <a:defRPr sz="1600" b="0" i="0">
                <a:solidFill>
                  <a:schemeClr val="accent3"/>
                </a:solidFill>
                <a:latin typeface="Arial"/>
                <a:cs typeface="Arial"/>
              </a:defRPr>
            </a:lvl4pPr>
            <a:lvl5pPr>
              <a:defRPr sz="1600" b="0" i="0">
                <a:solidFill>
                  <a:schemeClr val="accent3"/>
                </a:solidFill>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p:cNvSpPr>
            <a:spLocks noGrp="1"/>
          </p:cNvSpPr>
          <p:nvPr>
            <p:ph type="body" idx="10"/>
          </p:nvPr>
        </p:nvSpPr>
        <p:spPr>
          <a:xfrm>
            <a:off x="5486400" y="1525587"/>
            <a:ext cx="3209624" cy="479822"/>
          </a:xfrm>
        </p:spPr>
        <p:txBody>
          <a:bodyPr anchor="b"/>
          <a:lstStyle>
            <a:lvl1pPr marL="0" indent="0">
              <a:buNone/>
              <a:defRPr sz="2100" b="0" i="0">
                <a:solidFill>
                  <a:schemeClr val="tx2"/>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Content Placeholder 3"/>
          <p:cNvSpPr>
            <a:spLocks noGrp="1"/>
          </p:cNvSpPr>
          <p:nvPr>
            <p:ph sz="half" idx="11"/>
          </p:nvPr>
        </p:nvSpPr>
        <p:spPr>
          <a:xfrm>
            <a:off x="5486400" y="2005409"/>
            <a:ext cx="3209624" cy="2744659"/>
          </a:xfrm>
        </p:spPr>
        <p:txBody>
          <a:bodyPr/>
          <a:lstStyle>
            <a:lvl1pPr>
              <a:defRPr sz="2400" b="0" i="0">
                <a:solidFill>
                  <a:schemeClr val="accent3"/>
                </a:solidFill>
                <a:latin typeface="Arial"/>
                <a:cs typeface="Arial"/>
              </a:defRPr>
            </a:lvl1pPr>
            <a:lvl2pPr>
              <a:defRPr sz="2000" b="0" i="0">
                <a:solidFill>
                  <a:schemeClr val="accent3"/>
                </a:solidFill>
                <a:latin typeface="Arial"/>
                <a:cs typeface="Arial"/>
              </a:defRPr>
            </a:lvl2pPr>
            <a:lvl3pPr>
              <a:defRPr sz="1800" b="0" i="0">
                <a:solidFill>
                  <a:schemeClr val="accent3"/>
                </a:solidFill>
                <a:latin typeface="Arial"/>
                <a:cs typeface="Arial"/>
              </a:defRPr>
            </a:lvl3pPr>
            <a:lvl4pPr>
              <a:defRPr sz="1600" b="0" i="0">
                <a:solidFill>
                  <a:schemeClr val="accent3"/>
                </a:solidFill>
                <a:latin typeface="Arial"/>
                <a:cs typeface="Arial"/>
              </a:defRPr>
            </a:lvl4pPr>
            <a:lvl5pPr>
              <a:defRPr sz="1600" b="0" i="0">
                <a:solidFill>
                  <a:schemeClr val="accent3"/>
                </a:solidFill>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468230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79174" y="2072640"/>
            <a:ext cx="6607743" cy="1051560"/>
          </a:xfrm>
        </p:spPr>
        <p:txBody>
          <a:bodyPr/>
          <a:lstStyle>
            <a:lvl1pPr>
              <a:defRPr cap="all"/>
            </a:lvl1pPr>
          </a:lstStyle>
          <a:p>
            <a:r>
              <a:rPr lang="en-US"/>
              <a:t>Click to edit Master title style</a:t>
            </a:r>
            <a:endParaRPr lang="en-US" dirty="0"/>
          </a:p>
        </p:txBody>
      </p:sp>
    </p:spTree>
    <p:extLst>
      <p:ext uri="{BB962C8B-B14F-4D97-AF65-F5344CB8AC3E}">
        <p14:creationId xmlns:p14="http://schemas.microsoft.com/office/powerpoint/2010/main" val="287452280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2722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8110" y="1802567"/>
            <a:ext cx="3008313" cy="871538"/>
          </a:xfrm>
        </p:spPr>
        <p:txBody>
          <a:bodyPr anchor="b"/>
          <a:lstStyle>
            <a:lvl1pPr algn="l">
              <a:defRPr sz="2000" b="0"/>
            </a:lvl1pPr>
          </a:lstStyle>
          <a:p>
            <a:r>
              <a:rPr lang="en-US" dirty="0"/>
              <a:t>Click to edit Master title style</a:t>
            </a:r>
          </a:p>
        </p:txBody>
      </p:sp>
      <p:sp>
        <p:nvSpPr>
          <p:cNvPr id="3" name="Content Placeholder 2"/>
          <p:cNvSpPr>
            <a:spLocks noGrp="1"/>
          </p:cNvSpPr>
          <p:nvPr>
            <p:ph idx="1"/>
          </p:nvPr>
        </p:nvSpPr>
        <p:spPr>
          <a:xfrm>
            <a:off x="5130266" y="512623"/>
            <a:ext cx="3556535" cy="4205043"/>
          </a:xfrm>
        </p:spPr>
        <p:txBody>
          <a:bodyPr/>
          <a:lstStyle>
            <a:lvl1pPr>
              <a:defRPr sz="3200">
                <a:solidFill>
                  <a:schemeClr val="tx2"/>
                </a:solidFill>
              </a:defRPr>
            </a:lvl1pPr>
            <a:lvl2pPr>
              <a:defRPr sz="2800">
                <a:solidFill>
                  <a:schemeClr val="accent3"/>
                </a:solidFill>
              </a:defRPr>
            </a:lvl2pPr>
            <a:lvl3pPr>
              <a:defRPr sz="2400">
                <a:solidFill>
                  <a:schemeClr val="accent3"/>
                </a:solidFill>
              </a:defRPr>
            </a:lvl3pPr>
            <a:lvl4pPr>
              <a:defRPr sz="2000">
                <a:solidFill>
                  <a:schemeClr val="accent3"/>
                </a:solidFill>
              </a:defRPr>
            </a:lvl4pPr>
            <a:lvl5pPr>
              <a:defRPr sz="2000">
                <a:solidFill>
                  <a:schemeClr val="accent3"/>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978110" y="2674104"/>
            <a:ext cx="3008313" cy="2043485"/>
          </a:xfrm>
        </p:spPr>
        <p:txBody>
          <a:bodyPr/>
          <a:lstStyle>
            <a:lvl1pPr marL="0" indent="0">
              <a:buNone/>
              <a:defRPr sz="1400">
                <a:solidFill>
                  <a:srgbClr val="36417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201920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028131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75311" y="3421781"/>
            <a:ext cx="6511491" cy="699976"/>
          </a:xfrm>
        </p:spPr>
        <p:txBody>
          <a:bodyPr anchor="b"/>
          <a:lstStyle>
            <a:lvl1pPr algn="l">
              <a:defRPr sz="2000" b="0"/>
            </a:lvl1pPr>
          </a:lstStyle>
          <a:p>
            <a:r>
              <a:rPr lang="en-US" dirty="0"/>
              <a:t>Click to edit Master title style</a:t>
            </a:r>
          </a:p>
        </p:txBody>
      </p:sp>
      <p:sp>
        <p:nvSpPr>
          <p:cNvPr id="3" name="Picture Placeholder 2"/>
          <p:cNvSpPr>
            <a:spLocks noGrp="1"/>
          </p:cNvSpPr>
          <p:nvPr>
            <p:ph type="pic" idx="1"/>
          </p:nvPr>
        </p:nvSpPr>
        <p:spPr>
          <a:xfrm>
            <a:off x="2175311" y="238125"/>
            <a:ext cx="6511491" cy="3183656"/>
          </a:xfrm>
        </p:spPr>
        <p:txBody>
          <a:bodyPr rtlCol="0">
            <a:normAutofit/>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175311" y="4121873"/>
            <a:ext cx="6511491" cy="603647"/>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9756761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82804" y="346999"/>
            <a:ext cx="6703996" cy="1272968"/>
          </a:xfrm>
        </p:spPr>
        <p:txBody>
          <a:bodyPr/>
          <a:lstStyle/>
          <a:p>
            <a:r>
              <a:rPr lang="en-US" dirty="0"/>
              <a:t>Click to edit Master title style</a:t>
            </a:r>
          </a:p>
        </p:txBody>
      </p:sp>
      <p:sp>
        <p:nvSpPr>
          <p:cNvPr id="3" name="Vertical Text Placeholder 2"/>
          <p:cNvSpPr>
            <a:spLocks noGrp="1"/>
          </p:cNvSpPr>
          <p:nvPr>
            <p:ph type="body" orient="vert" idx="1"/>
          </p:nvPr>
        </p:nvSpPr>
        <p:spPr>
          <a:xfrm>
            <a:off x="1982804" y="1724764"/>
            <a:ext cx="6703996" cy="3075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121755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3196"/>
            <a:ext cx="2057400" cy="4534310"/>
          </a:xfrm>
        </p:spPr>
        <p:txBody>
          <a:bodyPr vert="eaVert"/>
          <a:lstStyle>
            <a:lvl1pPr>
              <a:defRPr sz="4000"/>
            </a:lvl1pPr>
          </a:lstStyle>
          <a:p>
            <a:r>
              <a:rPr lang="en-US" dirty="0"/>
              <a:t>Click to edit Master title style</a:t>
            </a:r>
          </a:p>
        </p:txBody>
      </p:sp>
      <p:sp>
        <p:nvSpPr>
          <p:cNvPr id="3" name="Vertical Text Placeholder 2"/>
          <p:cNvSpPr>
            <a:spLocks noGrp="1"/>
          </p:cNvSpPr>
          <p:nvPr>
            <p:ph type="body" orient="vert" idx="1"/>
          </p:nvPr>
        </p:nvSpPr>
        <p:spPr>
          <a:xfrm>
            <a:off x="2146434" y="303196"/>
            <a:ext cx="4330566" cy="4534310"/>
          </a:xfrm>
        </p:spPr>
        <p:txBody>
          <a:bodyPr vert="eaVert"/>
          <a:lstStyle>
            <a:lvl1pPr>
              <a:defRPr>
                <a:solidFill>
                  <a:schemeClr val="tx2"/>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973026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9" name="Shape 49"/>
          <p:cNvSpPr>
            <a:spLocks noGrp="1"/>
          </p:cNvSpPr>
          <p:nvPr>
            <p:ph type="title"/>
          </p:nvPr>
        </p:nvSpPr>
        <p:spPr>
          <a:xfrm>
            <a:off x="722313" y="3305178"/>
            <a:ext cx="7772401" cy="1021556"/>
          </a:xfrm>
          <a:prstGeom prst="rect">
            <a:avLst/>
          </a:prstGeom>
        </p:spPr>
        <p:txBody>
          <a:bodyPr anchor="t"/>
          <a:lstStyle>
            <a:lvl1pPr algn="l">
              <a:defRPr sz="3700" b="1" cap="all"/>
            </a:lvl1pPr>
          </a:lstStyle>
          <a:p>
            <a:pPr lvl="0">
              <a:defRPr sz="1800" b="0" cap="none"/>
            </a:pPr>
            <a:r>
              <a:rPr sz="3700" b="1" cap="all"/>
              <a:t>Title Text</a:t>
            </a:r>
          </a:p>
        </p:txBody>
      </p:sp>
      <p:sp>
        <p:nvSpPr>
          <p:cNvPr id="50" name="Shape 50"/>
          <p:cNvSpPr>
            <a:spLocks noGrp="1"/>
          </p:cNvSpPr>
          <p:nvPr>
            <p:ph type="body" idx="1"/>
          </p:nvPr>
        </p:nvSpPr>
        <p:spPr>
          <a:xfrm>
            <a:off x="722313" y="2180036"/>
            <a:ext cx="7772401" cy="1125141"/>
          </a:xfrm>
          <a:prstGeom prst="rect">
            <a:avLst/>
          </a:prstGeom>
        </p:spPr>
        <p:txBody>
          <a:bodyPr anchor="b"/>
          <a:lstStyle>
            <a:lvl1pPr marL="0" indent="0">
              <a:spcBef>
                <a:spcPts val="357"/>
              </a:spcBef>
              <a:buSzTx/>
              <a:buFontTx/>
              <a:buNone/>
              <a:defRPr sz="1800">
                <a:solidFill>
                  <a:srgbClr val="888888"/>
                </a:solidFill>
              </a:defRPr>
            </a:lvl1pPr>
            <a:lvl2pPr marL="0" indent="407533">
              <a:spcBef>
                <a:spcPts val="357"/>
              </a:spcBef>
              <a:buSzTx/>
              <a:buFontTx/>
              <a:buNone/>
              <a:defRPr sz="1800">
                <a:solidFill>
                  <a:srgbClr val="888888"/>
                </a:solidFill>
              </a:defRPr>
            </a:lvl2pPr>
            <a:lvl3pPr marL="0" indent="815069">
              <a:spcBef>
                <a:spcPts val="357"/>
              </a:spcBef>
              <a:buSzTx/>
              <a:buFontTx/>
              <a:buNone/>
              <a:defRPr sz="1800">
                <a:solidFill>
                  <a:srgbClr val="888888"/>
                </a:solidFill>
              </a:defRPr>
            </a:lvl3pPr>
            <a:lvl4pPr marL="0" indent="1222607">
              <a:spcBef>
                <a:spcPts val="357"/>
              </a:spcBef>
              <a:buSzTx/>
              <a:buFontTx/>
              <a:buNone/>
              <a:defRPr sz="1800">
                <a:solidFill>
                  <a:srgbClr val="888888"/>
                </a:solidFill>
              </a:defRPr>
            </a:lvl4pPr>
            <a:lvl5pPr marL="0" indent="1630141">
              <a:spcBef>
                <a:spcPts val="357"/>
              </a:spcBef>
              <a:buSzTx/>
              <a:buFontTx/>
              <a:buNone/>
              <a:defRPr sz="1800">
                <a:solidFill>
                  <a:srgbClr val="888888"/>
                </a:solidFill>
              </a:defRPr>
            </a:lvl5pPr>
          </a:lstStyle>
          <a:p>
            <a:pPr lvl="0">
              <a:defRPr sz="1800">
                <a:solidFill>
                  <a:srgbClr val="000000"/>
                </a:solidFill>
              </a:defRPr>
            </a:pPr>
            <a:r>
              <a:rPr sz="1800">
                <a:solidFill>
                  <a:srgbClr val="888888"/>
                </a:solidFill>
              </a:rPr>
              <a:t>Body Level One</a:t>
            </a:r>
          </a:p>
          <a:p>
            <a:pPr lvl="1">
              <a:defRPr sz="1800">
                <a:solidFill>
                  <a:srgbClr val="000000"/>
                </a:solidFill>
              </a:defRPr>
            </a:pPr>
            <a:r>
              <a:rPr sz="1800">
                <a:solidFill>
                  <a:srgbClr val="888888"/>
                </a:solidFill>
              </a:rPr>
              <a:t>Body Level Two</a:t>
            </a:r>
          </a:p>
          <a:p>
            <a:pPr lvl="2">
              <a:defRPr sz="1800">
                <a:solidFill>
                  <a:srgbClr val="000000"/>
                </a:solidFill>
              </a:defRPr>
            </a:pPr>
            <a:r>
              <a:rPr sz="1800">
                <a:solidFill>
                  <a:srgbClr val="888888"/>
                </a:solidFill>
              </a:rPr>
              <a:t>Body Level Three</a:t>
            </a:r>
          </a:p>
          <a:p>
            <a:pPr lvl="3">
              <a:defRPr sz="1800">
                <a:solidFill>
                  <a:srgbClr val="000000"/>
                </a:solidFill>
              </a:defRPr>
            </a:pPr>
            <a:r>
              <a:rPr sz="1800">
                <a:solidFill>
                  <a:srgbClr val="888888"/>
                </a:solidFill>
              </a:rPr>
              <a:t>Body Level Four</a:t>
            </a:r>
          </a:p>
          <a:p>
            <a:pPr lvl="4">
              <a:defRPr sz="1800">
                <a:solidFill>
                  <a:srgbClr val="000000"/>
                </a:solidFill>
              </a:defRPr>
            </a:pPr>
            <a:r>
              <a:rPr sz="1800">
                <a:solidFill>
                  <a:srgbClr val="888888"/>
                </a:solidFill>
              </a:rPr>
              <a:t>Body Level Five</a:t>
            </a:r>
          </a:p>
        </p:txBody>
      </p:sp>
      <p:sp>
        <p:nvSpPr>
          <p:cNvPr id="51" name="Shape 51"/>
          <p:cNvSpPr>
            <a:spLocks noGrp="1"/>
          </p:cNvSpPr>
          <p:nvPr>
            <p:ph type="sldNum" sz="quarter" idx="2"/>
          </p:nvPr>
        </p:nvSpPr>
        <p:spPr>
          <a:xfrm>
            <a:off x="6553200" y="4767266"/>
            <a:ext cx="2133600" cy="268605"/>
          </a:xfrm>
          <a:prstGeom prst="rect">
            <a:avLst/>
          </a:prstGeom>
        </p:spPr>
        <p:txBody>
          <a:bodyPr lIns="81499" tIns="40753" rIns="81499" bIns="40753"/>
          <a:lstStyle/>
          <a:p>
            <a:pPr defTabSz="914400"/>
            <a:fld id="{86CB4B4D-7CA3-9044-876B-883B54F8677D}" type="slidenum">
              <a:rPr lang="en-US" kern="0" smtClean="0">
                <a:solidFill>
                  <a:sysClr val="windowText" lastClr="000000"/>
                </a:solidFill>
                <a:latin typeface="Calibri"/>
                <a:sym typeface="Calibri"/>
              </a:rPr>
              <a:pPr defTabSz="914400"/>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2128960248"/>
      </p:ext>
    </p:extLst>
  </p:cSld>
  <p:clrMapOvr>
    <a:masterClrMapping/>
  </p:clrMapOvr>
  <p:transition spd="med"/>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pPr lvl="0">
              <a:defRPr sz="1800"/>
            </a:pPr>
            <a:r>
              <a:rPr sz="3800"/>
              <a:t>Title Text</a:t>
            </a:r>
          </a:p>
        </p:txBody>
      </p:sp>
      <p:sp>
        <p:nvSpPr>
          <p:cNvPr id="54" name="Shape 54"/>
          <p:cNvSpPr>
            <a:spLocks noGrp="1"/>
          </p:cNvSpPr>
          <p:nvPr>
            <p:ph type="body" idx="1"/>
          </p:nvPr>
        </p:nvSpPr>
        <p:spPr>
          <a:xfrm>
            <a:off x="457200" y="1200150"/>
            <a:ext cx="4038600" cy="3943350"/>
          </a:xfrm>
          <a:prstGeom prst="rect">
            <a:avLst/>
          </a:prstGeom>
        </p:spPr>
        <p:txBody>
          <a:bodyPr/>
          <a:lstStyle>
            <a:lvl1pPr>
              <a:spcBef>
                <a:spcPts val="537"/>
              </a:spcBef>
              <a:defRPr sz="2500"/>
            </a:lvl1pPr>
            <a:lvl2pPr marL="704689" indent="-297164">
              <a:spcBef>
                <a:spcPts val="537"/>
              </a:spcBef>
              <a:defRPr sz="2500"/>
            </a:lvl2pPr>
            <a:lvl3pPr marL="1100343" indent="-285273">
              <a:spcBef>
                <a:spcPts val="537"/>
              </a:spcBef>
              <a:defRPr sz="2500"/>
            </a:lvl3pPr>
            <a:lvl4pPr marL="1539572" indent="-316972">
              <a:spcBef>
                <a:spcPts val="537"/>
              </a:spcBef>
              <a:defRPr sz="2500"/>
            </a:lvl4pPr>
            <a:lvl5pPr marL="1947104" indent="-316972">
              <a:spcBef>
                <a:spcPts val="537"/>
              </a:spcBef>
              <a:defRPr sz="2500"/>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
        <p:nvSpPr>
          <p:cNvPr id="55" name="Shape 55"/>
          <p:cNvSpPr>
            <a:spLocks noGrp="1"/>
          </p:cNvSpPr>
          <p:nvPr>
            <p:ph type="sldNum" sz="quarter" idx="2"/>
          </p:nvPr>
        </p:nvSpPr>
        <p:spPr>
          <a:xfrm>
            <a:off x="6553200" y="4767266"/>
            <a:ext cx="2133600" cy="268605"/>
          </a:xfrm>
          <a:prstGeom prst="rect">
            <a:avLst/>
          </a:prstGeom>
        </p:spPr>
        <p:txBody>
          <a:bodyPr lIns="81499" tIns="40753" rIns="81499" bIns="40753"/>
          <a:lstStyle/>
          <a:p>
            <a:pPr defTabSz="914400"/>
            <a:fld id="{86CB4B4D-7CA3-9044-876B-883B54F8677D}" type="slidenum">
              <a:rPr lang="en-US" kern="0" smtClean="0">
                <a:solidFill>
                  <a:sysClr val="windowText" lastClr="000000"/>
                </a:solidFill>
                <a:latin typeface="Calibri"/>
                <a:sym typeface="Calibri"/>
              </a:rPr>
              <a:pPr defTabSz="914400"/>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1326583083"/>
      </p:ext>
    </p:extLst>
  </p:cSld>
  <p:clrMapOvr>
    <a:masterClrMapping/>
  </p:clrMapOvr>
  <p:transition spd="med"/>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7" name="Shape 57"/>
          <p:cNvSpPr>
            <a:spLocks noGrp="1"/>
          </p:cNvSpPr>
          <p:nvPr>
            <p:ph type="title"/>
          </p:nvPr>
        </p:nvSpPr>
        <p:spPr>
          <a:xfrm>
            <a:off x="457200" y="192608"/>
            <a:ext cx="8229600" cy="883992"/>
          </a:xfrm>
          <a:prstGeom prst="rect">
            <a:avLst/>
          </a:prstGeom>
        </p:spPr>
        <p:txBody>
          <a:bodyPr/>
          <a:lstStyle/>
          <a:p>
            <a:pPr lvl="0">
              <a:defRPr sz="1800"/>
            </a:pPr>
            <a:r>
              <a:rPr sz="3800"/>
              <a:t>Title Text</a:t>
            </a:r>
          </a:p>
        </p:txBody>
      </p:sp>
      <p:sp>
        <p:nvSpPr>
          <p:cNvPr id="58" name="Shape 58"/>
          <p:cNvSpPr>
            <a:spLocks noGrp="1"/>
          </p:cNvSpPr>
          <p:nvPr>
            <p:ph type="body" idx="1"/>
          </p:nvPr>
        </p:nvSpPr>
        <p:spPr>
          <a:xfrm>
            <a:off x="457204" y="1076629"/>
            <a:ext cx="4040189" cy="554558"/>
          </a:xfrm>
          <a:prstGeom prst="rect">
            <a:avLst/>
          </a:prstGeom>
        </p:spPr>
        <p:txBody>
          <a:bodyPr anchor="b"/>
          <a:lstStyle>
            <a:lvl1pPr marL="0" indent="0">
              <a:spcBef>
                <a:spcPts val="446"/>
              </a:spcBef>
              <a:buSzTx/>
              <a:buFontTx/>
              <a:buNone/>
              <a:defRPr sz="2100" b="1"/>
            </a:lvl1pPr>
            <a:lvl2pPr marL="0" indent="407533">
              <a:spcBef>
                <a:spcPts val="446"/>
              </a:spcBef>
              <a:buSzTx/>
              <a:buFontTx/>
              <a:buNone/>
              <a:defRPr sz="2100" b="1"/>
            </a:lvl2pPr>
            <a:lvl3pPr marL="0" indent="815069">
              <a:spcBef>
                <a:spcPts val="446"/>
              </a:spcBef>
              <a:buSzTx/>
              <a:buFontTx/>
              <a:buNone/>
              <a:defRPr sz="2100" b="1"/>
            </a:lvl3pPr>
            <a:lvl4pPr marL="0" indent="1222607">
              <a:spcBef>
                <a:spcPts val="446"/>
              </a:spcBef>
              <a:buSzTx/>
              <a:buFontTx/>
              <a:buNone/>
              <a:defRPr sz="2100" b="1"/>
            </a:lvl4pPr>
            <a:lvl5pPr marL="0" indent="1630141">
              <a:spcBef>
                <a:spcPts val="446"/>
              </a:spcBef>
              <a:buSzTx/>
              <a:buFontTx/>
              <a:buNone/>
              <a:defRPr sz="2100" b="1"/>
            </a:lvl5pPr>
          </a:lstStyle>
          <a:p>
            <a:pPr lvl="0">
              <a:defRPr sz="1800" b="0"/>
            </a:pPr>
            <a:r>
              <a:rPr sz="2100" b="1"/>
              <a:t>Body Level One</a:t>
            </a:r>
          </a:p>
          <a:p>
            <a:pPr lvl="1">
              <a:defRPr sz="1800" b="0"/>
            </a:pPr>
            <a:r>
              <a:rPr sz="2100" b="1"/>
              <a:t>Body Level Two</a:t>
            </a:r>
          </a:p>
          <a:p>
            <a:pPr lvl="2">
              <a:defRPr sz="1800" b="0"/>
            </a:pPr>
            <a:r>
              <a:rPr sz="2100" b="1"/>
              <a:t>Body Level Three</a:t>
            </a:r>
          </a:p>
          <a:p>
            <a:pPr lvl="3">
              <a:defRPr sz="1800" b="0"/>
            </a:pPr>
            <a:r>
              <a:rPr sz="2100" b="1"/>
              <a:t>Body Level Four</a:t>
            </a:r>
          </a:p>
          <a:p>
            <a:pPr lvl="4">
              <a:defRPr sz="1800" b="0"/>
            </a:pPr>
            <a:r>
              <a:rPr sz="2100" b="1"/>
              <a:t>Body Level Five</a:t>
            </a:r>
          </a:p>
        </p:txBody>
      </p:sp>
      <p:sp>
        <p:nvSpPr>
          <p:cNvPr id="59" name="Shape 59"/>
          <p:cNvSpPr>
            <a:spLocks noGrp="1"/>
          </p:cNvSpPr>
          <p:nvPr>
            <p:ph type="sldNum" sz="quarter" idx="2"/>
          </p:nvPr>
        </p:nvSpPr>
        <p:spPr>
          <a:xfrm>
            <a:off x="6553200" y="4767266"/>
            <a:ext cx="2133600" cy="268605"/>
          </a:xfrm>
          <a:prstGeom prst="rect">
            <a:avLst/>
          </a:prstGeom>
        </p:spPr>
        <p:txBody>
          <a:bodyPr lIns="81499" tIns="40753" rIns="81499" bIns="40753"/>
          <a:lstStyle/>
          <a:p>
            <a:pPr defTabSz="914400"/>
            <a:fld id="{86CB4B4D-7CA3-9044-876B-883B54F8677D}" type="slidenum">
              <a:rPr lang="en-US" kern="0" smtClean="0">
                <a:solidFill>
                  <a:sysClr val="windowText" lastClr="000000"/>
                </a:solidFill>
                <a:latin typeface="Calibri"/>
                <a:sym typeface="Calibri"/>
              </a:rPr>
              <a:pPr defTabSz="914400"/>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1530925120"/>
      </p:ext>
    </p:extLst>
  </p:cSld>
  <p:clrMapOvr>
    <a:masterClrMapping/>
  </p:clrMapOvr>
  <p:transition spd="med"/>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6" name="Shape 66"/>
          <p:cNvSpPr>
            <a:spLocks noGrp="1"/>
          </p:cNvSpPr>
          <p:nvPr>
            <p:ph type="title"/>
          </p:nvPr>
        </p:nvSpPr>
        <p:spPr>
          <a:xfrm>
            <a:off x="457202" y="1"/>
            <a:ext cx="3008314" cy="1076325"/>
          </a:xfrm>
          <a:prstGeom prst="rect">
            <a:avLst/>
          </a:prstGeom>
        </p:spPr>
        <p:txBody>
          <a:bodyPr anchor="b"/>
          <a:lstStyle>
            <a:lvl1pPr algn="l">
              <a:defRPr sz="1800" b="1"/>
            </a:lvl1pPr>
          </a:lstStyle>
          <a:p>
            <a:pPr lvl="0">
              <a:defRPr sz="1800" b="0"/>
            </a:pPr>
            <a:r>
              <a:rPr sz="1800" b="1"/>
              <a:t>Title Text</a:t>
            </a:r>
          </a:p>
        </p:txBody>
      </p:sp>
      <p:sp>
        <p:nvSpPr>
          <p:cNvPr id="67" name="Shape 67"/>
          <p:cNvSpPr>
            <a:spLocks noGrp="1"/>
          </p:cNvSpPr>
          <p:nvPr>
            <p:ph type="body" idx="1"/>
          </p:nvPr>
        </p:nvSpPr>
        <p:spPr>
          <a:xfrm>
            <a:off x="3575050" y="204937"/>
            <a:ext cx="5111750" cy="4938713"/>
          </a:xfrm>
          <a:prstGeom prst="rect">
            <a:avLst/>
          </a:prstGeom>
        </p:spPr>
        <p:txBody>
          <a:body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
        <p:nvSpPr>
          <p:cNvPr id="68" name="Shape 68"/>
          <p:cNvSpPr>
            <a:spLocks noGrp="1"/>
          </p:cNvSpPr>
          <p:nvPr>
            <p:ph type="sldNum" sz="quarter" idx="2"/>
          </p:nvPr>
        </p:nvSpPr>
        <p:spPr>
          <a:xfrm>
            <a:off x="6553200" y="4767266"/>
            <a:ext cx="2133600" cy="268605"/>
          </a:xfrm>
          <a:prstGeom prst="rect">
            <a:avLst/>
          </a:prstGeom>
        </p:spPr>
        <p:txBody>
          <a:bodyPr lIns="81499" tIns="40753" rIns="81499" bIns="40753"/>
          <a:lstStyle/>
          <a:p>
            <a:pPr defTabSz="914400"/>
            <a:fld id="{86CB4B4D-7CA3-9044-876B-883B54F8677D}" type="slidenum">
              <a:rPr lang="en-US" kern="0" smtClean="0">
                <a:solidFill>
                  <a:sysClr val="windowText" lastClr="000000"/>
                </a:solidFill>
                <a:latin typeface="Calibri"/>
                <a:sym typeface="Calibri"/>
              </a:rPr>
              <a:pPr defTabSz="914400"/>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2817754972"/>
      </p:ext>
    </p:extLst>
  </p:cSld>
  <p:clrMapOvr>
    <a:masterClrMapping/>
  </p:clrMapOvr>
  <p:transition spd="med"/>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1792288" y="3600450"/>
            <a:ext cx="5486401" cy="425054"/>
          </a:xfrm>
          <a:prstGeom prst="rect">
            <a:avLst/>
          </a:prstGeom>
        </p:spPr>
        <p:txBody>
          <a:bodyPr anchor="b"/>
          <a:lstStyle>
            <a:lvl1pPr algn="l">
              <a:defRPr sz="1800" b="1"/>
            </a:lvl1pPr>
          </a:lstStyle>
          <a:p>
            <a:pPr lvl="0">
              <a:defRPr sz="1800" b="0"/>
            </a:pPr>
            <a:r>
              <a:rPr sz="1800" b="1"/>
              <a:t>Title Text</a:t>
            </a:r>
          </a:p>
        </p:txBody>
      </p:sp>
      <p:sp>
        <p:nvSpPr>
          <p:cNvPr id="71" name="Shape 71"/>
          <p:cNvSpPr>
            <a:spLocks noGrp="1"/>
          </p:cNvSpPr>
          <p:nvPr>
            <p:ph type="body" idx="1"/>
          </p:nvPr>
        </p:nvSpPr>
        <p:spPr>
          <a:xfrm>
            <a:off x="1792288" y="4025510"/>
            <a:ext cx="5486401" cy="603648"/>
          </a:xfrm>
          <a:prstGeom prst="rect">
            <a:avLst/>
          </a:prstGeom>
        </p:spPr>
        <p:txBody>
          <a:bodyPr/>
          <a:lstStyle>
            <a:lvl1pPr marL="0" indent="0">
              <a:spcBef>
                <a:spcPts val="268"/>
              </a:spcBef>
              <a:buSzTx/>
              <a:buFontTx/>
              <a:buNone/>
              <a:defRPr sz="1300"/>
            </a:lvl1pPr>
            <a:lvl2pPr marL="0" indent="407533">
              <a:spcBef>
                <a:spcPts val="268"/>
              </a:spcBef>
              <a:buSzTx/>
              <a:buFontTx/>
              <a:buNone/>
              <a:defRPr sz="1300"/>
            </a:lvl2pPr>
            <a:lvl3pPr marL="0" indent="815069">
              <a:spcBef>
                <a:spcPts val="268"/>
              </a:spcBef>
              <a:buSzTx/>
              <a:buFontTx/>
              <a:buNone/>
              <a:defRPr sz="1300"/>
            </a:lvl3pPr>
            <a:lvl4pPr marL="0" indent="1222607">
              <a:spcBef>
                <a:spcPts val="268"/>
              </a:spcBef>
              <a:buSzTx/>
              <a:buFontTx/>
              <a:buNone/>
              <a:defRPr sz="1300"/>
            </a:lvl4pPr>
            <a:lvl5pPr marL="0" indent="1630141">
              <a:spcBef>
                <a:spcPts val="268"/>
              </a:spcBef>
              <a:buSzTx/>
              <a:buFontTx/>
              <a:buNone/>
              <a:defRPr sz="1300"/>
            </a:lvl5pPr>
          </a:lstStyle>
          <a:p>
            <a:pPr lvl="0">
              <a:defRPr sz="1800"/>
            </a:pPr>
            <a:r>
              <a:rPr sz="1300"/>
              <a:t>Body Level One</a:t>
            </a:r>
          </a:p>
          <a:p>
            <a:pPr lvl="1">
              <a:defRPr sz="1800"/>
            </a:pPr>
            <a:r>
              <a:rPr sz="1300"/>
              <a:t>Body Level Two</a:t>
            </a:r>
          </a:p>
          <a:p>
            <a:pPr lvl="2">
              <a:defRPr sz="1800"/>
            </a:pPr>
            <a:r>
              <a:rPr sz="1300"/>
              <a:t>Body Level Three</a:t>
            </a:r>
          </a:p>
          <a:p>
            <a:pPr lvl="3">
              <a:defRPr sz="1800"/>
            </a:pPr>
            <a:r>
              <a:rPr sz="1300"/>
              <a:t>Body Level Four</a:t>
            </a:r>
          </a:p>
          <a:p>
            <a:pPr lvl="4">
              <a:defRPr sz="1800"/>
            </a:pPr>
            <a:r>
              <a:rPr sz="1300"/>
              <a:t>Body Level Five</a:t>
            </a:r>
          </a:p>
        </p:txBody>
      </p:sp>
      <p:sp>
        <p:nvSpPr>
          <p:cNvPr id="72" name="Shape 72"/>
          <p:cNvSpPr>
            <a:spLocks noGrp="1"/>
          </p:cNvSpPr>
          <p:nvPr>
            <p:ph type="sldNum" sz="quarter" idx="2"/>
          </p:nvPr>
        </p:nvSpPr>
        <p:spPr>
          <a:xfrm>
            <a:off x="6553200" y="4767266"/>
            <a:ext cx="2133600" cy="268605"/>
          </a:xfrm>
          <a:prstGeom prst="rect">
            <a:avLst/>
          </a:prstGeom>
        </p:spPr>
        <p:txBody>
          <a:bodyPr lIns="81499" tIns="40753" rIns="81499" bIns="40753"/>
          <a:lstStyle/>
          <a:p>
            <a:pPr defTabSz="914400"/>
            <a:fld id="{86CB4B4D-7CA3-9044-876B-883B54F8677D}" type="slidenum">
              <a:rPr lang="en-US" kern="0" smtClean="0">
                <a:solidFill>
                  <a:sysClr val="windowText" lastClr="000000"/>
                </a:solidFill>
                <a:latin typeface="Calibri"/>
                <a:sym typeface="Calibri"/>
              </a:rPr>
              <a:pPr defTabSz="914400"/>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3891036076"/>
      </p:ext>
    </p:extLst>
  </p:cSld>
  <p:clrMapOvr>
    <a:masterClrMapping/>
  </p:clrMapOvr>
  <p:transition spd="med"/>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745651113"/>
      </p:ext>
    </p:extLst>
  </p:cSld>
  <p:clrMapOvr>
    <a:masterClrMapping/>
  </p:clrMapOvr>
  <p:transition spd="med"/>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935214185"/>
      </p:ext>
    </p:extLst>
  </p:cSld>
  <p:clrMapOvr>
    <a:masterClrMapping/>
  </p:clrMapOvr>
  <p:transition spd="med"/>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53"/>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677669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tx" preserve="1">
  <p:cSld name="2_Blank">
    <p:spTree>
      <p:nvGrpSpPr>
        <p:cNvPr id="1" name=""/>
        <p:cNvGrpSpPr/>
        <p:nvPr/>
      </p:nvGrpSpPr>
      <p:grpSpPr>
        <a:xfrm>
          <a:off x="0" y="0"/>
          <a:ext cx="0" cy="0"/>
          <a:chOff x="0" y="0"/>
          <a:chExt cx="0" cy="0"/>
        </a:xfrm>
      </p:grpSpPr>
      <p:cxnSp>
        <p:nvCxnSpPr>
          <p:cNvPr id="3" name="Straight Connector 2"/>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670654132"/>
      </p:ext>
    </p:extLst>
  </p:cSld>
  <p:clrMapOvr>
    <a:masterClrMapping/>
  </p:clrMapOvr>
  <p:transition spd="med"/>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type="tx" preserve="1">
  <p:cSld name="3_Blank">
    <p:spTree>
      <p:nvGrpSpPr>
        <p:cNvPr id="1" name=""/>
        <p:cNvGrpSpPr/>
        <p:nvPr/>
      </p:nvGrpSpPr>
      <p:grpSpPr>
        <a:xfrm>
          <a:off x="0" y="0"/>
          <a:ext cx="0" cy="0"/>
          <a:chOff x="0" y="0"/>
          <a:chExt cx="0" cy="0"/>
        </a:xfrm>
      </p:grpSpPr>
      <p:cxnSp>
        <p:nvCxnSpPr>
          <p:cNvPr id="3" name="Straight Connector 2"/>
          <p:cNvCxnSpPr/>
          <p:nvPr userDrawn="1"/>
        </p:nvCxnSpPr>
        <p:spPr>
          <a:xfrm>
            <a:off x="3857625" y="1095375"/>
            <a:ext cx="4714876"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727359744"/>
      </p:ext>
    </p:extLst>
  </p:cSld>
  <p:clrMapOvr>
    <a:masterClrMapping/>
  </p:clrMapOvr>
  <p:transition spd="med"/>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tx" preserve="1">
  <p:cSld name="6_Blank">
    <p:spTree>
      <p:nvGrpSpPr>
        <p:cNvPr id="1" name=""/>
        <p:cNvGrpSpPr/>
        <p:nvPr/>
      </p:nvGrpSpPr>
      <p:grpSpPr>
        <a:xfrm>
          <a:off x="0" y="0"/>
          <a:ext cx="0" cy="0"/>
          <a:chOff x="0" y="0"/>
          <a:chExt cx="0" cy="0"/>
        </a:xfrm>
      </p:grpSpPr>
      <p:cxnSp>
        <p:nvCxnSpPr>
          <p:cNvPr id="3" name="Straight Connector 2"/>
          <p:cNvCxnSpPr/>
          <p:nvPr userDrawn="1"/>
        </p:nvCxnSpPr>
        <p:spPr>
          <a:xfrm>
            <a:off x="4238626" y="1095375"/>
            <a:ext cx="4333875"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4189410473"/>
      </p:ext>
    </p:extLst>
  </p:cSld>
  <p:clrMapOvr>
    <a:masterClrMapping/>
  </p:clrMapOvr>
  <p:transition spd="med"/>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730811"/>
      </p:ext>
    </p:extLst>
  </p:cSld>
  <p:clrMapOvr>
    <a:masterClrMapping/>
  </p:clrMapOvr>
  <p:transition spd="med"/>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158" name="Shape 15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7533">
              <a:defRPr>
                <a:solidFill>
                  <a:srgbClr val="FFFFFF"/>
                </a:solidFill>
              </a:defRPr>
            </a:pPr>
            <a:endParaRPr kern="0">
              <a:solidFill>
                <a:srgbClr val="FFFFFF"/>
              </a:solidFill>
              <a:latin typeface="Calibri"/>
              <a:sym typeface="Calibri"/>
            </a:endParaRPr>
          </a:p>
        </p:txBody>
      </p:sp>
      <p:sp>
        <p:nvSpPr>
          <p:cNvPr id="159" name="Shape 15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4400">
              <a:defRPr>
                <a:solidFill>
                  <a:srgbClr val="FFFFFF"/>
                </a:solidFill>
              </a:defRPr>
            </a:pPr>
            <a:endParaRPr kern="0">
              <a:solidFill>
                <a:srgbClr val="FFFFFF"/>
              </a:solidFill>
              <a:latin typeface="Calibri"/>
              <a:sym typeface="Calibri"/>
            </a:endParaRPr>
          </a:p>
        </p:txBody>
      </p:sp>
      <p:sp>
        <p:nvSpPr>
          <p:cNvPr id="160" name="Shape 160"/>
          <p:cNvSpPr>
            <a:spLocks noGrp="1"/>
          </p:cNvSpPr>
          <p:nvPr>
            <p:ph type="title"/>
          </p:nvPr>
        </p:nvSpPr>
        <p:spPr>
          <a:prstGeom prst="rect">
            <a:avLst/>
          </a:prstGeom>
        </p:spPr>
        <p:txBody>
          <a:bodyPr/>
          <a:lstStyle>
            <a:lvl1pPr>
              <a:defRPr sz="3700">
                <a:solidFill>
                  <a:schemeClr val="bg1"/>
                </a:solidFill>
                <a:latin typeface="Arial"/>
                <a:ea typeface="Arial"/>
                <a:cs typeface="Arial"/>
                <a:sym typeface="Arial"/>
              </a:defRPr>
            </a:lvl1pPr>
          </a:lstStyle>
          <a:p>
            <a:pPr lvl="0">
              <a:defRPr sz="1800"/>
            </a:pPr>
            <a:r>
              <a:rPr sz="3700" dirty="0"/>
              <a:t>Title Text</a:t>
            </a:r>
          </a:p>
        </p:txBody>
      </p:sp>
      <p:sp>
        <p:nvSpPr>
          <p:cNvPr id="161" name="Shape 161"/>
          <p:cNvSpPr>
            <a:spLocks noGrp="1"/>
          </p:cNvSpPr>
          <p:nvPr>
            <p:ph type="body" idx="1"/>
          </p:nvPr>
        </p:nvSpPr>
        <p:spPr>
          <a:prstGeom prst="rect">
            <a:avLst/>
          </a:prstGeom>
        </p:spPr>
        <p:txBody>
          <a:bodyPr/>
          <a:lstStyle>
            <a:lvl1pPr>
              <a:buClr>
                <a:srgbClr val="205C3A"/>
              </a:buClr>
              <a:defRPr>
                <a:latin typeface="Arial"/>
                <a:ea typeface="Arial"/>
                <a:cs typeface="Arial"/>
                <a:sym typeface="Arial"/>
              </a:defRPr>
            </a:lvl1pPr>
            <a:lvl2pPr>
              <a:buClr>
                <a:srgbClr val="205C3A"/>
              </a:buClr>
              <a:defRPr>
                <a:latin typeface="Arial"/>
                <a:ea typeface="Arial"/>
                <a:cs typeface="Arial"/>
                <a:sym typeface="Arial"/>
              </a:defRPr>
            </a:lvl2pPr>
            <a:lvl3pPr>
              <a:buClr>
                <a:srgbClr val="205C3A"/>
              </a:buClr>
              <a:defRPr>
                <a:latin typeface="Arial"/>
                <a:ea typeface="Arial"/>
                <a:cs typeface="Arial"/>
                <a:sym typeface="Arial"/>
              </a:defRPr>
            </a:lvl3pPr>
            <a:lvl4pPr>
              <a:buClr>
                <a:srgbClr val="205C3A"/>
              </a:buClr>
              <a:buChar char="•"/>
              <a:defRPr>
                <a:latin typeface="Arial"/>
                <a:ea typeface="Arial"/>
                <a:cs typeface="Arial"/>
                <a:sym typeface="Arial"/>
              </a:defRPr>
            </a:lvl4pPr>
            <a:lvl5pPr>
              <a:buClr>
                <a:srgbClr val="205C3A"/>
              </a:buClr>
              <a:buChar cha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3289432151"/>
      </p:ext>
    </p:extLst>
  </p:cSld>
  <p:clrMapOvr>
    <a:masterClrMapping/>
  </p:clrMapOvr>
  <p:transition spd="med"/>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1_Content with Caption">
    <p:spTree>
      <p:nvGrpSpPr>
        <p:cNvPr id="1" name=""/>
        <p:cNvGrpSpPr/>
        <p:nvPr/>
      </p:nvGrpSpPr>
      <p:grpSpPr>
        <a:xfrm>
          <a:off x="0" y="0"/>
          <a:ext cx="0" cy="0"/>
          <a:chOff x="0" y="0"/>
          <a:chExt cx="0" cy="0"/>
        </a:xfrm>
      </p:grpSpPr>
      <p:sp>
        <p:nvSpPr>
          <p:cNvPr id="163" name="Shape 163"/>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7533">
              <a:defRPr>
                <a:solidFill>
                  <a:srgbClr val="FFFFFF"/>
                </a:solidFill>
              </a:defRPr>
            </a:pPr>
            <a:endParaRPr kern="0">
              <a:solidFill>
                <a:srgbClr val="FFFFFF"/>
              </a:solidFill>
              <a:latin typeface="Calibri"/>
              <a:sym typeface="Calibri"/>
            </a:endParaRPr>
          </a:p>
        </p:txBody>
      </p:sp>
      <p:sp>
        <p:nvSpPr>
          <p:cNvPr id="164" name="Shape 164"/>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4400">
              <a:defRPr>
                <a:solidFill>
                  <a:srgbClr val="FFFFFF"/>
                </a:solidFill>
              </a:defRPr>
            </a:pPr>
            <a:endParaRPr kern="0">
              <a:solidFill>
                <a:srgbClr val="FFFFFF"/>
              </a:solidFill>
              <a:latin typeface="Calibri"/>
              <a:sym typeface="Calibri"/>
            </a:endParaRPr>
          </a:p>
        </p:txBody>
      </p:sp>
      <p:sp>
        <p:nvSpPr>
          <p:cNvPr id="165" name="Shape 165"/>
          <p:cNvSpPr>
            <a:spLocks noGrp="1"/>
          </p:cNvSpPr>
          <p:nvPr>
            <p:ph type="title"/>
          </p:nvPr>
        </p:nvSpPr>
        <p:spPr>
          <a:xfrm>
            <a:off x="457202" y="1"/>
            <a:ext cx="3008314" cy="1076325"/>
          </a:xfrm>
          <a:prstGeom prst="rect">
            <a:avLst/>
          </a:prstGeom>
        </p:spPr>
        <p:txBody>
          <a:bodyPr anchor="b"/>
          <a:lstStyle>
            <a:lvl1pPr algn="l">
              <a:defRPr sz="1800">
                <a:latin typeface="Arial Bold"/>
                <a:ea typeface="Arial Bold"/>
                <a:cs typeface="Arial Bold"/>
                <a:sym typeface="Arial Bold"/>
              </a:defRPr>
            </a:lvl1pPr>
          </a:lstStyle>
          <a:p>
            <a:pPr lvl="0">
              <a:defRPr sz="1800"/>
            </a:pPr>
            <a:r>
              <a:rPr sz="1800"/>
              <a:t>Title Text</a:t>
            </a:r>
          </a:p>
        </p:txBody>
      </p:sp>
      <p:sp>
        <p:nvSpPr>
          <p:cNvPr id="166" name="Shape 166"/>
          <p:cNvSpPr>
            <a:spLocks noGrp="1"/>
          </p:cNvSpPr>
          <p:nvPr>
            <p:ph type="body" idx="1"/>
          </p:nvPr>
        </p:nvSpPr>
        <p:spPr>
          <a:xfrm>
            <a:off x="3575050" y="204937"/>
            <a:ext cx="5111750" cy="4938713"/>
          </a:xfrm>
          <a:prstGeom prst="rect">
            <a:avLst/>
          </a:prstGeom>
        </p:spPr>
        <p:txBody>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3419301678"/>
      </p:ext>
    </p:extLst>
  </p:cSld>
  <p:clrMapOvr>
    <a:masterClrMapping/>
  </p:clrMapOvr>
  <p:transition spd="med"/>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68" name="Shape 16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7533">
              <a:defRPr>
                <a:solidFill>
                  <a:srgbClr val="FFFFFF"/>
                </a:solidFill>
              </a:defRPr>
            </a:pPr>
            <a:endParaRPr kern="0">
              <a:solidFill>
                <a:srgbClr val="FFFFFF"/>
              </a:solidFill>
              <a:latin typeface="Calibri"/>
              <a:sym typeface="Calibri"/>
            </a:endParaRPr>
          </a:p>
        </p:txBody>
      </p:sp>
      <p:sp>
        <p:nvSpPr>
          <p:cNvPr id="169" name="Shape 16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4400">
              <a:defRPr>
                <a:solidFill>
                  <a:srgbClr val="FFFFFF"/>
                </a:solidFill>
              </a:defRPr>
            </a:pPr>
            <a:endParaRPr kern="0">
              <a:solidFill>
                <a:srgbClr val="FFFFFF"/>
              </a:solidFill>
              <a:latin typeface="Calibri"/>
              <a:sym typeface="Calibri"/>
            </a:endParaRPr>
          </a:p>
        </p:txBody>
      </p:sp>
      <p:sp>
        <p:nvSpPr>
          <p:cNvPr id="170" name="Shape 170"/>
          <p:cNvSpPr>
            <a:spLocks noGrp="1"/>
          </p:cNvSpPr>
          <p:nvPr>
            <p:ph type="title"/>
          </p:nvPr>
        </p:nvSpPr>
        <p:spPr>
          <a:prstGeom prst="rect">
            <a:avLst/>
          </a:prstGeom>
        </p:spPr>
        <p:txBody>
          <a:bodyPr/>
          <a:lstStyle>
            <a:lvl1pPr>
              <a:defRPr sz="3700">
                <a:latin typeface="Arial"/>
                <a:ea typeface="Arial"/>
                <a:cs typeface="Arial"/>
                <a:sym typeface="Arial"/>
              </a:defRPr>
            </a:lvl1pPr>
          </a:lstStyle>
          <a:p>
            <a:pPr lvl="0">
              <a:defRPr sz="1800"/>
            </a:pPr>
            <a:r>
              <a:rPr sz="3700"/>
              <a:t>Title Text</a:t>
            </a:r>
          </a:p>
        </p:txBody>
      </p:sp>
      <p:sp>
        <p:nvSpPr>
          <p:cNvPr id="171" name="Shape 171"/>
          <p:cNvSpPr>
            <a:spLocks noGrp="1"/>
          </p:cNvSpPr>
          <p:nvPr>
            <p:ph type="body" idx="1"/>
          </p:nvPr>
        </p:nvSpPr>
        <p:spPr>
          <a:xfrm>
            <a:off x="457200" y="1200150"/>
            <a:ext cx="4038600" cy="3943350"/>
          </a:xfrm>
          <a:prstGeom prst="rect">
            <a:avLst/>
          </a:prstGeom>
        </p:spPr>
        <p:txBody>
          <a:bodyPr/>
          <a:lstStyle>
            <a:lvl1pPr>
              <a:spcBef>
                <a:spcPts val="537"/>
              </a:spcBef>
              <a:defRPr sz="2500">
                <a:latin typeface="Arial"/>
                <a:ea typeface="Arial"/>
                <a:cs typeface="Arial"/>
                <a:sym typeface="Arial"/>
              </a:defRPr>
            </a:lvl1pPr>
            <a:lvl2pPr marL="704689" indent="-297164">
              <a:spcBef>
                <a:spcPts val="537"/>
              </a:spcBef>
              <a:defRPr sz="2500">
                <a:latin typeface="Arial"/>
                <a:ea typeface="Arial"/>
                <a:cs typeface="Arial"/>
                <a:sym typeface="Arial"/>
              </a:defRPr>
            </a:lvl2pPr>
            <a:lvl3pPr marL="1100343" indent="-285273">
              <a:spcBef>
                <a:spcPts val="537"/>
              </a:spcBef>
              <a:defRPr sz="2500">
                <a:latin typeface="Arial"/>
                <a:ea typeface="Arial"/>
                <a:cs typeface="Arial"/>
                <a:sym typeface="Arial"/>
              </a:defRPr>
            </a:lvl3pPr>
            <a:lvl4pPr marL="1539572" indent="-316972">
              <a:spcBef>
                <a:spcPts val="537"/>
              </a:spcBef>
              <a:defRPr sz="2500">
                <a:latin typeface="Arial"/>
                <a:ea typeface="Arial"/>
                <a:cs typeface="Arial"/>
                <a:sym typeface="Arial"/>
              </a:defRPr>
            </a:lvl4pPr>
            <a:lvl5pPr marL="1947104" indent="-316972">
              <a:spcBef>
                <a:spcPts val="537"/>
              </a:spcBef>
              <a:defRPr sz="2500">
                <a:latin typeface="Arial"/>
                <a:ea typeface="Arial"/>
                <a:cs typeface="Arial"/>
                <a:sym typeface="Arial"/>
              </a:defRPr>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3080710718"/>
      </p:ext>
    </p:extLst>
  </p:cSld>
  <p:clrMapOvr>
    <a:masterClrMapping/>
  </p:clrMapOvr>
  <p:transition spd="med"/>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177" name="Shape 177"/>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7533">
              <a:defRPr>
                <a:solidFill>
                  <a:srgbClr val="FFFFFF"/>
                </a:solidFill>
              </a:defRPr>
            </a:pPr>
            <a:endParaRPr kern="0">
              <a:solidFill>
                <a:srgbClr val="FFFFFF"/>
              </a:solidFill>
              <a:latin typeface="Calibri"/>
              <a:sym typeface="Calibri"/>
            </a:endParaRPr>
          </a:p>
        </p:txBody>
      </p:sp>
      <p:sp>
        <p:nvSpPr>
          <p:cNvPr id="178" name="Shape 178"/>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defTabSz="914400">
              <a:defRPr>
                <a:solidFill>
                  <a:srgbClr val="FFFFFF"/>
                </a:solidFill>
              </a:defRPr>
            </a:pPr>
            <a:endParaRPr kern="0">
              <a:solidFill>
                <a:srgbClr val="FFFFFF"/>
              </a:solidFill>
              <a:latin typeface="Calibri"/>
              <a:sym typeface="Calibri"/>
            </a:endParaRPr>
          </a:p>
        </p:txBody>
      </p:sp>
      <p:sp>
        <p:nvSpPr>
          <p:cNvPr id="179" name="Shape 179"/>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latin typeface="Arial"/>
                <a:ea typeface="Arial"/>
                <a:cs typeface="Arial"/>
                <a:sym typeface="Arial"/>
              </a:defRPr>
            </a:lvl1pPr>
            <a:lvl2pPr marL="0" indent="407533" algn="ctr">
              <a:buSzTx/>
              <a:buFontTx/>
              <a:buNone/>
              <a:defRPr>
                <a:solidFill>
                  <a:srgbClr val="888888"/>
                </a:solidFill>
                <a:latin typeface="Arial"/>
                <a:ea typeface="Arial"/>
                <a:cs typeface="Arial"/>
                <a:sym typeface="Arial"/>
              </a:defRPr>
            </a:lvl2pPr>
            <a:lvl3pPr marL="0" indent="815069" algn="ctr">
              <a:buSzTx/>
              <a:buFontTx/>
              <a:buNone/>
              <a:defRPr>
                <a:solidFill>
                  <a:srgbClr val="888888"/>
                </a:solidFill>
                <a:latin typeface="Arial"/>
                <a:ea typeface="Arial"/>
                <a:cs typeface="Arial"/>
                <a:sym typeface="Arial"/>
              </a:defRPr>
            </a:lvl3pPr>
            <a:lvl4pPr marL="0" indent="1222607" algn="ctr">
              <a:buSzTx/>
              <a:buFontTx/>
              <a:buNone/>
              <a:defRPr>
                <a:solidFill>
                  <a:srgbClr val="888888"/>
                </a:solidFill>
                <a:latin typeface="Arial"/>
                <a:ea typeface="Arial"/>
                <a:cs typeface="Arial"/>
                <a:sym typeface="Arial"/>
              </a:defRPr>
            </a:lvl4pPr>
            <a:lvl5pPr marL="0" indent="1630141" algn="ctr">
              <a:buSzTx/>
              <a:buFontTx/>
              <a:buNone/>
              <a:defRPr>
                <a:solidFill>
                  <a:srgbClr val="888888"/>
                </a:solidFill>
                <a:latin typeface="Arial"/>
                <a:ea typeface="Arial"/>
                <a:cs typeface="Arial"/>
                <a:sym typeface="Arial"/>
              </a:defRPr>
            </a:lvl5pPr>
          </a:lstStyle>
          <a:p>
            <a:pPr lvl="0">
              <a:defRPr sz="1800">
                <a:solidFill>
                  <a:srgbClr val="000000"/>
                </a:solidFill>
              </a:defRPr>
            </a:pPr>
            <a:r>
              <a:rPr sz="2900">
                <a:solidFill>
                  <a:srgbClr val="888888"/>
                </a:solidFill>
              </a:rPr>
              <a:t>Body Level One</a:t>
            </a:r>
          </a:p>
          <a:p>
            <a:pPr lvl="1">
              <a:defRPr sz="1800">
                <a:solidFill>
                  <a:srgbClr val="000000"/>
                </a:solidFill>
              </a:defRPr>
            </a:pPr>
            <a:r>
              <a:rPr sz="2900">
                <a:solidFill>
                  <a:srgbClr val="888888"/>
                </a:solidFill>
              </a:rPr>
              <a:t>Body Level Two</a:t>
            </a:r>
          </a:p>
          <a:p>
            <a:pPr lvl="2">
              <a:defRPr sz="1800">
                <a:solidFill>
                  <a:srgbClr val="000000"/>
                </a:solidFill>
              </a:defRPr>
            </a:pPr>
            <a:r>
              <a:rPr sz="2900">
                <a:solidFill>
                  <a:srgbClr val="888888"/>
                </a:solidFill>
              </a:rPr>
              <a:t>Body Level Three</a:t>
            </a:r>
          </a:p>
          <a:p>
            <a:pPr lvl="3">
              <a:defRPr sz="1800">
                <a:solidFill>
                  <a:srgbClr val="000000"/>
                </a:solidFill>
              </a:defRPr>
            </a:pPr>
            <a:r>
              <a:rPr sz="2900">
                <a:solidFill>
                  <a:srgbClr val="888888"/>
                </a:solidFill>
              </a:rPr>
              <a:t>Body Level Four</a:t>
            </a:r>
          </a:p>
          <a:p>
            <a:pPr lvl="4">
              <a:defRPr sz="1800">
                <a:solidFill>
                  <a:srgbClr val="000000"/>
                </a:solidFill>
              </a:defRPr>
            </a:pPr>
            <a:r>
              <a:rPr sz="2900">
                <a:solidFill>
                  <a:srgbClr val="888888"/>
                </a:solidFill>
              </a:rPr>
              <a:t>Body Level Five</a:t>
            </a:r>
          </a:p>
        </p:txBody>
      </p:sp>
    </p:spTree>
    <p:extLst>
      <p:ext uri="{BB962C8B-B14F-4D97-AF65-F5344CB8AC3E}">
        <p14:creationId xmlns:p14="http://schemas.microsoft.com/office/powerpoint/2010/main" val="1618417907"/>
      </p:ext>
    </p:extLst>
  </p:cSld>
  <p:clrMapOvr>
    <a:masterClrMapping/>
  </p:clrMapOvr>
  <p:transition spd="med"/>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916813"/>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78"/>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858614118"/>
      </p:ext>
    </p:extLst>
  </p:cSld>
  <p:clrMapOvr>
    <a:masterClrMapping/>
  </p:clrMapOvr>
  <p:transition spd="med"/>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53"/>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4108183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906923008"/>
      </p:ext>
    </p:extLst>
  </p:cSld>
  <p:clrMapOvr>
    <a:masterClrMapping/>
  </p:clrMapOvr>
  <p:transition spd="med"/>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825092110"/>
      </p:ext>
    </p:extLst>
  </p:cSld>
  <p:clrMapOvr>
    <a:masterClrMapping/>
  </p:clrMapOvr>
  <p:transition spd="med"/>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78"/>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491010729"/>
      </p:ext>
    </p:extLst>
  </p:cSld>
  <p:clrMapOvr>
    <a:masterClrMapping/>
  </p:clrMapOvr>
  <p:transition spd="med"/>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86620836"/>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82"/>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386744292"/>
      </p:ext>
    </p:extLst>
  </p:cSld>
  <p:clrMapOvr>
    <a:masterClrMapping/>
  </p:clrMapOvr>
  <p:transition spd="med"/>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9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31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363805016"/>
      </p:ext>
    </p:extLst>
  </p:cSld>
  <p:clrMapOvr>
    <a:masterClrMapping/>
  </p:clrMapOvr>
  <p:transition spd="med"/>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55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628802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lIns="81533" tIns="40769" rIns="81533" bIns="40769"/>
          <a:lstStyle>
            <a:lvl1pPr marL="0" indent="0" algn="ctr">
              <a:buNone/>
              <a:defRPr>
                <a:solidFill>
                  <a:schemeClr val="tx1">
                    <a:tint val="75000"/>
                  </a:schemeClr>
                </a:solidFill>
              </a:defRPr>
            </a:lvl1pPr>
            <a:lvl2pPr marL="407696" indent="0" algn="ctr">
              <a:buNone/>
              <a:defRPr>
                <a:solidFill>
                  <a:schemeClr val="tx1">
                    <a:tint val="75000"/>
                  </a:schemeClr>
                </a:solidFill>
              </a:defRPr>
            </a:lvl2pPr>
            <a:lvl3pPr marL="815394" indent="0" algn="ctr">
              <a:buNone/>
              <a:defRPr>
                <a:solidFill>
                  <a:schemeClr val="tx1">
                    <a:tint val="75000"/>
                  </a:schemeClr>
                </a:solidFill>
              </a:defRPr>
            </a:lvl3pPr>
            <a:lvl4pPr marL="1223095" indent="0" algn="ctr">
              <a:buNone/>
              <a:defRPr>
                <a:solidFill>
                  <a:schemeClr val="tx1">
                    <a:tint val="75000"/>
                  </a:schemeClr>
                </a:solidFill>
              </a:defRPr>
            </a:lvl4pPr>
            <a:lvl5pPr marL="1630791" indent="0" algn="ctr">
              <a:buNone/>
              <a:defRPr>
                <a:solidFill>
                  <a:schemeClr val="tx1">
                    <a:tint val="75000"/>
                  </a:schemeClr>
                </a:solidFill>
              </a:defRPr>
            </a:lvl5pPr>
            <a:lvl6pPr marL="2038482" indent="0" algn="ctr">
              <a:buNone/>
              <a:defRPr>
                <a:solidFill>
                  <a:schemeClr val="tx1">
                    <a:tint val="75000"/>
                  </a:schemeClr>
                </a:solidFill>
              </a:defRPr>
            </a:lvl6pPr>
            <a:lvl7pPr marL="2446181" indent="0" algn="ctr">
              <a:buNone/>
              <a:defRPr>
                <a:solidFill>
                  <a:schemeClr val="tx1">
                    <a:tint val="75000"/>
                  </a:schemeClr>
                </a:solidFill>
              </a:defRPr>
            </a:lvl7pPr>
            <a:lvl8pPr marL="2853871" indent="0" algn="ctr">
              <a:buNone/>
              <a:defRPr>
                <a:solidFill>
                  <a:schemeClr val="tx1">
                    <a:tint val="75000"/>
                  </a:schemeClr>
                </a:solidFill>
              </a:defRPr>
            </a:lvl8pPr>
            <a:lvl9pPr marL="32615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5"/>
            <a:ext cx="2133600" cy="273844"/>
          </a:xfrm>
          <a:prstGeom prst="rect">
            <a:avLst/>
          </a:prstGeom>
        </p:spPr>
        <p:txBody>
          <a:bodyPr lIns="81533" tIns="40769" rIns="81533" bIns="40769"/>
          <a:lstStyle/>
          <a:p>
            <a:pPr defTabSz="407696"/>
            <a:fld id="{09DAE88F-798D-1F44-A6A9-D95708B12F07}" type="datetimeFigureOut">
              <a:rPr lang="en-US" smtClean="0">
                <a:solidFill>
                  <a:prstClr val="black"/>
                </a:solidFill>
                <a:cs typeface="Calibri"/>
                <a:sym typeface="Calibri"/>
              </a:rPr>
              <a:pPr defTabSz="407696"/>
              <a:t>6/7/2018</a:t>
            </a:fld>
            <a:endParaRPr lang="en-US">
              <a:solidFill>
                <a:prstClr val="black"/>
              </a:solidFill>
              <a:cs typeface="Calibri"/>
              <a:sym typeface="Calibri"/>
            </a:endParaRPr>
          </a:p>
        </p:txBody>
      </p:sp>
      <p:sp>
        <p:nvSpPr>
          <p:cNvPr id="5" name="Footer Placeholder 4"/>
          <p:cNvSpPr>
            <a:spLocks noGrp="1"/>
          </p:cNvSpPr>
          <p:nvPr>
            <p:ph type="ftr" sz="quarter" idx="11"/>
          </p:nvPr>
        </p:nvSpPr>
        <p:spPr>
          <a:xfrm>
            <a:off x="3124200" y="4767265"/>
            <a:ext cx="2895600" cy="273844"/>
          </a:xfrm>
          <a:prstGeom prst="rect">
            <a:avLst/>
          </a:prstGeom>
        </p:spPr>
        <p:txBody>
          <a:bodyPr lIns="81533" tIns="40769" rIns="81533" bIns="40769"/>
          <a:lstStyle/>
          <a:p>
            <a:pPr defTabSz="407696"/>
            <a:endParaRPr lang="en-US">
              <a:solidFill>
                <a:prstClr val="black"/>
              </a:solidFill>
              <a:cs typeface="Calibri"/>
              <a:sym typeface="Calibri"/>
            </a:endParaRPr>
          </a:p>
        </p:txBody>
      </p:sp>
      <p:sp>
        <p:nvSpPr>
          <p:cNvPr id="6" name="Slide Number Placeholder 5"/>
          <p:cNvSpPr>
            <a:spLocks noGrp="1"/>
          </p:cNvSpPr>
          <p:nvPr>
            <p:ph type="sldNum" sz="quarter" idx="12"/>
          </p:nvPr>
        </p:nvSpPr>
        <p:spPr>
          <a:xfrm>
            <a:off x="6553200" y="4767265"/>
            <a:ext cx="2133600" cy="273844"/>
          </a:xfrm>
          <a:prstGeom prst="rect">
            <a:avLst/>
          </a:prstGeom>
        </p:spPr>
        <p:txBody>
          <a:bodyPr lIns="81533" tIns="40769" rIns="81533" bIns="40769"/>
          <a:lstStyle/>
          <a:p>
            <a:pPr defTabSz="914400"/>
            <a:fld id="{529222BB-3113-614C-AA3D-550F84CB8F9C}" type="slidenum">
              <a:rPr lang="en-US" smtClean="0">
                <a:solidFill>
                  <a:prstClr val="black">
                    <a:tint val="75000"/>
                  </a:prstClr>
                </a:solidFill>
                <a:cs typeface="Calibri"/>
                <a:sym typeface="Calibri"/>
              </a:rPr>
              <a:pPr defTabSz="914400"/>
              <a:t>‹#›</a:t>
            </a:fld>
            <a:endParaRPr lang="en-US">
              <a:solidFill>
                <a:prstClr val="black">
                  <a:tint val="75000"/>
                </a:prstClr>
              </a:solidFill>
              <a:cs typeface="Calibri"/>
              <a:sym typeface="Calibri"/>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76" y="4429126"/>
            <a:ext cx="2206835" cy="698070"/>
          </a:xfrm>
          <a:prstGeom prst="rect">
            <a:avLst/>
          </a:prstGeom>
        </p:spPr>
      </p:pic>
    </p:spTree>
    <p:extLst>
      <p:ext uri="{BB962C8B-B14F-4D97-AF65-F5344CB8AC3E}">
        <p14:creationId xmlns:p14="http://schemas.microsoft.com/office/powerpoint/2010/main" val="1804101666"/>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255"/>
            <a:ext cx="8229600" cy="3394473"/>
          </a:xfrm>
          <a:prstGeom prst="rect">
            <a:avLst/>
          </a:prstGeom>
        </p:spPr>
        <p:txBody>
          <a:bodyPr lIns="81533" tIns="40769" rIns="81533" bIns="4076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5"/>
            <a:ext cx="2133600" cy="273844"/>
          </a:xfrm>
          <a:prstGeom prst="rect">
            <a:avLst/>
          </a:prstGeom>
        </p:spPr>
        <p:txBody>
          <a:bodyPr lIns="81533" tIns="40769" rIns="81533" bIns="40769"/>
          <a:lstStyle/>
          <a:p>
            <a:pPr defTabSz="407696"/>
            <a:fld id="{B95EB773-7F8F-5643-8146-89EA83A2926E}" type="datetimeFigureOut">
              <a:rPr lang="en-US" smtClean="0">
                <a:solidFill>
                  <a:prstClr val="black"/>
                </a:solidFill>
                <a:cs typeface="Calibri"/>
                <a:sym typeface="Calibri"/>
              </a:rPr>
              <a:pPr defTabSz="407696"/>
              <a:t>6/7/2018</a:t>
            </a:fld>
            <a:endParaRPr lang="en-US">
              <a:solidFill>
                <a:prstClr val="black"/>
              </a:solidFill>
              <a:cs typeface="Calibri"/>
              <a:sym typeface="Calibri"/>
            </a:endParaRPr>
          </a:p>
        </p:txBody>
      </p:sp>
      <p:sp>
        <p:nvSpPr>
          <p:cNvPr id="5" name="Footer Placeholder 4"/>
          <p:cNvSpPr>
            <a:spLocks noGrp="1"/>
          </p:cNvSpPr>
          <p:nvPr>
            <p:ph type="ftr" sz="quarter" idx="11"/>
          </p:nvPr>
        </p:nvSpPr>
        <p:spPr>
          <a:xfrm>
            <a:off x="3124200" y="4767265"/>
            <a:ext cx="2895600" cy="273844"/>
          </a:xfrm>
          <a:prstGeom prst="rect">
            <a:avLst/>
          </a:prstGeom>
        </p:spPr>
        <p:txBody>
          <a:bodyPr lIns="81533" tIns="40769" rIns="81533" bIns="40769"/>
          <a:lstStyle/>
          <a:p>
            <a:pPr defTabSz="407696"/>
            <a:endParaRPr lang="en-US">
              <a:solidFill>
                <a:prstClr val="black"/>
              </a:solidFill>
              <a:cs typeface="Calibri"/>
              <a:sym typeface="Calibri"/>
            </a:endParaRPr>
          </a:p>
        </p:txBody>
      </p:sp>
      <p:sp>
        <p:nvSpPr>
          <p:cNvPr id="6" name="Slide Number Placeholder 5"/>
          <p:cNvSpPr>
            <a:spLocks noGrp="1"/>
          </p:cNvSpPr>
          <p:nvPr>
            <p:ph type="sldNum" sz="quarter" idx="12"/>
          </p:nvPr>
        </p:nvSpPr>
        <p:spPr>
          <a:xfrm>
            <a:off x="6553200" y="4767265"/>
            <a:ext cx="2133600" cy="273844"/>
          </a:xfrm>
          <a:prstGeom prst="rect">
            <a:avLst/>
          </a:prstGeom>
        </p:spPr>
        <p:txBody>
          <a:bodyPr lIns="81533" tIns="40769" rIns="81533" bIns="40769"/>
          <a:lstStyle/>
          <a:p>
            <a:pPr defTabSz="914400"/>
            <a:fld id="{529222BB-3113-614C-AA3D-550F84CB8F9C}" type="slidenum">
              <a:rPr lang="en-US" smtClean="0">
                <a:solidFill>
                  <a:prstClr val="black">
                    <a:tint val="75000"/>
                  </a:prstClr>
                </a:solidFill>
                <a:cs typeface="Calibri"/>
                <a:sym typeface="Calibri"/>
              </a:rPr>
              <a:pPr defTabSz="914400"/>
              <a:t>‹#›</a:t>
            </a:fld>
            <a:endParaRPr lang="en-US">
              <a:solidFill>
                <a:prstClr val="black">
                  <a:tint val="75000"/>
                </a:prstClr>
              </a:solidFill>
              <a:cs typeface="Calibri"/>
              <a:sym typeface="Calibri"/>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76" y="4429126"/>
            <a:ext cx="2206835" cy="698070"/>
          </a:xfrm>
          <a:prstGeom prst="rect">
            <a:avLst/>
          </a:prstGeom>
        </p:spPr>
      </p:pic>
    </p:spTree>
    <p:extLst>
      <p:ext uri="{BB962C8B-B14F-4D97-AF65-F5344CB8AC3E}">
        <p14:creationId xmlns:p14="http://schemas.microsoft.com/office/powerpoint/2010/main" val="863997085"/>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255"/>
            <a:ext cx="4038600" cy="3394473"/>
          </a:xfrm>
          <a:prstGeom prst="rect">
            <a:avLst/>
          </a:prstGeom>
        </p:spPr>
        <p:txBody>
          <a:bodyPr lIns="81533" tIns="40769" rIns="81533" bIns="40769"/>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255"/>
            <a:ext cx="4038600" cy="3394473"/>
          </a:xfrm>
          <a:prstGeom prst="rect">
            <a:avLst/>
          </a:prstGeom>
        </p:spPr>
        <p:txBody>
          <a:bodyPr lIns="81533" tIns="40769" rIns="81533" bIns="40769"/>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5"/>
            <a:ext cx="2133600" cy="273844"/>
          </a:xfrm>
          <a:prstGeom prst="rect">
            <a:avLst/>
          </a:prstGeom>
        </p:spPr>
        <p:txBody>
          <a:bodyPr lIns="81533" tIns="40769" rIns="81533" bIns="40769"/>
          <a:lstStyle/>
          <a:p>
            <a:pPr defTabSz="407696"/>
            <a:fld id="{B95EB773-7F8F-5643-8146-89EA83A2926E}" type="datetimeFigureOut">
              <a:rPr lang="en-US" smtClean="0">
                <a:solidFill>
                  <a:prstClr val="black"/>
                </a:solidFill>
                <a:cs typeface="Calibri"/>
                <a:sym typeface="Calibri"/>
              </a:rPr>
              <a:pPr defTabSz="407696"/>
              <a:t>6/7/2018</a:t>
            </a:fld>
            <a:endParaRPr lang="en-US">
              <a:solidFill>
                <a:prstClr val="black"/>
              </a:solidFill>
              <a:cs typeface="Calibri"/>
              <a:sym typeface="Calibri"/>
            </a:endParaRPr>
          </a:p>
        </p:txBody>
      </p:sp>
      <p:sp>
        <p:nvSpPr>
          <p:cNvPr id="6" name="Footer Placeholder 5"/>
          <p:cNvSpPr>
            <a:spLocks noGrp="1"/>
          </p:cNvSpPr>
          <p:nvPr>
            <p:ph type="ftr" sz="quarter" idx="11"/>
          </p:nvPr>
        </p:nvSpPr>
        <p:spPr>
          <a:xfrm>
            <a:off x="3124200" y="4767265"/>
            <a:ext cx="2895600" cy="273844"/>
          </a:xfrm>
          <a:prstGeom prst="rect">
            <a:avLst/>
          </a:prstGeom>
        </p:spPr>
        <p:txBody>
          <a:bodyPr lIns="81533" tIns="40769" rIns="81533" bIns="40769"/>
          <a:lstStyle/>
          <a:p>
            <a:pPr defTabSz="407696"/>
            <a:endParaRPr lang="en-US">
              <a:solidFill>
                <a:prstClr val="black"/>
              </a:solidFill>
              <a:cs typeface="Calibri"/>
              <a:sym typeface="Calibri"/>
            </a:endParaRPr>
          </a:p>
        </p:txBody>
      </p:sp>
      <p:sp>
        <p:nvSpPr>
          <p:cNvPr id="7" name="Slide Number Placeholder 6"/>
          <p:cNvSpPr>
            <a:spLocks noGrp="1"/>
          </p:cNvSpPr>
          <p:nvPr>
            <p:ph type="sldNum" sz="quarter" idx="12"/>
          </p:nvPr>
        </p:nvSpPr>
        <p:spPr>
          <a:xfrm>
            <a:off x="6553200" y="4767265"/>
            <a:ext cx="2133600" cy="273844"/>
          </a:xfrm>
          <a:prstGeom prst="rect">
            <a:avLst/>
          </a:prstGeom>
        </p:spPr>
        <p:txBody>
          <a:bodyPr lIns="81533" tIns="40769" rIns="81533" bIns="40769"/>
          <a:lstStyle/>
          <a:p>
            <a:pPr defTabSz="914400"/>
            <a:fld id="{529222BB-3113-614C-AA3D-550F84CB8F9C}" type="slidenum">
              <a:rPr lang="en-US" smtClean="0">
                <a:solidFill>
                  <a:prstClr val="black">
                    <a:tint val="75000"/>
                  </a:prstClr>
                </a:solidFill>
                <a:cs typeface="Calibri"/>
                <a:sym typeface="Calibri"/>
              </a:rPr>
              <a:pPr defTabSz="914400"/>
              <a:t>‹#›</a:t>
            </a:fld>
            <a:endParaRPr lang="en-US">
              <a:solidFill>
                <a:prstClr val="black">
                  <a:tint val="75000"/>
                </a:prstClr>
              </a:solidFill>
              <a:cs typeface="Calibri"/>
              <a:sym typeface="Calibri"/>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76" y="4429126"/>
            <a:ext cx="2206835" cy="698070"/>
          </a:xfrm>
          <a:prstGeom prst="rect">
            <a:avLst/>
          </a:prstGeom>
        </p:spPr>
      </p:pic>
    </p:spTree>
    <p:extLst>
      <p:ext uri="{BB962C8B-B14F-4D97-AF65-F5344CB8AC3E}">
        <p14:creationId xmlns:p14="http://schemas.microsoft.com/office/powerpoint/2010/main" val="427893204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41"/>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17888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4" y="1151336"/>
            <a:ext cx="4040189" cy="479821"/>
          </a:xfrm>
          <a:prstGeom prst="rect">
            <a:avLst/>
          </a:prstGeom>
        </p:spPr>
        <p:txBody>
          <a:bodyPr lIns="81533" tIns="40769" rIns="81533" bIns="40769" anchor="b"/>
          <a:lstStyle>
            <a:lvl1pPr marL="0" indent="0">
              <a:buNone/>
              <a:defRPr sz="2100" b="1"/>
            </a:lvl1pPr>
            <a:lvl2pPr marL="407696" indent="0">
              <a:buNone/>
              <a:defRPr sz="1800" b="1"/>
            </a:lvl2pPr>
            <a:lvl3pPr marL="815394" indent="0">
              <a:buNone/>
              <a:defRPr sz="1600" b="1"/>
            </a:lvl3pPr>
            <a:lvl4pPr marL="1223095" indent="0">
              <a:buNone/>
              <a:defRPr sz="1300" b="1"/>
            </a:lvl4pPr>
            <a:lvl5pPr marL="1630791" indent="0">
              <a:buNone/>
              <a:defRPr sz="1300" b="1"/>
            </a:lvl5pPr>
            <a:lvl6pPr marL="2038482" indent="0">
              <a:buNone/>
              <a:defRPr sz="1300" b="1"/>
            </a:lvl6pPr>
            <a:lvl7pPr marL="2446181" indent="0">
              <a:buNone/>
              <a:defRPr sz="1300" b="1"/>
            </a:lvl7pPr>
            <a:lvl8pPr marL="2853871" indent="0">
              <a:buNone/>
              <a:defRPr sz="1300" b="1"/>
            </a:lvl8pPr>
            <a:lvl9pPr marL="3261580"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4" y="1631156"/>
            <a:ext cx="4040189" cy="2963466"/>
          </a:xfrm>
          <a:prstGeom prst="rect">
            <a:avLst/>
          </a:prstGeom>
        </p:spPr>
        <p:txBody>
          <a:bodyPr lIns="81533" tIns="40769" rIns="81533" bIns="40769"/>
          <a:lstStyle>
            <a:lvl1pPr>
              <a:defRPr sz="21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6"/>
            <a:ext cx="4041775" cy="479821"/>
          </a:xfrm>
          <a:prstGeom prst="rect">
            <a:avLst/>
          </a:prstGeom>
        </p:spPr>
        <p:txBody>
          <a:bodyPr lIns="81533" tIns="40769" rIns="81533" bIns="40769" anchor="b"/>
          <a:lstStyle>
            <a:lvl1pPr marL="0" indent="0">
              <a:buNone/>
              <a:defRPr sz="2100" b="1"/>
            </a:lvl1pPr>
            <a:lvl2pPr marL="407696" indent="0">
              <a:buNone/>
              <a:defRPr sz="1800" b="1"/>
            </a:lvl2pPr>
            <a:lvl3pPr marL="815394" indent="0">
              <a:buNone/>
              <a:defRPr sz="1600" b="1"/>
            </a:lvl3pPr>
            <a:lvl4pPr marL="1223095" indent="0">
              <a:buNone/>
              <a:defRPr sz="1300" b="1"/>
            </a:lvl4pPr>
            <a:lvl5pPr marL="1630791" indent="0">
              <a:buNone/>
              <a:defRPr sz="1300" b="1"/>
            </a:lvl5pPr>
            <a:lvl6pPr marL="2038482" indent="0">
              <a:buNone/>
              <a:defRPr sz="1300" b="1"/>
            </a:lvl6pPr>
            <a:lvl7pPr marL="2446181" indent="0">
              <a:buNone/>
              <a:defRPr sz="1300" b="1"/>
            </a:lvl7pPr>
            <a:lvl8pPr marL="2853871" indent="0">
              <a:buNone/>
              <a:defRPr sz="1300" b="1"/>
            </a:lvl8pPr>
            <a:lvl9pPr marL="3261580"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a:prstGeom prst="rect">
            <a:avLst/>
          </a:prstGeom>
        </p:spPr>
        <p:txBody>
          <a:bodyPr lIns="81533" tIns="40769" rIns="81533" bIns="40769"/>
          <a:lstStyle>
            <a:lvl1pPr>
              <a:defRPr sz="21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5"/>
            <a:ext cx="2133600" cy="273844"/>
          </a:xfrm>
          <a:prstGeom prst="rect">
            <a:avLst/>
          </a:prstGeom>
        </p:spPr>
        <p:txBody>
          <a:bodyPr lIns="81533" tIns="40769" rIns="81533" bIns="40769"/>
          <a:lstStyle/>
          <a:p>
            <a:pPr defTabSz="407696"/>
            <a:fld id="{B95EB773-7F8F-5643-8146-89EA83A2926E}" type="datetimeFigureOut">
              <a:rPr lang="en-US" smtClean="0">
                <a:solidFill>
                  <a:prstClr val="black"/>
                </a:solidFill>
                <a:cs typeface="Calibri"/>
                <a:sym typeface="Calibri"/>
              </a:rPr>
              <a:pPr defTabSz="407696"/>
              <a:t>6/7/2018</a:t>
            </a:fld>
            <a:endParaRPr lang="en-US">
              <a:solidFill>
                <a:prstClr val="black"/>
              </a:solidFill>
              <a:cs typeface="Calibri"/>
              <a:sym typeface="Calibri"/>
            </a:endParaRPr>
          </a:p>
        </p:txBody>
      </p:sp>
      <p:sp>
        <p:nvSpPr>
          <p:cNvPr id="8" name="Footer Placeholder 7"/>
          <p:cNvSpPr>
            <a:spLocks noGrp="1"/>
          </p:cNvSpPr>
          <p:nvPr>
            <p:ph type="ftr" sz="quarter" idx="11"/>
          </p:nvPr>
        </p:nvSpPr>
        <p:spPr>
          <a:xfrm>
            <a:off x="3124200" y="4767265"/>
            <a:ext cx="2895600" cy="273844"/>
          </a:xfrm>
          <a:prstGeom prst="rect">
            <a:avLst/>
          </a:prstGeom>
        </p:spPr>
        <p:txBody>
          <a:bodyPr lIns="81533" tIns="40769" rIns="81533" bIns="40769"/>
          <a:lstStyle/>
          <a:p>
            <a:pPr defTabSz="407696"/>
            <a:endParaRPr lang="en-US">
              <a:solidFill>
                <a:prstClr val="black"/>
              </a:solidFill>
              <a:cs typeface="Calibri"/>
              <a:sym typeface="Calibri"/>
            </a:endParaRPr>
          </a:p>
        </p:txBody>
      </p:sp>
      <p:sp>
        <p:nvSpPr>
          <p:cNvPr id="9" name="Slide Number Placeholder 8"/>
          <p:cNvSpPr>
            <a:spLocks noGrp="1"/>
          </p:cNvSpPr>
          <p:nvPr>
            <p:ph type="sldNum" sz="quarter" idx="12"/>
          </p:nvPr>
        </p:nvSpPr>
        <p:spPr>
          <a:xfrm>
            <a:off x="6553200" y="4767265"/>
            <a:ext cx="2133600" cy="273844"/>
          </a:xfrm>
          <a:prstGeom prst="rect">
            <a:avLst/>
          </a:prstGeom>
        </p:spPr>
        <p:txBody>
          <a:bodyPr lIns="81533" tIns="40769" rIns="81533" bIns="40769"/>
          <a:lstStyle/>
          <a:p>
            <a:pPr defTabSz="914400"/>
            <a:fld id="{529222BB-3113-614C-AA3D-550F84CB8F9C}" type="slidenum">
              <a:rPr lang="en-US" smtClean="0">
                <a:solidFill>
                  <a:prstClr val="black">
                    <a:tint val="75000"/>
                  </a:prstClr>
                </a:solidFill>
                <a:cs typeface="Calibri"/>
                <a:sym typeface="Calibri"/>
              </a:rPr>
              <a:pPr defTabSz="914400"/>
              <a:t>‹#›</a:t>
            </a:fld>
            <a:endParaRPr lang="en-US">
              <a:solidFill>
                <a:prstClr val="black">
                  <a:tint val="75000"/>
                </a:prstClr>
              </a:solidFill>
              <a:cs typeface="Calibri"/>
              <a:sym typeface="Calibri"/>
            </a:endParaRPr>
          </a:p>
        </p:txBody>
      </p:sp>
    </p:spTree>
    <p:extLst>
      <p:ext uri="{BB962C8B-B14F-4D97-AF65-F5344CB8AC3E}">
        <p14:creationId xmlns:p14="http://schemas.microsoft.com/office/powerpoint/2010/main" val="1080461680"/>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046937969"/>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632548"/>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76" y="4429126"/>
            <a:ext cx="2206835" cy="698070"/>
          </a:xfrm>
          <a:prstGeom prst="rect">
            <a:avLst/>
          </a:prstGeom>
        </p:spPr>
      </p:pic>
    </p:spTree>
    <p:extLst>
      <p:ext uri="{BB962C8B-B14F-4D97-AF65-F5344CB8AC3E}">
        <p14:creationId xmlns:p14="http://schemas.microsoft.com/office/powerpoint/2010/main" val="3854711864"/>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a:prstGeom prst="rect">
            <a:avLst/>
          </a:prstGeom>
        </p:spPr>
        <p:txBody>
          <a:bodyPr lIns="81533" tIns="40769" rIns="81533" bIns="40769"/>
          <a:lstStyle>
            <a:lvl1pPr marL="0" indent="0" algn="ctr">
              <a:buNone/>
              <a:defRPr>
                <a:solidFill>
                  <a:schemeClr val="tx1">
                    <a:tint val="75000"/>
                  </a:schemeClr>
                </a:solidFill>
              </a:defRPr>
            </a:lvl1pPr>
            <a:lvl2pPr marL="407696" indent="0" algn="ctr">
              <a:buNone/>
              <a:defRPr>
                <a:solidFill>
                  <a:schemeClr val="tx1">
                    <a:tint val="75000"/>
                  </a:schemeClr>
                </a:solidFill>
              </a:defRPr>
            </a:lvl2pPr>
            <a:lvl3pPr marL="815394" indent="0" algn="ctr">
              <a:buNone/>
              <a:defRPr>
                <a:solidFill>
                  <a:schemeClr val="tx1">
                    <a:tint val="75000"/>
                  </a:schemeClr>
                </a:solidFill>
              </a:defRPr>
            </a:lvl3pPr>
            <a:lvl4pPr marL="1223095" indent="0" algn="ctr">
              <a:buNone/>
              <a:defRPr>
                <a:solidFill>
                  <a:schemeClr val="tx1">
                    <a:tint val="75000"/>
                  </a:schemeClr>
                </a:solidFill>
              </a:defRPr>
            </a:lvl4pPr>
            <a:lvl5pPr marL="1630791" indent="0" algn="ctr">
              <a:buNone/>
              <a:defRPr>
                <a:solidFill>
                  <a:schemeClr val="tx1">
                    <a:tint val="75000"/>
                  </a:schemeClr>
                </a:solidFill>
              </a:defRPr>
            </a:lvl5pPr>
            <a:lvl6pPr marL="2038482" indent="0" algn="ctr">
              <a:buNone/>
              <a:defRPr>
                <a:solidFill>
                  <a:schemeClr val="tx1">
                    <a:tint val="75000"/>
                  </a:schemeClr>
                </a:solidFill>
              </a:defRPr>
            </a:lvl6pPr>
            <a:lvl7pPr marL="2446181" indent="0" algn="ctr">
              <a:buNone/>
              <a:defRPr>
                <a:solidFill>
                  <a:schemeClr val="tx1">
                    <a:tint val="75000"/>
                  </a:schemeClr>
                </a:solidFill>
              </a:defRPr>
            </a:lvl7pPr>
            <a:lvl8pPr marL="2853871" indent="0" algn="ctr">
              <a:buNone/>
              <a:defRPr>
                <a:solidFill>
                  <a:schemeClr val="tx1">
                    <a:tint val="75000"/>
                  </a:schemeClr>
                </a:solidFill>
              </a:defRPr>
            </a:lvl8pPr>
            <a:lvl9pPr marL="326158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179752244"/>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54"/>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722875100"/>
      </p:ext>
    </p:extLst>
  </p:cSld>
  <p:clrMapOvr>
    <a:masterClrMapping/>
  </p:clrMapOvr>
  <p:transition spd="med"/>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9"/>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391349861"/>
      </p:ext>
    </p:extLst>
  </p:cSld>
  <p:clrMapOvr>
    <a:masterClrMapping/>
  </p:clrMapOvr>
  <p:transition spd="med"/>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208"/>
            <a:ext cx="8258175" cy="978693"/>
          </a:xfrm>
          <a:prstGeom prst="rect">
            <a:avLst/>
          </a:prstGeom>
        </p:spPr>
        <p:txBody>
          <a:bodyPr>
            <a:normAutofit/>
          </a:bodyPr>
          <a:lstStyle>
            <a:lvl1pPr>
              <a:defRPr sz="3800">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469416383"/>
      </p:ext>
    </p:extLst>
  </p:cSld>
  <p:clrMapOvr>
    <a:masterClrMapping/>
  </p:clrMapOvr>
  <p:transition spd="med"/>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86"/>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483854122"/>
      </p:ext>
    </p:extLst>
  </p:cSld>
  <p:clrMapOvr>
    <a:masterClrMapping/>
  </p:clrMapOvr>
  <p:transition spd="med"/>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409020048"/>
      </p:ext>
    </p:extLst>
  </p:cSld>
  <p:clrMapOvr>
    <a:masterClrMapping/>
  </p:clrMapOvr>
  <p:transition spd="med"/>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41"/>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676489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lIns="81533" tIns="40769" rIns="81533" bIns="40769"/>
          <a:lstStyle>
            <a:lvl1pPr marL="0" indent="0" algn="ctr">
              <a:buNone/>
              <a:defRPr>
                <a:solidFill>
                  <a:schemeClr val="tx1">
                    <a:tint val="75000"/>
                  </a:schemeClr>
                </a:solidFill>
              </a:defRPr>
            </a:lvl1pPr>
            <a:lvl2pPr marL="407696" indent="0" algn="ctr">
              <a:buNone/>
              <a:defRPr>
                <a:solidFill>
                  <a:schemeClr val="tx1">
                    <a:tint val="75000"/>
                  </a:schemeClr>
                </a:solidFill>
              </a:defRPr>
            </a:lvl2pPr>
            <a:lvl3pPr marL="815394" indent="0" algn="ctr">
              <a:buNone/>
              <a:defRPr>
                <a:solidFill>
                  <a:schemeClr val="tx1">
                    <a:tint val="75000"/>
                  </a:schemeClr>
                </a:solidFill>
              </a:defRPr>
            </a:lvl3pPr>
            <a:lvl4pPr marL="1223095" indent="0" algn="ctr">
              <a:buNone/>
              <a:defRPr>
                <a:solidFill>
                  <a:schemeClr val="tx1">
                    <a:tint val="75000"/>
                  </a:schemeClr>
                </a:solidFill>
              </a:defRPr>
            </a:lvl4pPr>
            <a:lvl5pPr marL="1630791" indent="0" algn="ctr">
              <a:buNone/>
              <a:defRPr>
                <a:solidFill>
                  <a:schemeClr val="tx1">
                    <a:tint val="75000"/>
                  </a:schemeClr>
                </a:solidFill>
              </a:defRPr>
            </a:lvl5pPr>
            <a:lvl6pPr marL="2038482" indent="0" algn="ctr">
              <a:buNone/>
              <a:defRPr>
                <a:solidFill>
                  <a:schemeClr val="tx1">
                    <a:tint val="75000"/>
                  </a:schemeClr>
                </a:solidFill>
              </a:defRPr>
            </a:lvl6pPr>
            <a:lvl7pPr marL="2446181" indent="0" algn="ctr">
              <a:buNone/>
              <a:defRPr>
                <a:solidFill>
                  <a:schemeClr val="tx1">
                    <a:tint val="75000"/>
                  </a:schemeClr>
                </a:solidFill>
              </a:defRPr>
            </a:lvl7pPr>
            <a:lvl8pPr marL="2853871" indent="0" algn="ctr">
              <a:buNone/>
              <a:defRPr>
                <a:solidFill>
                  <a:schemeClr val="tx1">
                    <a:tint val="75000"/>
                  </a:schemeClr>
                </a:solidFill>
              </a:defRPr>
            </a:lvl8pPr>
            <a:lvl9pPr marL="32615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5"/>
            <a:ext cx="2133600" cy="273844"/>
          </a:xfrm>
          <a:prstGeom prst="rect">
            <a:avLst/>
          </a:prstGeom>
        </p:spPr>
        <p:txBody>
          <a:bodyPr lIns="81533" tIns="40769" rIns="81533" bIns="40769"/>
          <a:lstStyle/>
          <a:p>
            <a:pPr defTabSz="407696"/>
            <a:fld id="{09DAE88F-798D-1F44-A6A9-D95708B12F07}" type="datetimeFigureOut">
              <a:rPr lang="en-US" smtClean="0">
                <a:solidFill>
                  <a:prstClr val="black"/>
                </a:solidFill>
                <a:cs typeface="Calibri"/>
                <a:sym typeface="Calibri"/>
              </a:rPr>
              <a:pPr defTabSz="407696"/>
              <a:t>6/7/2018</a:t>
            </a:fld>
            <a:endParaRPr lang="en-US">
              <a:solidFill>
                <a:prstClr val="black"/>
              </a:solidFill>
              <a:cs typeface="Calibri"/>
              <a:sym typeface="Calibri"/>
            </a:endParaRPr>
          </a:p>
        </p:txBody>
      </p:sp>
      <p:sp>
        <p:nvSpPr>
          <p:cNvPr id="5" name="Footer Placeholder 4"/>
          <p:cNvSpPr>
            <a:spLocks noGrp="1"/>
          </p:cNvSpPr>
          <p:nvPr>
            <p:ph type="ftr" sz="quarter" idx="11"/>
          </p:nvPr>
        </p:nvSpPr>
        <p:spPr>
          <a:xfrm>
            <a:off x="3124200" y="4767265"/>
            <a:ext cx="2895600" cy="273844"/>
          </a:xfrm>
          <a:prstGeom prst="rect">
            <a:avLst/>
          </a:prstGeom>
        </p:spPr>
        <p:txBody>
          <a:bodyPr lIns="81533" tIns="40769" rIns="81533" bIns="40769"/>
          <a:lstStyle/>
          <a:p>
            <a:pPr defTabSz="407696"/>
            <a:endParaRPr lang="en-US">
              <a:solidFill>
                <a:prstClr val="black"/>
              </a:solidFill>
              <a:cs typeface="Calibri"/>
              <a:sym typeface="Calibri"/>
            </a:endParaRPr>
          </a:p>
        </p:txBody>
      </p:sp>
      <p:sp>
        <p:nvSpPr>
          <p:cNvPr id="6" name="Slide Number Placeholder 5"/>
          <p:cNvSpPr>
            <a:spLocks noGrp="1"/>
          </p:cNvSpPr>
          <p:nvPr>
            <p:ph type="sldNum" sz="quarter" idx="12"/>
          </p:nvPr>
        </p:nvSpPr>
        <p:spPr>
          <a:xfrm>
            <a:off x="6553200" y="4767265"/>
            <a:ext cx="2133600" cy="273844"/>
          </a:xfrm>
          <a:prstGeom prst="rect">
            <a:avLst/>
          </a:prstGeom>
        </p:spPr>
        <p:txBody>
          <a:bodyPr lIns="81533" tIns="40769" rIns="81533" bIns="40769"/>
          <a:lstStyle/>
          <a:p>
            <a:pPr defTabSz="914400"/>
            <a:fld id="{529222BB-3113-614C-AA3D-550F84CB8F9C}" type="slidenum">
              <a:rPr lang="en-US" smtClean="0">
                <a:solidFill>
                  <a:prstClr val="black">
                    <a:tint val="75000"/>
                  </a:prstClr>
                </a:solidFill>
                <a:cs typeface="Calibri"/>
                <a:sym typeface="Calibri"/>
              </a:rPr>
              <a:pPr defTabSz="914400"/>
              <a:t>‹#›</a:t>
            </a:fld>
            <a:endParaRPr lang="en-US">
              <a:solidFill>
                <a:prstClr val="black">
                  <a:tint val="75000"/>
                </a:prstClr>
              </a:solidFill>
              <a:cs typeface="Calibri"/>
              <a:sym typeface="Calibri"/>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76" y="4429126"/>
            <a:ext cx="2206835" cy="698070"/>
          </a:xfrm>
          <a:prstGeom prst="rect">
            <a:avLst/>
          </a:prstGeom>
        </p:spPr>
      </p:pic>
    </p:spTree>
    <p:extLst>
      <p:ext uri="{BB962C8B-B14F-4D97-AF65-F5344CB8AC3E}">
        <p14:creationId xmlns:p14="http://schemas.microsoft.com/office/powerpoint/2010/main" val="924856368"/>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251"/>
            <a:ext cx="8229600" cy="3394473"/>
          </a:xfrm>
          <a:prstGeom prst="rect">
            <a:avLst/>
          </a:prstGeom>
        </p:spPr>
        <p:txBody>
          <a:bodyPr lIns="81533" tIns="40769" rIns="81533" bIns="4076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5"/>
            <a:ext cx="2133600" cy="273844"/>
          </a:xfrm>
          <a:prstGeom prst="rect">
            <a:avLst/>
          </a:prstGeom>
        </p:spPr>
        <p:txBody>
          <a:bodyPr lIns="81533" tIns="40769" rIns="81533" bIns="40769"/>
          <a:lstStyle/>
          <a:p>
            <a:pPr defTabSz="407696"/>
            <a:fld id="{B95EB773-7F8F-5643-8146-89EA83A2926E}" type="datetimeFigureOut">
              <a:rPr lang="en-US" smtClean="0">
                <a:solidFill>
                  <a:prstClr val="black"/>
                </a:solidFill>
                <a:cs typeface="Calibri"/>
                <a:sym typeface="Calibri"/>
              </a:rPr>
              <a:pPr defTabSz="407696"/>
              <a:t>6/7/2018</a:t>
            </a:fld>
            <a:endParaRPr lang="en-US">
              <a:solidFill>
                <a:prstClr val="black"/>
              </a:solidFill>
              <a:cs typeface="Calibri"/>
              <a:sym typeface="Calibri"/>
            </a:endParaRPr>
          </a:p>
        </p:txBody>
      </p:sp>
      <p:sp>
        <p:nvSpPr>
          <p:cNvPr id="5" name="Footer Placeholder 4"/>
          <p:cNvSpPr>
            <a:spLocks noGrp="1"/>
          </p:cNvSpPr>
          <p:nvPr>
            <p:ph type="ftr" sz="quarter" idx="11"/>
          </p:nvPr>
        </p:nvSpPr>
        <p:spPr>
          <a:xfrm>
            <a:off x="3124200" y="4767265"/>
            <a:ext cx="2895600" cy="273844"/>
          </a:xfrm>
          <a:prstGeom prst="rect">
            <a:avLst/>
          </a:prstGeom>
        </p:spPr>
        <p:txBody>
          <a:bodyPr lIns="81533" tIns="40769" rIns="81533" bIns="40769"/>
          <a:lstStyle/>
          <a:p>
            <a:pPr defTabSz="407696"/>
            <a:endParaRPr lang="en-US">
              <a:solidFill>
                <a:prstClr val="black"/>
              </a:solidFill>
              <a:cs typeface="Calibri"/>
              <a:sym typeface="Calibri"/>
            </a:endParaRPr>
          </a:p>
        </p:txBody>
      </p:sp>
      <p:sp>
        <p:nvSpPr>
          <p:cNvPr id="6" name="Slide Number Placeholder 5"/>
          <p:cNvSpPr>
            <a:spLocks noGrp="1"/>
          </p:cNvSpPr>
          <p:nvPr>
            <p:ph type="sldNum" sz="quarter" idx="12"/>
          </p:nvPr>
        </p:nvSpPr>
        <p:spPr>
          <a:xfrm>
            <a:off x="6553200" y="4767265"/>
            <a:ext cx="2133600" cy="273844"/>
          </a:xfrm>
          <a:prstGeom prst="rect">
            <a:avLst/>
          </a:prstGeom>
        </p:spPr>
        <p:txBody>
          <a:bodyPr lIns="81533" tIns="40769" rIns="81533" bIns="40769"/>
          <a:lstStyle/>
          <a:p>
            <a:pPr defTabSz="914400"/>
            <a:fld id="{529222BB-3113-614C-AA3D-550F84CB8F9C}" type="slidenum">
              <a:rPr lang="en-US" smtClean="0">
                <a:solidFill>
                  <a:prstClr val="black">
                    <a:tint val="75000"/>
                  </a:prstClr>
                </a:solidFill>
                <a:cs typeface="Calibri"/>
                <a:sym typeface="Calibri"/>
              </a:rPr>
              <a:pPr defTabSz="914400"/>
              <a:t>‹#›</a:t>
            </a:fld>
            <a:endParaRPr lang="en-US">
              <a:solidFill>
                <a:prstClr val="black">
                  <a:tint val="75000"/>
                </a:prstClr>
              </a:solidFill>
              <a:cs typeface="Calibri"/>
              <a:sym typeface="Calibri"/>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76" y="4429126"/>
            <a:ext cx="2206835" cy="698070"/>
          </a:xfrm>
          <a:prstGeom prst="rect">
            <a:avLst/>
          </a:prstGeom>
        </p:spPr>
      </p:pic>
    </p:spTree>
    <p:extLst>
      <p:ext uri="{BB962C8B-B14F-4D97-AF65-F5344CB8AC3E}">
        <p14:creationId xmlns:p14="http://schemas.microsoft.com/office/powerpoint/2010/main" val="3657034672"/>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251"/>
            <a:ext cx="4038600" cy="3394473"/>
          </a:xfrm>
          <a:prstGeom prst="rect">
            <a:avLst/>
          </a:prstGeom>
        </p:spPr>
        <p:txBody>
          <a:bodyPr lIns="81533" tIns="40769" rIns="81533" bIns="40769"/>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251"/>
            <a:ext cx="4038600" cy="3394473"/>
          </a:xfrm>
          <a:prstGeom prst="rect">
            <a:avLst/>
          </a:prstGeom>
        </p:spPr>
        <p:txBody>
          <a:bodyPr lIns="81533" tIns="40769" rIns="81533" bIns="40769"/>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5"/>
            <a:ext cx="2133600" cy="273844"/>
          </a:xfrm>
          <a:prstGeom prst="rect">
            <a:avLst/>
          </a:prstGeom>
        </p:spPr>
        <p:txBody>
          <a:bodyPr lIns="81533" tIns="40769" rIns="81533" bIns="40769"/>
          <a:lstStyle/>
          <a:p>
            <a:pPr defTabSz="407696"/>
            <a:fld id="{B95EB773-7F8F-5643-8146-89EA83A2926E}" type="datetimeFigureOut">
              <a:rPr lang="en-US" smtClean="0">
                <a:solidFill>
                  <a:prstClr val="black"/>
                </a:solidFill>
                <a:cs typeface="Calibri"/>
                <a:sym typeface="Calibri"/>
              </a:rPr>
              <a:pPr defTabSz="407696"/>
              <a:t>6/7/2018</a:t>
            </a:fld>
            <a:endParaRPr lang="en-US">
              <a:solidFill>
                <a:prstClr val="black"/>
              </a:solidFill>
              <a:cs typeface="Calibri"/>
              <a:sym typeface="Calibri"/>
            </a:endParaRPr>
          </a:p>
        </p:txBody>
      </p:sp>
      <p:sp>
        <p:nvSpPr>
          <p:cNvPr id="6" name="Footer Placeholder 5"/>
          <p:cNvSpPr>
            <a:spLocks noGrp="1"/>
          </p:cNvSpPr>
          <p:nvPr>
            <p:ph type="ftr" sz="quarter" idx="11"/>
          </p:nvPr>
        </p:nvSpPr>
        <p:spPr>
          <a:xfrm>
            <a:off x="3124200" y="4767265"/>
            <a:ext cx="2895600" cy="273844"/>
          </a:xfrm>
          <a:prstGeom prst="rect">
            <a:avLst/>
          </a:prstGeom>
        </p:spPr>
        <p:txBody>
          <a:bodyPr lIns="81533" tIns="40769" rIns="81533" bIns="40769"/>
          <a:lstStyle/>
          <a:p>
            <a:pPr defTabSz="407696"/>
            <a:endParaRPr lang="en-US">
              <a:solidFill>
                <a:prstClr val="black"/>
              </a:solidFill>
              <a:cs typeface="Calibri"/>
              <a:sym typeface="Calibri"/>
            </a:endParaRPr>
          </a:p>
        </p:txBody>
      </p:sp>
      <p:sp>
        <p:nvSpPr>
          <p:cNvPr id="7" name="Slide Number Placeholder 6"/>
          <p:cNvSpPr>
            <a:spLocks noGrp="1"/>
          </p:cNvSpPr>
          <p:nvPr>
            <p:ph type="sldNum" sz="quarter" idx="12"/>
          </p:nvPr>
        </p:nvSpPr>
        <p:spPr>
          <a:xfrm>
            <a:off x="6553200" y="4767265"/>
            <a:ext cx="2133600" cy="273844"/>
          </a:xfrm>
          <a:prstGeom prst="rect">
            <a:avLst/>
          </a:prstGeom>
        </p:spPr>
        <p:txBody>
          <a:bodyPr lIns="81533" tIns="40769" rIns="81533" bIns="40769"/>
          <a:lstStyle/>
          <a:p>
            <a:pPr defTabSz="914400"/>
            <a:fld id="{529222BB-3113-614C-AA3D-550F84CB8F9C}" type="slidenum">
              <a:rPr lang="en-US" smtClean="0">
                <a:solidFill>
                  <a:prstClr val="black">
                    <a:tint val="75000"/>
                  </a:prstClr>
                </a:solidFill>
                <a:cs typeface="Calibri"/>
                <a:sym typeface="Calibri"/>
              </a:rPr>
              <a:pPr defTabSz="914400"/>
              <a:t>‹#›</a:t>
            </a:fld>
            <a:endParaRPr lang="en-US">
              <a:solidFill>
                <a:prstClr val="black">
                  <a:tint val="75000"/>
                </a:prstClr>
              </a:solidFill>
              <a:cs typeface="Calibri"/>
              <a:sym typeface="Calibri"/>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76" y="4429126"/>
            <a:ext cx="2206835" cy="698070"/>
          </a:xfrm>
          <a:prstGeom prst="rect">
            <a:avLst/>
          </a:prstGeom>
        </p:spPr>
      </p:pic>
    </p:spTree>
    <p:extLst>
      <p:ext uri="{BB962C8B-B14F-4D97-AF65-F5344CB8AC3E}">
        <p14:creationId xmlns:p14="http://schemas.microsoft.com/office/powerpoint/2010/main" val="149954485"/>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4" y="1151336"/>
            <a:ext cx="4040189" cy="479821"/>
          </a:xfrm>
          <a:prstGeom prst="rect">
            <a:avLst/>
          </a:prstGeom>
        </p:spPr>
        <p:txBody>
          <a:bodyPr lIns="81533" tIns="40769" rIns="81533" bIns="40769" anchor="b"/>
          <a:lstStyle>
            <a:lvl1pPr marL="0" indent="0">
              <a:buNone/>
              <a:defRPr sz="2100" b="1"/>
            </a:lvl1pPr>
            <a:lvl2pPr marL="407696" indent="0">
              <a:buNone/>
              <a:defRPr sz="1800" b="1"/>
            </a:lvl2pPr>
            <a:lvl3pPr marL="815394" indent="0">
              <a:buNone/>
              <a:defRPr sz="1600" b="1"/>
            </a:lvl3pPr>
            <a:lvl4pPr marL="1223095" indent="0">
              <a:buNone/>
              <a:defRPr sz="1300" b="1"/>
            </a:lvl4pPr>
            <a:lvl5pPr marL="1630791" indent="0">
              <a:buNone/>
              <a:defRPr sz="1300" b="1"/>
            </a:lvl5pPr>
            <a:lvl6pPr marL="2038482" indent="0">
              <a:buNone/>
              <a:defRPr sz="1300" b="1"/>
            </a:lvl6pPr>
            <a:lvl7pPr marL="2446181" indent="0">
              <a:buNone/>
              <a:defRPr sz="1300" b="1"/>
            </a:lvl7pPr>
            <a:lvl8pPr marL="2853871" indent="0">
              <a:buNone/>
              <a:defRPr sz="1300" b="1"/>
            </a:lvl8pPr>
            <a:lvl9pPr marL="3261580"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4" y="1631156"/>
            <a:ext cx="4040189" cy="2963466"/>
          </a:xfrm>
          <a:prstGeom prst="rect">
            <a:avLst/>
          </a:prstGeom>
        </p:spPr>
        <p:txBody>
          <a:bodyPr lIns="81533" tIns="40769" rIns="81533" bIns="40769"/>
          <a:lstStyle>
            <a:lvl1pPr>
              <a:defRPr sz="21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6"/>
            <a:ext cx="4041775" cy="479821"/>
          </a:xfrm>
          <a:prstGeom prst="rect">
            <a:avLst/>
          </a:prstGeom>
        </p:spPr>
        <p:txBody>
          <a:bodyPr lIns="81533" tIns="40769" rIns="81533" bIns="40769" anchor="b"/>
          <a:lstStyle>
            <a:lvl1pPr marL="0" indent="0">
              <a:buNone/>
              <a:defRPr sz="2100" b="1"/>
            </a:lvl1pPr>
            <a:lvl2pPr marL="407696" indent="0">
              <a:buNone/>
              <a:defRPr sz="1800" b="1"/>
            </a:lvl2pPr>
            <a:lvl3pPr marL="815394" indent="0">
              <a:buNone/>
              <a:defRPr sz="1600" b="1"/>
            </a:lvl3pPr>
            <a:lvl4pPr marL="1223095" indent="0">
              <a:buNone/>
              <a:defRPr sz="1300" b="1"/>
            </a:lvl4pPr>
            <a:lvl5pPr marL="1630791" indent="0">
              <a:buNone/>
              <a:defRPr sz="1300" b="1"/>
            </a:lvl5pPr>
            <a:lvl6pPr marL="2038482" indent="0">
              <a:buNone/>
              <a:defRPr sz="1300" b="1"/>
            </a:lvl6pPr>
            <a:lvl7pPr marL="2446181" indent="0">
              <a:buNone/>
              <a:defRPr sz="1300" b="1"/>
            </a:lvl7pPr>
            <a:lvl8pPr marL="2853871" indent="0">
              <a:buNone/>
              <a:defRPr sz="1300" b="1"/>
            </a:lvl8pPr>
            <a:lvl9pPr marL="3261580"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a:prstGeom prst="rect">
            <a:avLst/>
          </a:prstGeom>
        </p:spPr>
        <p:txBody>
          <a:bodyPr lIns="81533" tIns="40769" rIns="81533" bIns="40769"/>
          <a:lstStyle>
            <a:lvl1pPr>
              <a:defRPr sz="21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5"/>
            <a:ext cx="2133600" cy="273844"/>
          </a:xfrm>
          <a:prstGeom prst="rect">
            <a:avLst/>
          </a:prstGeom>
        </p:spPr>
        <p:txBody>
          <a:bodyPr lIns="81533" tIns="40769" rIns="81533" bIns="40769"/>
          <a:lstStyle/>
          <a:p>
            <a:pPr defTabSz="407696"/>
            <a:fld id="{B95EB773-7F8F-5643-8146-89EA83A2926E}" type="datetimeFigureOut">
              <a:rPr lang="en-US" smtClean="0">
                <a:solidFill>
                  <a:prstClr val="black"/>
                </a:solidFill>
                <a:cs typeface="Calibri"/>
                <a:sym typeface="Calibri"/>
              </a:rPr>
              <a:pPr defTabSz="407696"/>
              <a:t>6/7/2018</a:t>
            </a:fld>
            <a:endParaRPr lang="en-US">
              <a:solidFill>
                <a:prstClr val="black"/>
              </a:solidFill>
              <a:cs typeface="Calibri"/>
              <a:sym typeface="Calibri"/>
            </a:endParaRPr>
          </a:p>
        </p:txBody>
      </p:sp>
      <p:sp>
        <p:nvSpPr>
          <p:cNvPr id="8" name="Footer Placeholder 7"/>
          <p:cNvSpPr>
            <a:spLocks noGrp="1"/>
          </p:cNvSpPr>
          <p:nvPr>
            <p:ph type="ftr" sz="quarter" idx="11"/>
          </p:nvPr>
        </p:nvSpPr>
        <p:spPr>
          <a:xfrm>
            <a:off x="3124200" y="4767265"/>
            <a:ext cx="2895600" cy="273844"/>
          </a:xfrm>
          <a:prstGeom prst="rect">
            <a:avLst/>
          </a:prstGeom>
        </p:spPr>
        <p:txBody>
          <a:bodyPr lIns="81533" tIns="40769" rIns="81533" bIns="40769"/>
          <a:lstStyle/>
          <a:p>
            <a:pPr defTabSz="407696"/>
            <a:endParaRPr lang="en-US">
              <a:solidFill>
                <a:prstClr val="black"/>
              </a:solidFill>
              <a:cs typeface="Calibri"/>
              <a:sym typeface="Calibri"/>
            </a:endParaRPr>
          </a:p>
        </p:txBody>
      </p:sp>
      <p:sp>
        <p:nvSpPr>
          <p:cNvPr id="9" name="Slide Number Placeholder 8"/>
          <p:cNvSpPr>
            <a:spLocks noGrp="1"/>
          </p:cNvSpPr>
          <p:nvPr>
            <p:ph type="sldNum" sz="quarter" idx="12"/>
          </p:nvPr>
        </p:nvSpPr>
        <p:spPr>
          <a:xfrm>
            <a:off x="6553200" y="4767265"/>
            <a:ext cx="2133600" cy="273844"/>
          </a:xfrm>
          <a:prstGeom prst="rect">
            <a:avLst/>
          </a:prstGeom>
        </p:spPr>
        <p:txBody>
          <a:bodyPr lIns="81533" tIns="40769" rIns="81533" bIns="40769"/>
          <a:lstStyle/>
          <a:p>
            <a:pPr defTabSz="914400"/>
            <a:fld id="{529222BB-3113-614C-AA3D-550F84CB8F9C}" type="slidenum">
              <a:rPr lang="en-US" smtClean="0">
                <a:solidFill>
                  <a:prstClr val="black">
                    <a:tint val="75000"/>
                  </a:prstClr>
                </a:solidFill>
                <a:cs typeface="Calibri"/>
                <a:sym typeface="Calibri"/>
              </a:rPr>
              <a:pPr defTabSz="914400"/>
              <a:t>‹#›</a:t>
            </a:fld>
            <a:endParaRPr lang="en-US">
              <a:solidFill>
                <a:prstClr val="black">
                  <a:tint val="75000"/>
                </a:prstClr>
              </a:solidFill>
              <a:cs typeface="Calibri"/>
              <a:sym typeface="Calibri"/>
            </a:endParaRPr>
          </a:p>
        </p:txBody>
      </p:sp>
    </p:spTree>
    <p:extLst>
      <p:ext uri="{BB962C8B-B14F-4D97-AF65-F5344CB8AC3E}">
        <p14:creationId xmlns:p14="http://schemas.microsoft.com/office/powerpoint/2010/main" val="547935714"/>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79364900"/>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437741"/>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76" y="4429126"/>
            <a:ext cx="2206835" cy="698070"/>
          </a:xfrm>
          <a:prstGeom prst="rect">
            <a:avLst/>
          </a:prstGeom>
        </p:spPr>
      </p:pic>
    </p:spTree>
    <p:extLst>
      <p:ext uri="{BB962C8B-B14F-4D97-AF65-F5344CB8AC3E}">
        <p14:creationId xmlns:p14="http://schemas.microsoft.com/office/powerpoint/2010/main" val="2826548725"/>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a:prstGeom prst="rect">
            <a:avLst/>
          </a:prstGeom>
        </p:spPr>
        <p:txBody>
          <a:bodyPr lIns="81533" tIns="40769" rIns="81533" bIns="40769"/>
          <a:lstStyle>
            <a:lvl1pPr marL="0" indent="0" algn="ctr">
              <a:buNone/>
              <a:defRPr>
                <a:solidFill>
                  <a:schemeClr val="tx1">
                    <a:tint val="75000"/>
                  </a:schemeClr>
                </a:solidFill>
              </a:defRPr>
            </a:lvl1pPr>
            <a:lvl2pPr marL="407696" indent="0" algn="ctr">
              <a:buNone/>
              <a:defRPr>
                <a:solidFill>
                  <a:schemeClr val="tx1">
                    <a:tint val="75000"/>
                  </a:schemeClr>
                </a:solidFill>
              </a:defRPr>
            </a:lvl2pPr>
            <a:lvl3pPr marL="815394" indent="0" algn="ctr">
              <a:buNone/>
              <a:defRPr>
                <a:solidFill>
                  <a:schemeClr val="tx1">
                    <a:tint val="75000"/>
                  </a:schemeClr>
                </a:solidFill>
              </a:defRPr>
            </a:lvl3pPr>
            <a:lvl4pPr marL="1223095" indent="0" algn="ctr">
              <a:buNone/>
              <a:defRPr>
                <a:solidFill>
                  <a:schemeClr val="tx1">
                    <a:tint val="75000"/>
                  </a:schemeClr>
                </a:solidFill>
              </a:defRPr>
            </a:lvl4pPr>
            <a:lvl5pPr marL="1630791" indent="0" algn="ctr">
              <a:buNone/>
              <a:defRPr>
                <a:solidFill>
                  <a:schemeClr val="tx1">
                    <a:tint val="75000"/>
                  </a:schemeClr>
                </a:solidFill>
              </a:defRPr>
            </a:lvl5pPr>
            <a:lvl6pPr marL="2038482" indent="0" algn="ctr">
              <a:buNone/>
              <a:defRPr>
                <a:solidFill>
                  <a:schemeClr val="tx1">
                    <a:tint val="75000"/>
                  </a:schemeClr>
                </a:solidFill>
              </a:defRPr>
            </a:lvl6pPr>
            <a:lvl7pPr marL="2446181" indent="0" algn="ctr">
              <a:buNone/>
              <a:defRPr>
                <a:solidFill>
                  <a:schemeClr val="tx1">
                    <a:tint val="75000"/>
                  </a:schemeClr>
                </a:solidFill>
              </a:defRPr>
            </a:lvl7pPr>
            <a:lvl8pPr marL="2853871" indent="0" algn="ctr">
              <a:buNone/>
              <a:defRPr>
                <a:solidFill>
                  <a:schemeClr val="tx1">
                    <a:tint val="75000"/>
                  </a:schemeClr>
                </a:solidFill>
              </a:defRPr>
            </a:lvl8pPr>
            <a:lvl9pPr marL="326158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588344996"/>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5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978925296"/>
      </p:ext>
    </p:extLst>
  </p:cSld>
  <p:clrMapOvr>
    <a:masterClrMapping/>
  </p:clrMapOvr>
  <p:transition spd="med"/>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9"/>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4058044948"/>
      </p:ext>
    </p:extLst>
  </p:cSld>
  <p:clrMapOvr>
    <a:masterClrMapping/>
  </p:clrMapOvr>
  <p:transition spd="med"/>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41"/>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723409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204"/>
            <a:ext cx="8258175" cy="978693"/>
          </a:xfrm>
          <a:prstGeom prst="rect">
            <a:avLst/>
          </a:prstGeom>
        </p:spPr>
        <p:txBody>
          <a:bodyPr>
            <a:normAutofit/>
          </a:bodyPr>
          <a:lstStyle>
            <a:lvl1pPr>
              <a:defRPr sz="3800">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857362143"/>
      </p:ext>
    </p:extLst>
  </p:cSld>
  <p:clrMapOvr>
    <a:masterClrMapping/>
  </p:clrMapOvr>
  <p:transition spd="med"/>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204"/>
            <a:ext cx="8258175" cy="978693"/>
          </a:xfrm>
          <a:prstGeom prst="rect">
            <a:avLst/>
          </a:prstGeom>
        </p:spPr>
        <p:txBody>
          <a:bodyPr>
            <a:normAutofit/>
          </a:bodyPr>
          <a:lstStyle>
            <a:lvl1pPr>
              <a:defRPr sz="3800">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631340190"/>
      </p:ext>
    </p:extLst>
  </p:cSld>
  <p:clrMapOvr>
    <a:masterClrMapping/>
  </p:clrMapOvr>
  <p:transition spd="med"/>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82"/>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055347979"/>
      </p:ext>
    </p:extLst>
  </p:cSld>
  <p:clrMapOvr>
    <a:masterClrMapping/>
  </p:clrMapOvr>
  <p:transition spd="med"/>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888943799"/>
      </p:ext>
    </p:extLst>
  </p:cSld>
  <p:clrMapOvr>
    <a:masterClrMapping/>
  </p:clrMapOvr>
  <p:transition spd="med"/>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lIns="81533" tIns="40769" rIns="81533" bIns="40769"/>
          <a:lstStyle>
            <a:lvl1pPr marL="0" indent="0" algn="ctr">
              <a:buNone/>
              <a:defRPr>
                <a:solidFill>
                  <a:schemeClr val="tx1">
                    <a:tint val="75000"/>
                  </a:schemeClr>
                </a:solidFill>
              </a:defRPr>
            </a:lvl1pPr>
            <a:lvl2pPr marL="407696" indent="0" algn="ctr">
              <a:buNone/>
              <a:defRPr>
                <a:solidFill>
                  <a:schemeClr val="tx1">
                    <a:tint val="75000"/>
                  </a:schemeClr>
                </a:solidFill>
              </a:defRPr>
            </a:lvl2pPr>
            <a:lvl3pPr marL="815394" indent="0" algn="ctr">
              <a:buNone/>
              <a:defRPr>
                <a:solidFill>
                  <a:schemeClr val="tx1">
                    <a:tint val="75000"/>
                  </a:schemeClr>
                </a:solidFill>
              </a:defRPr>
            </a:lvl3pPr>
            <a:lvl4pPr marL="1223095" indent="0" algn="ctr">
              <a:buNone/>
              <a:defRPr>
                <a:solidFill>
                  <a:schemeClr val="tx1">
                    <a:tint val="75000"/>
                  </a:schemeClr>
                </a:solidFill>
              </a:defRPr>
            </a:lvl4pPr>
            <a:lvl5pPr marL="1630791" indent="0" algn="ctr">
              <a:buNone/>
              <a:defRPr>
                <a:solidFill>
                  <a:schemeClr val="tx1">
                    <a:tint val="75000"/>
                  </a:schemeClr>
                </a:solidFill>
              </a:defRPr>
            </a:lvl5pPr>
            <a:lvl6pPr marL="2038482" indent="0" algn="ctr">
              <a:buNone/>
              <a:defRPr>
                <a:solidFill>
                  <a:schemeClr val="tx1">
                    <a:tint val="75000"/>
                  </a:schemeClr>
                </a:solidFill>
              </a:defRPr>
            </a:lvl6pPr>
            <a:lvl7pPr marL="2446181" indent="0" algn="ctr">
              <a:buNone/>
              <a:defRPr>
                <a:solidFill>
                  <a:schemeClr val="tx1">
                    <a:tint val="75000"/>
                  </a:schemeClr>
                </a:solidFill>
              </a:defRPr>
            </a:lvl7pPr>
            <a:lvl8pPr marL="2853871" indent="0" algn="ctr">
              <a:buNone/>
              <a:defRPr>
                <a:solidFill>
                  <a:schemeClr val="tx1">
                    <a:tint val="75000"/>
                  </a:schemeClr>
                </a:solidFill>
              </a:defRPr>
            </a:lvl8pPr>
            <a:lvl9pPr marL="32615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5"/>
            <a:ext cx="2133600" cy="273844"/>
          </a:xfrm>
          <a:prstGeom prst="rect">
            <a:avLst/>
          </a:prstGeom>
        </p:spPr>
        <p:txBody>
          <a:bodyPr lIns="81533" tIns="40769" rIns="81533" bIns="40769"/>
          <a:lstStyle/>
          <a:p>
            <a:pPr defTabSz="407696"/>
            <a:fld id="{09DAE88F-798D-1F44-A6A9-D95708B12F07}" type="datetimeFigureOut">
              <a:rPr lang="en-US" smtClean="0">
                <a:solidFill>
                  <a:prstClr val="black"/>
                </a:solidFill>
                <a:cs typeface="Calibri"/>
                <a:sym typeface="Calibri"/>
              </a:rPr>
              <a:pPr defTabSz="407696"/>
              <a:t>6/7/2018</a:t>
            </a:fld>
            <a:endParaRPr lang="en-US">
              <a:solidFill>
                <a:prstClr val="black"/>
              </a:solidFill>
              <a:cs typeface="Calibri"/>
              <a:sym typeface="Calibri"/>
            </a:endParaRPr>
          </a:p>
        </p:txBody>
      </p:sp>
      <p:sp>
        <p:nvSpPr>
          <p:cNvPr id="5" name="Footer Placeholder 4"/>
          <p:cNvSpPr>
            <a:spLocks noGrp="1"/>
          </p:cNvSpPr>
          <p:nvPr>
            <p:ph type="ftr" sz="quarter" idx="11"/>
          </p:nvPr>
        </p:nvSpPr>
        <p:spPr>
          <a:xfrm>
            <a:off x="3124200" y="4767265"/>
            <a:ext cx="2895600" cy="273844"/>
          </a:xfrm>
          <a:prstGeom prst="rect">
            <a:avLst/>
          </a:prstGeom>
        </p:spPr>
        <p:txBody>
          <a:bodyPr lIns="81533" tIns="40769" rIns="81533" bIns="40769"/>
          <a:lstStyle/>
          <a:p>
            <a:pPr defTabSz="407696"/>
            <a:endParaRPr lang="en-US">
              <a:solidFill>
                <a:prstClr val="black"/>
              </a:solidFill>
              <a:cs typeface="Calibri"/>
              <a:sym typeface="Calibri"/>
            </a:endParaRPr>
          </a:p>
        </p:txBody>
      </p:sp>
      <p:sp>
        <p:nvSpPr>
          <p:cNvPr id="6" name="Slide Number Placeholder 5"/>
          <p:cNvSpPr>
            <a:spLocks noGrp="1"/>
          </p:cNvSpPr>
          <p:nvPr>
            <p:ph type="sldNum" sz="quarter" idx="12"/>
          </p:nvPr>
        </p:nvSpPr>
        <p:spPr>
          <a:xfrm>
            <a:off x="6553200" y="4767265"/>
            <a:ext cx="2133600" cy="273844"/>
          </a:xfrm>
          <a:prstGeom prst="rect">
            <a:avLst/>
          </a:prstGeom>
        </p:spPr>
        <p:txBody>
          <a:bodyPr lIns="81533" tIns="40769" rIns="81533" bIns="40769"/>
          <a:lstStyle/>
          <a:p>
            <a:pPr defTabSz="914400"/>
            <a:fld id="{529222BB-3113-614C-AA3D-550F84CB8F9C}" type="slidenum">
              <a:rPr lang="en-US" smtClean="0">
                <a:solidFill>
                  <a:prstClr val="black">
                    <a:tint val="75000"/>
                  </a:prstClr>
                </a:solidFill>
                <a:cs typeface="Calibri"/>
                <a:sym typeface="Calibri"/>
              </a:rPr>
              <a:pPr defTabSz="914400"/>
              <a:t>‹#›</a:t>
            </a:fld>
            <a:endParaRPr lang="en-US">
              <a:solidFill>
                <a:prstClr val="black">
                  <a:tint val="75000"/>
                </a:prstClr>
              </a:solidFill>
              <a:cs typeface="Calibri"/>
              <a:sym typeface="Calibri"/>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76" y="4429126"/>
            <a:ext cx="2206835" cy="698070"/>
          </a:xfrm>
          <a:prstGeom prst="rect">
            <a:avLst/>
          </a:prstGeom>
        </p:spPr>
      </p:pic>
    </p:spTree>
    <p:extLst>
      <p:ext uri="{BB962C8B-B14F-4D97-AF65-F5344CB8AC3E}">
        <p14:creationId xmlns:p14="http://schemas.microsoft.com/office/powerpoint/2010/main" val="2969856260"/>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236"/>
            <a:ext cx="8229600" cy="3394473"/>
          </a:xfrm>
          <a:prstGeom prst="rect">
            <a:avLst/>
          </a:prstGeom>
        </p:spPr>
        <p:txBody>
          <a:bodyPr lIns="81533" tIns="40769" rIns="81533" bIns="4076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5"/>
            <a:ext cx="2133600" cy="273844"/>
          </a:xfrm>
          <a:prstGeom prst="rect">
            <a:avLst/>
          </a:prstGeom>
        </p:spPr>
        <p:txBody>
          <a:bodyPr lIns="81533" tIns="40769" rIns="81533" bIns="40769"/>
          <a:lstStyle/>
          <a:p>
            <a:pPr defTabSz="407696"/>
            <a:fld id="{B95EB773-7F8F-5643-8146-89EA83A2926E}" type="datetimeFigureOut">
              <a:rPr lang="en-US" smtClean="0">
                <a:solidFill>
                  <a:prstClr val="black"/>
                </a:solidFill>
                <a:cs typeface="Calibri"/>
                <a:sym typeface="Calibri"/>
              </a:rPr>
              <a:pPr defTabSz="407696"/>
              <a:t>6/7/2018</a:t>
            </a:fld>
            <a:endParaRPr lang="en-US">
              <a:solidFill>
                <a:prstClr val="black"/>
              </a:solidFill>
              <a:cs typeface="Calibri"/>
              <a:sym typeface="Calibri"/>
            </a:endParaRPr>
          </a:p>
        </p:txBody>
      </p:sp>
      <p:sp>
        <p:nvSpPr>
          <p:cNvPr id="5" name="Footer Placeholder 4"/>
          <p:cNvSpPr>
            <a:spLocks noGrp="1"/>
          </p:cNvSpPr>
          <p:nvPr>
            <p:ph type="ftr" sz="quarter" idx="11"/>
          </p:nvPr>
        </p:nvSpPr>
        <p:spPr>
          <a:xfrm>
            <a:off x="3124200" y="4767265"/>
            <a:ext cx="2895600" cy="273844"/>
          </a:xfrm>
          <a:prstGeom prst="rect">
            <a:avLst/>
          </a:prstGeom>
        </p:spPr>
        <p:txBody>
          <a:bodyPr lIns="81533" tIns="40769" rIns="81533" bIns="40769"/>
          <a:lstStyle/>
          <a:p>
            <a:pPr defTabSz="407696"/>
            <a:endParaRPr lang="en-US">
              <a:solidFill>
                <a:prstClr val="black"/>
              </a:solidFill>
              <a:cs typeface="Calibri"/>
              <a:sym typeface="Calibri"/>
            </a:endParaRPr>
          </a:p>
        </p:txBody>
      </p:sp>
      <p:sp>
        <p:nvSpPr>
          <p:cNvPr id="6" name="Slide Number Placeholder 5"/>
          <p:cNvSpPr>
            <a:spLocks noGrp="1"/>
          </p:cNvSpPr>
          <p:nvPr>
            <p:ph type="sldNum" sz="quarter" idx="12"/>
          </p:nvPr>
        </p:nvSpPr>
        <p:spPr>
          <a:xfrm>
            <a:off x="6553200" y="4767265"/>
            <a:ext cx="2133600" cy="273844"/>
          </a:xfrm>
          <a:prstGeom prst="rect">
            <a:avLst/>
          </a:prstGeom>
        </p:spPr>
        <p:txBody>
          <a:bodyPr lIns="81533" tIns="40769" rIns="81533" bIns="40769"/>
          <a:lstStyle/>
          <a:p>
            <a:pPr defTabSz="914400"/>
            <a:fld id="{529222BB-3113-614C-AA3D-550F84CB8F9C}" type="slidenum">
              <a:rPr lang="en-US" smtClean="0">
                <a:solidFill>
                  <a:prstClr val="black">
                    <a:tint val="75000"/>
                  </a:prstClr>
                </a:solidFill>
                <a:cs typeface="Calibri"/>
                <a:sym typeface="Calibri"/>
              </a:rPr>
              <a:pPr defTabSz="914400"/>
              <a:t>‹#›</a:t>
            </a:fld>
            <a:endParaRPr lang="en-US">
              <a:solidFill>
                <a:prstClr val="black">
                  <a:tint val="75000"/>
                </a:prstClr>
              </a:solidFill>
              <a:cs typeface="Calibri"/>
              <a:sym typeface="Calibri"/>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76" y="4429126"/>
            <a:ext cx="2206835" cy="698070"/>
          </a:xfrm>
          <a:prstGeom prst="rect">
            <a:avLst/>
          </a:prstGeom>
        </p:spPr>
      </p:pic>
    </p:spTree>
    <p:extLst>
      <p:ext uri="{BB962C8B-B14F-4D97-AF65-F5344CB8AC3E}">
        <p14:creationId xmlns:p14="http://schemas.microsoft.com/office/powerpoint/2010/main" val="2931501084"/>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236"/>
            <a:ext cx="4038600" cy="3394473"/>
          </a:xfrm>
          <a:prstGeom prst="rect">
            <a:avLst/>
          </a:prstGeom>
        </p:spPr>
        <p:txBody>
          <a:bodyPr lIns="81533" tIns="40769" rIns="81533" bIns="40769"/>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236"/>
            <a:ext cx="4038600" cy="3394473"/>
          </a:xfrm>
          <a:prstGeom prst="rect">
            <a:avLst/>
          </a:prstGeom>
        </p:spPr>
        <p:txBody>
          <a:bodyPr lIns="81533" tIns="40769" rIns="81533" bIns="40769"/>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5"/>
            <a:ext cx="2133600" cy="273844"/>
          </a:xfrm>
          <a:prstGeom prst="rect">
            <a:avLst/>
          </a:prstGeom>
        </p:spPr>
        <p:txBody>
          <a:bodyPr lIns="81533" tIns="40769" rIns="81533" bIns="40769"/>
          <a:lstStyle/>
          <a:p>
            <a:pPr defTabSz="407696"/>
            <a:fld id="{B95EB773-7F8F-5643-8146-89EA83A2926E}" type="datetimeFigureOut">
              <a:rPr lang="en-US" smtClean="0">
                <a:solidFill>
                  <a:prstClr val="black"/>
                </a:solidFill>
                <a:cs typeface="Calibri"/>
                <a:sym typeface="Calibri"/>
              </a:rPr>
              <a:pPr defTabSz="407696"/>
              <a:t>6/7/2018</a:t>
            </a:fld>
            <a:endParaRPr lang="en-US">
              <a:solidFill>
                <a:prstClr val="black"/>
              </a:solidFill>
              <a:cs typeface="Calibri"/>
              <a:sym typeface="Calibri"/>
            </a:endParaRPr>
          </a:p>
        </p:txBody>
      </p:sp>
      <p:sp>
        <p:nvSpPr>
          <p:cNvPr id="6" name="Footer Placeholder 5"/>
          <p:cNvSpPr>
            <a:spLocks noGrp="1"/>
          </p:cNvSpPr>
          <p:nvPr>
            <p:ph type="ftr" sz="quarter" idx="11"/>
          </p:nvPr>
        </p:nvSpPr>
        <p:spPr>
          <a:xfrm>
            <a:off x="3124200" y="4767265"/>
            <a:ext cx="2895600" cy="273844"/>
          </a:xfrm>
          <a:prstGeom prst="rect">
            <a:avLst/>
          </a:prstGeom>
        </p:spPr>
        <p:txBody>
          <a:bodyPr lIns="81533" tIns="40769" rIns="81533" bIns="40769"/>
          <a:lstStyle/>
          <a:p>
            <a:pPr defTabSz="407696"/>
            <a:endParaRPr lang="en-US">
              <a:solidFill>
                <a:prstClr val="black"/>
              </a:solidFill>
              <a:cs typeface="Calibri"/>
              <a:sym typeface="Calibri"/>
            </a:endParaRPr>
          </a:p>
        </p:txBody>
      </p:sp>
      <p:sp>
        <p:nvSpPr>
          <p:cNvPr id="7" name="Slide Number Placeholder 6"/>
          <p:cNvSpPr>
            <a:spLocks noGrp="1"/>
          </p:cNvSpPr>
          <p:nvPr>
            <p:ph type="sldNum" sz="quarter" idx="12"/>
          </p:nvPr>
        </p:nvSpPr>
        <p:spPr>
          <a:xfrm>
            <a:off x="6553200" y="4767265"/>
            <a:ext cx="2133600" cy="273844"/>
          </a:xfrm>
          <a:prstGeom prst="rect">
            <a:avLst/>
          </a:prstGeom>
        </p:spPr>
        <p:txBody>
          <a:bodyPr lIns="81533" tIns="40769" rIns="81533" bIns="40769"/>
          <a:lstStyle/>
          <a:p>
            <a:pPr defTabSz="914400"/>
            <a:fld id="{529222BB-3113-614C-AA3D-550F84CB8F9C}" type="slidenum">
              <a:rPr lang="en-US" smtClean="0">
                <a:solidFill>
                  <a:prstClr val="black">
                    <a:tint val="75000"/>
                  </a:prstClr>
                </a:solidFill>
                <a:cs typeface="Calibri"/>
                <a:sym typeface="Calibri"/>
              </a:rPr>
              <a:pPr defTabSz="914400"/>
              <a:t>‹#›</a:t>
            </a:fld>
            <a:endParaRPr lang="en-US">
              <a:solidFill>
                <a:prstClr val="black">
                  <a:tint val="75000"/>
                </a:prstClr>
              </a:solidFill>
              <a:cs typeface="Calibri"/>
              <a:sym typeface="Calibri"/>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76" y="4429126"/>
            <a:ext cx="2206835" cy="698070"/>
          </a:xfrm>
          <a:prstGeom prst="rect">
            <a:avLst/>
          </a:prstGeom>
        </p:spPr>
      </p:pic>
    </p:spTree>
    <p:extLst>
      <p:ext uri="{BB962C8B-B14F-4D97-AF65-F5344CB8AC3E}">
        <p14:creationId xmlns:p14="http://schemas.microsoft.com/office/powerpoint/2010/main" val="568021187"/>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4" y="1151336"/>
            <a:ext cx="4040189" cy="479821"/>
          </a:xfrm>
          <a:prstGeom prst="rect">
            <a:avLst/>
          </a:prstGeom>
        </p:spPr>
        <p:txBody>
          <a:bodyPr lIns="81533" tIns="40769" rIns="81533" bIns="40769" anchor="b"/>
          <a:lstStyle>
            <a:lvl1pPr marL="0" indent="0">
              <a:buNone/>
              <a:defRPr sz="2100" b="1"/>
            </a:lvl1pPr>
            <a:lvl2pPr marL="407696" indent="0">
              <a:buNone/>
              <a:defRPr sz="1800" b="1"/>
            </a:lvl2pPr>
            <a:lvl3pPr marL="815394" indent="0">
              <a:buNone/>
              <a:defRPr sz="1600" b="1"/>
            </a:lvl3pPr>
            <a:lvl4pPr marL="1223095" indent="0">
              <a:buNone/>
              <a:defRPr sz="1300" b="1"/>
            </a:lvl4pPr>
            <a:lvl5pPr marL="1630791" indent="0">
              <a:buNone/>
              <a:defRPr sz="1300" b="1"/>
            </a:lvl5pPr>
            <a:lvl6pPr marL="2038482" indent="0">
              <a:buNone/>
              <a:defRPr sz="1300" b="1"/>
            </a:lvl6pPr>
            <a:lvl7pPr marL="2446181" indent="0">
              <a:buNone/>
              <a:defRPr sz="1300" b="1"/>
            </a:lvl7pPr>
            <a:lvl8pPr marL="2853871" indent="0">
              <a:buNone/>
              <a:defRPr sz="1300" b="1"/>
            </a:lvl8pPr>
            <a:lvl9pPr marL="3261580"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4" y="1631156"/>
            <a:ext cx="4040189" cy="2963466"/>
          </a:xfrm>
          <a:prstGeom prst="rect">
            <a:avLst/>
          </a:prstGeom>
        </p:spPr>
        <p:txBody>
          <a:bodyPr lIns="81533" tIns="40769" rIns="81533" bIns="40769"/>
          <a:lstStyle>
            <a:lvl1pPr>
              <a:defRPr sz="21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6"/>
            <a:ext cx="4041775" cy="479821"/>
          </a:xfrm>
          <a:prstGeom prst="rect">
            <a:avLst/>
          </a:prstGeom>
        </p:spPr>
        <p:txBody>
          <a:bodyPr lIns="81533" tIns="40769" rIns="81533" bIns="40769" anchor="b"/>
          <a:lstStyle>
            <a:lvl1pPr marL="0" indent="0">
              <a:buNone/>
              <a:defRPr sz="2100" b="1"/>
            </a:lvl1pPr>
            <a:lvl2pPr marL="407696" indent="0">
              <a:buNone/>
              <a:defRPr sz="1800" b="1"/>
            </a:lvl2pPr>
            <a:lvl3pPr marL="815394" indent="0">
              <a:buNone/>
              <a:defRPr sz="1600" b="1"/>
            </a:lvl3pPr>
            <a:lvl4pPr marL="1223095" indent="0">
              <a:buNone/>
              <a:defRPr sz="1300" b="1"/>
            </a:lvl4pPr>
            <a:lvl5pPr marL="1630791" indent="0">
              <a:buNone/>
              <a:defRPr sz="1300" b="1"/>
            </a:lvl5pPr>
            <a:lvl6pPr marL="2038482" indent="0">
              <a:buNone/>
              <a:defRPr sz="1300" b="1"/>
            </a:lvl6pPr>
            <a:lvl7pPr marL="2446181" indent="0">
              <a:buNone/>
              <a:defRPr sz="1300" b="1"/>
            </a:lvl7pPr>
            <a:lvl8pPr marL="2853871" indent="0">
              <a:buNone/>
              <a:defRPr sz="1300" b="1"/>
            </a:lvl8pPr>
            <a:lvl9pPr marL="3261580"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a:prstGeom prst="rect">
            <a:avLst/>
          </a:prstGeom>
        </p:spPr>
        <p:txBody>
          <a:bodyPr lIns="81533" tIns="40769" rIns="81533" bIns="40769"/>
          <a:lstStyle>
            <a:lvl1pPr>
              <a:defRPr sz="21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5"/>
            <a:ext cx="2133600" cy="273844"/>
          </a:xfrm>
          <a:prstGeom prst="rect">
            <a:avLst/>
          </a:prstGeom>
        </p:spPr>
        <p:txBody>
          <a:bodyPr lIns="81533" tIns="40769" rIns="81533" bIns="40769"/>
          <a:lstStyle/>
          <a:p>
            <a:pPr defTabSz="407696"/>
            <a:fld id="{B95EB773-7F8F-5643-8146-89EA83A2926E}" type="datetimeFigureOut">
              <a:rPr lang="en-US" smtClean="0">
                <a:solidFill>
                  <a:prstClr val="black"/>
                </a:solidFill>
                <a:cs typeface="Calibri"/>
                <a:sym typeface="Calibri"/>
              </a:rPr>
              <a:pPr defTabSz="407696"/>
              <a:t>6/7/2018</a:t>
            </a:fld>
            <a:endParaRPr lang="en-US">
              <a:solidFill>
                <a:prstClr val="black"/>
              </a:solidFill>
              <a:cs typeface="Calibri"/>
              <a:sym typeface="Calibri"/>
            </a:endParaRPr>
          </a:p>
        </p:txBody>
      </p:sp>
      <p:sp>
        <p:nvSpPr>
          <p:cNvPr id="8" name="Footer Placeholder 7"/>
          <p:cNvSpPr>
            <a:spLocks noGrp="1"/>
          </p:cNvSpPr>
          <p:nvPr>
            <p:ph type="ftr" sz="quarter" idx="11"/>
          </p:nvPr>
        </p:nvSpPr>
        <p:spPr>
          <a:xfrm>
            <a:off x="3124200" y="4767265"/>
            <a:ext cx="2895600" cy="273844"/>
          </a:xfrm>
          <a:prstGeom prst="rect">
            <a:avLst/>
          </a:prstGeom>
        </p:spPr>
        <p:txBody>
          <a:bodyPr lIns="81533" tIns="40769" rIns="81533" bIns="40769"/>
          <a:lstStyle/>
          <a:p>
            <a:pPr defTabSz="407696"/>
            <a:endParaRPr lang="en-US">
              <a:solidFill>
                <a:prstClr val="black"/>
              </a:solidFill>
              <a:cs typeface="Calibri"/>
              <a:sym typeface="Calibri"/>
            </a:endParaRPr>
          </a:p>
        </p:txBody>
      </p:sp>
      <p:sp>
        <p:nvSpPr>
          <p:cNvPr id="9" name="Slide Number Placeholder 8"/>
          <p:cNvSpPr>
            <a:spLocks noGrp="1"/>
          </p:cNvSpPr>
          <p:nvPr>
            <p:ph type="sldNum" sz="quarter" idx="12"/>
          </p:nvPr>
        </p:nvSpPr>
        <p:spPr>
          <a:xfrm>
            <a:off x="6553200" y="4767265"/>
            <a:ext cx="2133600" cy="273844"/>
          </a:xfrm>
          <a:prstGeom prst="rect">
            <a:avLst/>
          </a:prstGeom>
        </p:spPr>
        <p:txBody>
          <a:bodyPr lIns="81533" tIns="40769" rIns="81533" bIns="40769"/>
          <a:lstStyle/>
          <a:p>
            <a:pPr defTabSz="914400"/>
            <a:fld id="{529222BB-3113-614C-AA3D-550F84CB8F9C}" type="slidenum">
              <a:rPr lang="en-US" smtClean="0">
                <a:solidFill>
                  <a:prstClr val="black">
                    <a:tint val="75000"/>
                  </a:prstClr>
                </a:solidFill>
                <a:cs typeface="Calibri"/>
                <a:sym typeface="Calibri"/>
              </a:rPr>
              <a:pPr defTabSz="914400"/>
              <a:t>‹#›</a:t>
            </a:fld>
            <a:endParaRPr lang="en-US">
              <a:solidFill>
                <a:prstClr val="black">
                  <a:tint val="75000"/>
                </a:prstClr>
              </a:solidFill>
              <a:cs typeface="Calibri"/>
              <a:sym typeface="Calibri"/>
            </a:endParaRPr>
          </a:p>
        </p:txBody>
      </p:sp>
    </p:spTree>
    <p:extLst>
      <p:ext uri="{BB962C8B-B14F-4D97-AF65-F5344CB8AC3E}">
        <p14:creationId xmlns:p14="http://schemas.microsoft.com/office/powerpoint/2010/main" val="1461682165"/>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045086022"/>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89638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41"/>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981423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76" y="4429126"/>
            <a:ext cx="2206835" cy="698070"/>
          </a:xfrm>
          <a:prstGeom prst="rect">
            <a:avLst/>
          </a:prstGeom>
        </p:spPr>
      </p:pic>
    </p:spTree>
    <p:extLst>
      <p:ext uri="{BB962C8B-B14F-4D97-AF65-F5344CB8AC3E}">
        <p14:creationId xmlns:p14="http://schemas.microsoft.com/office/powerpoint/2010/main" val="759617793"/>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a:prstGeom prst="rect">
            <a:avLst/>
          </a:prstGeom>
        </p:spPr>
        <p:txBody>
          <a:bodyPr lIns="81533" tIns="40769" rIns="81533" bIns="40769"/>
          <a:lstStyle>
            <a:lvl1pPr marL="0" indent="0" algn="ctr">
              <a:buNone/>
              <a:defRPr>
                <a:solidFill>
                  <a:schemeClr val="tx1">
                    <a:tint val="75000"/>
                  </a:schemeClr>
                </a:solidFill>
              </a:defRPr>
            </a:lvl1pPr>
            <a:lvl2pPr marL="407696" indent="0" algn="ctr">
              <a:buNone/>
              <a:defRPr>
                <a:solidFill>
                  <a:schemeClr val="tx1">
                    <a:tint val="75000"/>
                  </a:schemeClr>
                </a:solidFill>
              </a:defRPr>
            </a:lvl2pPr>
            <a:lvl3pPr marL="815394" indent="0" algn="ctr">
              <a:buNone/>
              <a:defRPr>
                <a:solidFill>
                  <a:schemeClr val="tx1">
                    <a:tint val="75000"/>
                  </a:schemeClr>
                </a:solidFill>
              </a:defRPr>
            </a:lvl3pPr>
            <a:lvl4pPr marL="1223095" indent="0" algn="ctr">
              <a:buNone/>
              <a:defRPr>
                <a:solidFill>
                  <a:schemeClr val="tx1">
                    <a:tint val="75000"/>
                  </a:schemeClr>
                </a:solidFill>
              </a:defRPr>
            </a:lvl4pPr>
            <a:lvl5pPr marL="1630791" indent="0" algn="ctr">
              <a:buNone/>
              <a:defRPr>
                <a:solidFill>
                  <a:schemeClr val="tx1">
                    <a:tint val="75000"/>
                  </a:schemeClr>
                </a:solidFill>
              </a:defRPr>
            </a:lvl5pPr>
            <a:lvl6pPr marL="2038482" indent="0" algn="ctr">
              <a:buNone/>
              <a:defRPr>
                <a:solidFill>
                  <a:schemeClr val="tx1">
                    <a:tint val="75000"/>
                  </a:schemeClr>
                </a:solidFill>
              </a:defRPr>
            </a:lvl6pPr>
            <a:lvl7pPr marL="2446181" indent="0" algn="ctr">
              <a:buNone/>
              <a:defRPr>
                <a:solidFill>
                  <a:schemeClr val="tx1">
                    <a:tint val="75000"/>
                  </a:schemeClr>
                </a:solidFill>
              </a:defRPr>
            </a:lvl7pPr>
            <a:lvl8pPr marL="2853871" indent="0" algn="ctr">
              <a:buNone/>
              <a:defRPr>
                <a:solidFill>
                  <a:schemeClr val="tx1">
                    <a:tint val="75000"/>
                  </a:schemeClr>
                </a:solidFill>
              </a:defRPr>
            </a:lvl8pPr>
            <a:lvl9pPr marL="326158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940000136"/>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35"/>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4259423760"/>
      </p:ext>
    </p:extLst>
  </p:cSld>
  <p:clrMapOvr>
    <a:masterClrMapping/>
  </p:clrMapOvr>
  <p:transition spd="med"/>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9"/>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180884291"/>
      </p:ext>
    </p:extLst>
  </p:cSld>
  <p:clrMapOvr>
    <a:masterClrMapping/>
  </p:clrMapOvr>
  <p:transition spd="med"/>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189"/>
            <a:ext cx="8258175" cy="978693"/>
          </a:xfrm>
          <a:prstGeom prst="rect">
            <a:avLst/>
          </a:prstGeom>
        </p:spPr>
        <p:txBody>
          <a:bodyPr>
            <a:normAutofit/>
          </a:bodyPr>
          <a:lstStyle>
            <a:lvl1pPr>
              <a:defRPr sz="3800">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343132974"/>
      </p:ext>
    </p:extLst>
  </p:cSld>
  <p:clrMapOvr>
    <a:masterClrMapping/>
  </p:clrMapOvr>
  <p:transition spd="med"/>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189"/>
            <a:ext cx="8258175" cy="978693"/>
          </a:xfrm>
          <a:prstGeom prst="rect">
            <a:avLst/>
          </a:prstGeom>
        </p:spPr>
        <p:txBody>
          <a:bodyPr>
            <a:normAutofit/>
          </a:bodyPr>
          <a:lstStyle>
            <a:lvl1pPr>
              <a:defRPr sz="3800">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191374015"/>
      </p:ext>
    </p:extLst>
  </p:cSld>
  <p:clrMapOvr>
    <a:masterClrMapping/>
  </p:clrMapOvr>
  <p:transition spd="med"/>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67"/>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190124367"/>
      </p:ext>
    </p:extLst>
  </p:cSld>
  <p:clrMapOvr>
    <a:masterClrMapping/>
  </p:clrMapOvr>
  <p:transition spd="med"/>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lIns="81533" tIns="40769" rIns="81533" bIns="40769"/>
          <a:lstStyle>
            <a:lvl1pPr marL="0" indent="0" algn="ctr">
              <a:buNone/>
              <a:defRPr>
                <a:solidFill>
                  <a:schemeClr val="tx1">
                    <a:tint val="75000"/>
                  </a:schemeClr>
                </a:solidFill>
              </a:defRPr>
            </a:lvl1pPr>
            <a:lvl2pPr marL="407696" indent="0" algn="ctr">
              <a:buNone/>
              <a:defRPr>
                <a:solidFill>
                  <a:schemeClr val="tx1">
                    <a:tint val="75000"/>
                  </a:schemeClr>
                </a:solidFill>
              </a:defRPr>
            </a:lvl2pPr>
            <a:lvl3pPr marL="815394" indent="0" algn="ctr">
              <a:buNone/>
              <a:defRPr>
                <a:solidFill>
                  <a:schemeClr val="tx1">
                    <a:tint val="75000"/>
                  </a:schemeClr>
                </a:solidFill>
              </a:defRPr>
            </a:lvl3pPr>
            <a:lvl4pPr marL="1223095" indent="0" algn="ctr">
              <a:buNone/>
              <a:defRPr>
                <a:solidFill>
                  <a:schemeClr val="tx1">
                    <a:tint val="75000"/>
                  </a:schemeClr>
                </a:solidFill>
              </a:defRPr>
            </a:lvl4pPr>
            <a:lvl5pPr marL="1630791" indent="0" algn="ctr">
              <a:buNone/>
              <a:defRPr>
                <a:solidFill>
                  <a:schemeClr val="tx1">
                    <a:tint val="75000"/>
                  </a:schemeClr>
                </a:solidFill>
              </a:defRPr>
            </a:lvl5pPr>
            <a:lvl6pPr marL="2038482" indent="0" algn="ctr">
              <a:buNone/>
              <a:defRPr>
                <a:solidFill>
                  <a:schemeClr val="tx1">
                    <a:tint val="75000"/>
                  </a:schemeClr>
                </a:solidFill>
              </a:defRPr>
            </a:lvl6pPr>
            <a:lvl7pPr marL="2446181" indent="0" algn="ctr">
              <a:buNone/>
              <a:defRPr>
                <a:solidFill>
                  <a:schemeClr val="tx1">
                    <a:tint val="75000"/>
                  </a:schemeClr>
                </a:solidFill>
              </a:defRPr>
            </a:lvl7pPr>
            <a:lvl8pPr marL="2853871" indent="0" algn="ctr">
              <a:buNone/>
              <a:defRPr>
                <a:solidFill>
                  <a:schemeClr val="tx1">
                    <a:tint val="75000"/>
                  </a:schemeClr>
                </a:solidFill>
              </a:defRPr>
            </a:lvl8pPr>
            <a:lvl9pPr marL="32615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5"/>
            <a:ext cx="2133600" cy="273844"/>
          </a:xfrm>
          <a:prstGeom prst="rect">
            <a:avLst/>
          </a:prstGeom>
        </p:spPr>
        <p:txBody>
          <a:bodyPr lIns="81533" tIns="40769" rIns="81533" bIns="40769"/>
          <a:lstStyle/>
          <a:p>
            <a:pPr defTabSz="407696"/>
            <a:fld id="{09DAE88F-798D-1F44-A6A9-D95708B12F07}" type="datetimeFigureOut">
              <a:rPr lang="en-US" smtClean="0">
                <a:solidFill>
                  <a:prstClr val="black"/>
                </a:solidFill>
                <a:cs typeface="Calibri"/>
                <a:sym typeface="Calibri"/>
              </a:rPr>
              <a:pPr defTabSz="407696"/>
              <a:t>6/7/2018</a:t>
            </a:fld>
            <a:endParaRPr lang="en-US">
              <a:solidFill>
                <a:prstClr val="black"/>
              </a:solidFill>
              <a:cs typeface="Calibri"/>
              <a:sym typeface="Calibri"/>
            </a:endParaRPr>
          </a:p>
        </p:txBody>
      </p:sp>
      <p:sp>
        <p:nvSpPr>
          <p:cNvPr id="5" name="Footer Placeholder 4"/>
          <p:cNvSpPr>
            <a:spLocks noGrp="1"/>
          </p:cNvSpPr>
          <p:nvPr>
            <p:ph type="ftr" sz="quarter" idx="11"/>
          </p:nvPr>
        </p:nvSpPr>
        <p:spPr>
          <a:xfrm>
            <a:off x="3124200" y="4767265"/>
            <a:ext cx="2895600" cy="273844"/>
          </a:xfrm>
          <a:prstGeom prst="rect">
            <a:avLst/>
          </a:prstGeom>
        </p:spPr>
        <p:txBody>
          <a:bodyPr lIns="81533" tIns="40769" rIns="81533" bIns="40769"/>
          <a:lstStyle/>
          <a:p>
            <a:pPr defTabSz="407696"/>
            <a:endParaRPr lang="en-US">
              <a:solidFill>
                <a:prstClr val="black"/>
              </a:solidFill>
              <a:cs typeface="Calibri"/>
              <a:sym typeface="Calibri"/>
            </a:endParaRPr>
          </a:p>
        </p:txBody>
      </p:sp>
      <p:sp>
        <p:nvSpPr>
          <p:cNvPr id="6" name="Slide Number Placeholder 5"/>
          <p:cNvSpPr>
            <a:spLocks noGrp="1"/>
          </p:cNvSpPr>
          <p:nvPr>
            <p:ph type="sldNum" sz="quarter" idx="12"/>
          </p:nvPr>
        </p:nvSpPr>
        <p:spPr>
          <a:xfrm>
            <a:off x="6553200" y="4767265"/>
            <a:ext cx="2133600" cy="273844"/>
          </a:xfrm>
          <a:prstGeom prst="rect">
            <a:avLst/>
          </a:prstGeom>
        </p:spPr>
        <p:txBody>
          <a:bodyPr lIns="81533" tIns="40769" rIns="81533" bIns="40769"/>
          <a:lstStyle/>
          <a:p>
            <a:pPr defTabSz="914400"/>
            <a:fld id="{529222BB-3113-614C-AA3D-550F84CB8F9C}" type="slidenum">
              <a:rPr lang="en-US" smtClean="0">
                <a:solidFill>
                  <a:prstClr val="black">
                    <a:tint val="75000"/>
                  </a:prstClr>
                </a:solidFill>
                <a:cs typeface="Calibri"/>
                <a:sym typeface="Calibri"/>
              </a:rPr>
              <a:pPr defTabSz="914400"/>
              <a:t>‹#›</a:t>
            </a:fld>
            <a:endParaRPr lang="en-US">
              <a:solidFill>
                <a:prstClr val="black">
                  <a:tint val="75000"/>
                </a:prstClr>
              </a:solidFill>
              <a:cs typeface="Calibri"/>
              <a:sym typeface="Calibri"/>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76" y="4429126"/>
            <a:ext cx="2206835" cy="698070"/>
          </a:xfrm>
          <a:prstGeom prst="rect">
            <a:avLst/>
          </a:prstGeom>
        </p:spPr>
      </p:pic>
    </p:spTree>
    <p:extLst>
      <p:ext uri="{BB962C8B-B14F-4D97-AF65-F5344CB8AC3E}">
        <p14:creationId xmlns:p14="http://schemas.microsoft.com/office/powerpoint/2010/main" val="204761967"/>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208"/>
            <a:ext cx="8229600" cy="3394473"/>
          </a:xfrm>
          <a:prstGeom prst="rect">
            <a:avLst/>
          </a:prstGeom>
        </p:spPr>
        <p:txBody>
          <a:bodyPr lIns="81533" tIns="40769" rIns="81533" bIns="4076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5"/>
            <a:ext cx="2133600" cy="273844"/>
          </a:xfrm>
          <a:prstGeom prst="rect">
            <a:avLst/>
          </a:prstGeom>
        </p:spPr>
        <p:txBody>
          <a:bodyPr lIns="81533" tIns="40769" rIns="81533" bIns="40769"/>
          <a:lstStyle/>
          <a:p>
            <a:pPr defTabSz="407696"/>
            <a:fld id="{B95EB773-7F8F-5643-8146-89EA83A2926E}" type="datetimeFigureOut">
              <a:rPr lang="en-US" smtClean="0">
                <a:solidFill>
                  <a:prstClr val="black"/>
                </a:solidFill>
                <a:cs typeface="Calibri"/>
                <a:sym typeface="Calibri"/>
              </a:rPr>
              <a:pPr defTabSz="407696"/>
              <a:t>6/7/2018</a:t>
            </a:fld>
            <a:endParaRPr lang="en-US">
              <a:solidFill>
                <a:prstClr val="black"/>
              </a:solidFill>
              <a:cs typeface="Calibri"/>
              <a:sym typeface="Calibri"/>
            </a:endParaRPr>
          </a:p>
        </p:txBody>
      </p:sp>
      <p:sp>
        <p:nvSpPr>
          <p:cNvPr id="5" name="Footer Placeholder 4"/>
          <p:cNvSpPr>
            <a:spLocks noGrp="1"/>
          </p:cNvSpPr>
          <p:nvPr>
            <p:ph type="ftr" sz="quarter" idx="11"/>
          </p:nvPr>
        </p:nvSpPr>
        <p:spPr>
          <a:xfrm>
            <a:off x="3124200" y="4767265"/>
            <a:ext cx="2895600" cy="273844"/>
          </a:xfrm>
          <a:prstGeom prst="rect">
            <a:avLst/>
          </a:prstGeom>
        </p:spPr>
        <p:txBody>
          <a:bodyPr lIns="81533" tIns="40769" rIns="81533" bIns="40769"/>
          <a:lstStyle/>
          <a:p>
            <a:pPr defTabSz="407696"/>
            <a:endParaRPr lang="en-US">
              <a:solidFill>
                <a:prstClr val="black"/>
              </a:solidFill>
              <a:cs typeface="Calibri"/>
              <a:sym typeface="Calibri"/>
            </a:endParaRPr>
          </a:p>
        </p:txBody>
      </p:sp>
      <p:sp>
        <p:nvSpPr>
          <p:cNvPr id="6" name="Slide Number Placeholder 5"/>
          <p:cNvSpPr>
            <a:spLocks noGrp="1"/>
          </p:cNvSpPr>
          <p:nvPr>
            <p:ph type="sldNum" sz="quarter" idx="12"/>
          </p:nvPr>
        </p:nvSpPr>
        <p:spPr>
          <a:xfrm>
            <a:off x="6553200" y="4767265"/>
            <a:ext cx="2133600" cy="273844"/>
          </a:xfrm>
          <a:prstGeom prst="rect">
            <a:avLst/>
          </a:prstGeom>
        </p:spPr>
        <p:txBody>
          <a:bodyPr lIns="81533" tIns="40769" rIns="81533" bIns="40769"/>
          <a:lstStyle/>
          <a:p>
            <a:pPr defTabSz="914400"/>
            <a:fld id="{529222BB-3113-614C-AA3D-550F84CB8F9C}" type="slidenum">
              <a:rPr lang="en-US" smtClean="0">
                <a:solidFill>
                  <a:prstClr val="black">
                    <a:tint val="75000"/>
                  </a:prstClr>
                </a:solidFill>
                <a:cs typeface="Calibri"/>
                <a:sym typeface="Calibri"/>
              </a:rPr>
              <a:pPr defTabSz="914400"/>
              <a:t>‹#›</a:t>
            </a:fld>
            <a:endParaRPr lang="en-US">
              <a:solidFill>
                <a:prstClr val="black">
                  <a:tint val="75000"/>
                </a:prstClr>
              </a:solidFill>
              <a:cs typeface="Calibri"/>
              <a:sym typeface="Calibri"/>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76" y="4429126"/>
            <a:ext cx="2206835" cy="698070"/>
          </a:xfrm>
          <a:prstGeom prst="rect">
            <a:avLst/>
          </a:prstGeom>
        </p:spPr>
      </p:pic>
    </p:spTree>
    <p:extLst>
      <p:ext uri="{BB962C8B-B14F-4D97-AF65-F5344CB8AC3E}">
        <p14:creationId xmlns:p14="http://schemas.microsoft.com/office/powerpoint/2010/main" val="2244970347"/>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208"/>
            <a:ext cx="4038600" cy="3394473"/>
          </a:xfrm>
          <a:prstGeom prst="rect">
            <a:avLst/>
          </a:prstGeom>
        </p:spPr>
        <p:txBody>
          <a:bodyPr lIns="81533" tIns="40769" rIns="81533" bIns="40769"/>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208"/>
            <a:ext cx="4038600" cy="3394473"/>
          </a:xfrm>
          <a:prstGeom prst="rect">
            <a:avLst/>
          </a:prstGeom>
        </p:spPr>
        <p:txBody>
          <a:bodyPr lIns="81533" tIns="40769" rIns="81533" bIns="40769"/>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5"/>
            <a:ext cx="2133600" cy="273844"/>
          </a:xfrm>
          <a:prstGeom prst="rect">
            <a:avLst/>
          </a:prstGeom>
        </p:spPr>
        <p:txBody>
          <a:bodyPr lIns="81533" tIns="40769" rIns="81533" bIns="40769"/>
          <a:lstStyle/>
          <a:p>
            <a:pPr defTabSz="407696"/>
            <a:fld id="{B95EB773-7F8F-5643-8146-89EA83A2926E}" type="datetimeFigureOut">
              <a:rPr lang="en-US" smtClean="0">
                <a:solidFill>
                  <a:prstClr val="black"/>
                </a:solidFill>
                <a:cs typeface="Calibri"/>
                <a:sym typeface="Calibri"/>
              </a:rPr>
              <a:pPr defTabSz="407696"/>
              <a:t>6/7/2018</a:t>
            </a:fld>
            <a:endParaRPr lang="en-US">
              <a:solidFill>
                <a:prstClr val="black"/>
              </a:solidFill>
              <a:cs typeface="Calibri"/>
              <a:sym typeface="Calibri"/>
            </a:endParaRPr>
          </a:p>
        </p:txBody>
      </p:sp>
      <p:sp>
        <p:nvSpPr>
          <p:cNvPr id="6" name="Footer Placeholder 5"/>
          <p:cNvSpPr>
            <a:spLocks noGrp="1"/>
          </p:cNvSpPr>
          <p:nvPr>
            <p:ph type="ftr" sz="quarter" idx="11"/>
          </p:nvPr>
        </p:nvSpPr>
        <p:spPr>
          <a:xfrm>
            <a:off x="3124200" y="4767265"/>
            <a:ext cx="2895600" cy="273844"/>
          </a:xfrm>
          <a:prstGeom prst="rect">
            <a:avLst/>
          </a:prstGeom>
        </p:spPr>
        <p:txBody>
          <a:bodyPr lIns="81533" tIns="40769" rIns="81533" bIns="40769"/>
          <a:lstStyle/>
          <a:p>
            <a:pPr defTabSz="407696"/>
            <a:endParaRPr lang="en-US">
              <a:solidFill>
                <a:prstClr val="black"/>
              </a:solidFill>
              <a:cs typeface="Calibri"/>
              <a:sym typeface="Calibri"/>
            </a:endParaRPr>
          </a:p>
        </p:txBody>
      </p:sp>
      <p:sp>
        <p:nvSpPr>
          <p:cNvPr id="7" name="Slide Number Placeholder 6"/>
          <p:cNvSpPr>
            <a:spLocks noGrp="1"/>
          </p:cNvSpPr>
          <p:nvPr>
            <p:ph type="sldNum" sz="quarter" idx="12"/>
          </p:nvPr>
        </p:nvSpPr>
        <p:spPr>
          <a:xfrm>
            <a:off x="6553200" y="4767265"/>
            <a:ext cx="2133600" cy="273844"/>
          </a:xfrm>
          <a:prstGeom prst="rect">
            <a:avLst/>
          </a:prstGeom>
        </p:spPr>
        <p:txBody>
          <a:bodyPr lIns="81533" tIns="40769" rIns="81533" bIns="40769"/>
          <a:lstStyle/>
          <a:p>
            <a:pPr defTabSz="914400"/>
            <a:fld id="{529222BB-3113-614C-AA3D-550F84CB8F9C}" type="slidenum">
              <a:rPr lang="en-US" smtClean="0">
                <a:solidFill>
                  <a:prstClr val="black">
                    <a:tint val="75000"/>
                  </a:prstClr>
                </a:solidFill>
                <a:cs typeface="Calibri"/>
                <a:sym typeface="Calibri"/>
              </a:rPr>
              <a:pPr defTabSz="914400"/>
              <a:t>‹#›</a:t>
            </a:fld>
            <a:endParaRPr lang="en-US">
              <a:solidFill>
                <a:prstClr val="black">
                  <a:tint val="75000"/>
                </a:prstClr>
              </a:solidFill>
              <a:cs typeface="Calibri"/>
              <a:sym typeface="Calibri"/>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76" y="4429126"/>
            <a:ext cx="2206835" cy="698070"/>
          </a:xfrm>
          <a:prstGeom prst="rect">
            <a:avLst/>
          </a:prstGeom>
        </p:spPr>
      </p:pic>
    </p:spTree>
    <p:extLst>
      <p:ext uri="{BB962C8B-B14F-4D97-AF65-F5344CB8AC3E}">
        <p14:creationId xmlns:p14="http://schemas.microsoft.com/office/powerpoint/2010/main" val="98359948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496267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4" y="1151336"/>
            <a:ext cx="4040189" cy="479821"/>
          </a:xfrm>
          <a:prstGeom prst="rect">
            <a:avLst/>
          </a:prstGeom>
        </p:spPr>
        <p:txBody>
          <a:bodyPr lIns="81533" tIns="40769" rIns="81533" bIns="40769" anchor="b"/>
          <a:lstStyle>
            <a:lvl1pPr marL="0" indent="0">
              <a:buNone/>
              <a:defRPr sz="2100" b="1"/>
            </a:lvl1pPr>
            <a:lvl2pPr marL="407696" indent="0">
              <a:buNone/>
              <a:defRPr sz="1800" b="1"/>
            </a:lvl2pPr>
            <a:lvl3pPr marL="815394" indent="0">
              <a:buNone/>
              <a:defRPr sz="1600" b="1"/>
            </a:lvl3pPr>
            <a:lvl4pPr marL="1223095" indent="0">
              <a:buNone/>
              <a:defRPr sz="1300" b="1"/>
            </a:lvl4pPr>
            <a:lvl5pPr marL="1630791" indent="0">
              <a:buNone/>
              <a:defRPr sz="1300" b="1"/>
            </a:lvl5pPr>
            <a:lvl6pPr marL="2038482" indent="0">
              <a:buNone/>
              <a:defRPr sz="1300" b="1"/>
            </a:lvl6pPr>
            <a:lvl7pPr marL="2446181" indent="0">
              <a:buNone/>
              <a:defRPr sz="1300" b="1"/>
            </a:lvl7pPr>
            <a:lvl8pPr marL="2853871" indent="0">
              <a:buNone/>
              <a:defRPr sz="1300" b="1"/>
            </a:lvl8pPr>
            <a:lvl9pPr marL="3261580"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4" y="1631156"/>
            <a:ext cx="4040189" cy="2963466"/>
          </a:xfrm>
          <a:prstGeom prst="rect">
            <a:avLst/>
          </a:prstGeom>
        </p:spPr>
        <p:txBody>
          <a:bodyPr lIns="81533" tIns="40769" rIns="81533" bIns="40769"/>
          <a:lstStyle>
            <a:lvl1pPr>
              <a:defRPr sz="21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6"/>
            <a:ext cx="4041775" cy="479821"/>
          </a:xfrm>
          <a:prstGeom prst="rect">
            <a:avLst/>
          </a:prstGeom>
        </p:spPr>
        <p:txBody>
          <a:bodyPr lIns="81533" tIns="40769" rIns="81533" bIns="40769" anchor="b"/>
          <a:lstStyle>
            <a:lvl1pPr marL="0" indent="0">
              <a:buNone/>
              <a:defRPr sz="2100" b="1"/>
            </a:lvl1pPr>
            <a:lvl2pPr marL="407696" indent="0">
              <a:buNone/>
              <a:defRPr sz="1800" b="1"/>
            </a:lvl2pPr>
            <a:lvl3pPr marL="815394" indent="0">
              <a:buNone/>
              <a:defRPr sz="1600" b="1"/>
            </a:lvl3pPr>
            <a:lvl4pPr marL="1223095" indent="0">
              <a:buNone/>
              <a:defRPr sz="1300" b="1"/>
            </a:lvl4pPr>
            <a:lvl5pPr marL="1630791" indent="0">
              <a:buNone/>
              <a:defRPr sz="1300" b="1"/>
            </a:lvl5pPr>
            <a:lvl6pPr marL="2038482" indent="0">
              <a:buNone/>
              <a:defRPr sz="1300" b="1"/>
            </a:lvl6pPr>
            <a:lvl7pPr marL="2446181" indent="0">
              <a:buNone/>
              <a:defRPr sz="1300" b="1"/>
            </a:lvl7pPr>
            <a:lvl8pPr marL="2853871" indent="0">
              <a:buNone/>
              <a:defRPr sz="1300" b="1"/>
            </a:lvl8pPr>
            <a:lvl9pPr marL="3261580"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a:prstGeom prst="rect">
            <a:avLst/>
          </a:prstGeom>
        </p:spPr>
        <p:txBody>
          <a:bodyPr lIns="81533" tIns="40769" rIns="81533" bIns="40769"/>
          <a:lstStyle>
            <a:lvl1pPr>
              <a:defRPr sz="2100"/>
            </a:lvl1pPr>
            <a:lvl2pPr>
              <a:defRPr sz="18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5"/>
            <a:ext cx="2133600" cy="273844"/>
          </a:xfrm>
          <a:prstGeom prst="rect">
            <a:avLst/>
          </a:prstGeom>
        </p:spPr>
        <p:txBody>
          <a:bodyPr lIns="81533" tIns="40769" rIns="81533" bIns="40769"/>
          <a:lstStyle/>
          <a:p>
            <a:pPr defTabSz="407696"/>
            <a:fld id="{B95EB773-7F8F-5643-8146-89EA83A2926E}" type="datetimeFigureOut">
              <a:rPr lang="en-US" smtClean="0">
                <a:solidFill>
                  <a:prstClr val="black"/>
                </a:solidFill>
                <a:cs typeface="Calibri"/>
                <a:sym typeface="Calibri"/>
              </a:rPr>
              <a:pPr defTabSz="407696"/>
              <a:t>6/7/2018</a:t>
            </a:fld>
            <a:endParaRPr lang="en-US">
              <a:solidFill>
                <a:prstClr val="black"/>
              </a:solidFill>
              <a:cs typeface="Calibri"/>
              <a:sym typeface="Calibri"/>
            </a:endParaRPr>
          </a:p>
        </p:txBody>
      </p:sp>
      <p:sp>
        <p:nvSpPr>
          <p:cNvPr id="8" name="Footer Placeholder 7"/>
          <p:cNvSpPr>
            <a:spLocks noGrp="1"/>
          </p:cNvSpPr>
          <p:nvPr>
            <p:ph type="ftr" sz="quarter" idx="11"/>
          </p:nvPr>
        </p:nvSpPr>
        <p:spPr>
          <a:xfrm>
            <a:off x="3124200" y="4767265"/>
            <a:ext cx="2895600" cy="273844"/>
          </a:xfrm>
          <a:prstGeom prst="rect">
            <a:avLst/>
          </a:prstGeom>
        </p:spPr>
        <p:txBody>
          <a:bodyPr lIns="81533" tIns="40769" rIns="81533" bIns="40769"/>
          <a:lstStyle/>
          <a:p>
            <a:pPr defTabSz="407696"/>
            <a:endParaRPr lang="en-US">
              <a:solidFill>
                <a:prstClr val="black"/>
              </a:solidFill>
              <a:cs typeface="Calibri"/>
              <a:sym typeface="Calibri"/>
            </a:endParaRPr>
          </a:p>
        </p:txBody>
      </p:sp>
      <p:sp>
        <p:nvSpPr>
          <p:cNvPr id="9" name="Slide Number Placeholder 8"/>
          <p:cNvSpPr>
            <a:spLocks noGrp="1"/>
          </p:cNvSpPr>
          <p:nvPr>
            <p:ph type="sldNum" sz="quarter" idx="12"/>
          </p:nvPr>
        </p:nvSpPr>
        <p:spPr>
          <a:xfrm>
            <a:off x="6553200" y="4767265"/>
            <a:ext cx="2133600" cy="273844"/>
          </a:xfrm>
          <a:prstGeom prst="rect">
            <a:avLst/>
          </a:prstGeom>
        </p:spPr>
        <p:txBody>
          <a:bodyPr lIns="81533" tIns="40769" rIns="81533" bIns="40769"/>
          <a:lstStyle/>
          <a:p>
            <a:pPr defTabSz="914400"/>
            <a:fld id="{529222BB-3113-614C-AA3D-550F84CB8F9C}" type="slidenum">
              <a:rPr lang="en-US" smtClean="0">
                <a:solidFill>
                  <a:prstClr val="black">
                    <a:tint val="75000"/>
                  </a:prstClr>
                </a:solidFill>
                <a:cs typeface="Calibri"/>
                <a:sym typeface="Calibri"/>
              </a:rPr>
              <a:pPr defTabSz="914400"/>
              <a:t>‹#›</a:t>
            </a:fld>
            <a:endParaRPr lang="en-US">
              <a:solidFill>
                <a:prstClr val="black">
                  <a:tint val="75000"/>
                </a:prstClr>
              </a:solidFill>
              <a:cs typeface="Calibri"/>
              <a:sym typeface="Calibri"/>
            </a:endParaRPr>
          </a:p>
        </p:txBody>
      </p:sp>
    </p:spTree>
    <p:extLst>
      <p:ext uri="{BB962C8B-B14F-4D97-AF65-F5344CB8AC3E}">
        <p14:creationId xmlns:p14="http://schemas.microsoft.com/office/powerpoint/2010/main" val="2299188076"/>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648404215"/>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830363"/>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76" y="4429126"/>
            <a:ext cx="2206835" cy="698070"/>
          </a:xfrm>
          <a:prstGeom prst="rect">
            <a:avLst/>
          </a:prstGeom>
        </p:spPr>
      </p:pic>
    </p:spTree>
    <p:extLst>
      <p:ext uri="{BB962C8B-B14F-4D97-AF65-F5344CB8AC3E}">
        <p14:creationId xmlns:p14="http://schemas.microsoft.com/office/powerpoint/2010/main" val="1278401053"/>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a:prstGeom prst="rect">
            <a:avLst/>
          </a:prstGeom>
        </p:spPr>
        <p:txBody>
          <a:bodyPr lIns="81533" tIns="40769" rIns="81533" bIns="40769"/>
          <a:lstStyle>
            <a:lvl1pPr marL="0" indent="0" algn="ctr">
              <a:buNone/>
              <a:defRPr>
                <a:solidFill>
                  <a:schemeClr val="tx1">
                    <a:tint val="75000"/>
                  </a:schemeClr>
                </a:solidFill>
              </a:defRPr>
            </a:lvl1pPr>
            <a:lvl2pPr marL="407696" indent="0" algn="ctr">
              <a:buNone/>
              <a:defRPr>
                <a:solidFill>
                  <a:schemeClr val="tx1">
                    <a:tint val="75000"/>
                  </a:schemeClr>
                </a:solidFill>
              </a:defRPr>
            </a:lvl2pPr>
            <a:lvl3pPr marL="815394" indent="0" algn="ctr">
              <a:buNone/>
              <a:defRPr>
                <a:solidFill>
                  <a:schemeClr val="tx1">
                    <a:tint val="75000"/>
                  </a:schemeClr>
                </a:solidFill>
              </a:defRPr>
            </a:lvl3pPr>
            <a:lvl4pPr marL="1223095" indent="0" algn="ctr">
              <a:buNone/>
              <a:defRPr>
                <a:solidFill>
                  <a:schemeClr val="tx1">
                    <a:tint val="75000"/>
                  </a:schemeClr>
                </a:solidFill>
              </a:defRPr>
            </a:lvl4pPr>
            <a:lvl5pPr marL="1630791" indent="0" algn="ctr">
              <a:buNone/>
              <a:defRPr>
                <a:solidFill>
                  <a:schemeClr val="tx1">
                    <a:tint val="75000"/>
                  </a:schemeClr>
                </a:solidFill>
              </a:defRPr>
            </a:lvl5pPr>
            <a:lvl6pPr marL="2038482" indent="0" algn="ctr">
              <a:buNone/>
              <a:defRPr>
                <a:solidFill>
                  <a:schemeClr val="tx1">
                    <a:tint val="75000"/>
                  </a:schemeClr>
                </a:solidFill>
              </a:defRPr>
            </a:lvl6pPr>
            <a:lvl7pPr marL="2446181" indent="0" algn="ctr">
              <a:buNone/>
              <a:defRPr>
                <a:solidFill>
                  <a:schemeClr val="tx1">
                    <a:tint val="75000"/>
                  </a:schemeClr>
                </a:solidFill>
              </a:defRPr>
            </a:lvl7pPr>
            <a:lvl8pPr marL="2853871" indent="0" algn="ctr">
              <a:buNone/>
              <a:defRPr>
                <a:solidFill>
                  <a:schemeClr val="tx1">
                    <a:tint val="75000"/>
                  </a:schemeClr>
                </a:solidFill>
              </a:defRPr>
            </a:lvl8pPr>
            <a:lvl9pPr marL="326158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246866168"/>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07"/>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31627597"/>
      </p:ext>
    </p:extLst>
  </p:cSld>
  <p:clrMapOvr>
    <a:masterClrMapping/>
  </p:clrMapOvr>
  <p:transition spd="med"/>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9"/>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380943632"/>
      </p:ext>
    </p:extLst>
  </p:cSld>
  <p:clrMapOvr>
    <a:masterClrMapping/>
  </p:clrMapOvr>
  <p:transition spd="med"/>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161"/>
            <a:ext cx="8258175" cy="978693"/>
          </a:xfrm>
          <a:prstGeom prst="rect">
            <a:avLst/>
          </a:prstGeom>
        </p:spPr>
        <p:txBody>
          <a:bodyPr>
            <a:normAutofit/>
          </a:bodyPr>
          <a:lstStyle>
            <a:lvl1pPr>
              <a:defRPr sz="3800">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443601661"/>
      </p:ext>
    </p:extLst>
  </p:cSld>
  <p:clrMapOvr>
    <a:masterClrMapping/>
  </p:clrMapOvr>
  <p:transition spd="med"/>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161"/>
            <a:ext cx="8258175" cy="978693"/>
          </a:xfrm>
          <a:prstGeom prst="rect">
            <a:avLst/>
          </a:prstGeom>
        </p:spPr>
        <p:txBody>
          <a:bodyPr>
            <a:normAutofit/>
          </a:bodyPr>
          <a:lstStyle>
            <a:lvl1pPr>
              <a:defRPr sz="3800">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728448014"/>
      </p:ext>
    </p:extLst>
  </p:cSld>
  <p:clrMapOvr>
    <a:masterClrMapping/>
  </p:clrMapOvr>
  <p:transition spd="med"/>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39"/>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4283922381"/>
      </p:ext>
    </p:extLst>
  </p:cSld>
  <p:clrMapOvr>
    <a:masterClrMapping/>
  </p:clrMapOvr>
  <p:transition spd="med"/>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944901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000142950"/>
      </p:ext>
    </p:extLst>
  </p:cSld>
  <p:clrMapOvr>
    <a:masterClrMapping/>
  </p:clrMapOvr>
  <p:transition spd="med"/>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lIns="130622" tIns="65310" rIns="130622" bIns="65310"/>
          <a:lstStyle>
            <a:lvl1pPr marL="0" indent="0" algn="ctr">
              <a:buNone/>
              <a:defRPr>
                <a:solidFill>
                  <a:schemeClr val="tx1">
                    <a:tint val="75000"/>
                  </a:schemeClr>
                </a:solidFill>
              </a:defRPr>
            </a:lvl1pPr>
            <a:lvl2pPr marL="408194" indent="0" algn="ctr">
              <a:buNone/>
              <a:defRPr>
                <a:solidFill>
                  <a:schemeClr val="tx1">
                    <a:tint val="75000"/>
                  </a:schemeClr>
                </a:solidFill>
              </a:defRPr>
            </a:lvl2pPr>
            <a:lvl3pPr marL="816388" indent="0" algn="ctr">
              <a:buNone/>
              <a:defRPr>
                <a:solidFill>
                  <a:schemeClr val="tx1">
                    <a:tint val="75000"/>
                  </a:schemeClr>
                </a:solidFill>
              </a:defRPr>
            </a:lvl3pPr>
            <a:lvl4pPr marL="1224582" indent="0" algn="ctr">
              <a:buNone/>
              <a:defRPr>
                <a:solidFill>
                  <a:schemeClr val="tx1">
                    <a:tint val="75000"/>
                  </a:schemeClr>
                </a:solidFill>
              </a:defRPr>
            </a:lvl4pPr>
            <a:lvl5pPr marL="1632776" indent="0" algn="ctr">
              <a:buNone/>
              <a:defRPr>
                <a:solidFill>
                  <a:schemeClr val="tx1">
                    <a:tint val="75000"/>
                  </a:schemeClr>
                </a:solidFill>
              </a:defRPr>
            </a:lvl5pPr>
            <a:lvl6pPr marL="2040969" indent="0" algn="ctr">
              <a:buNone/>
              <a:defRPr>
                <a:solidFill>
                  <a:schemeClr val="tx1">
                    <a:tint val="75000"/>
                  </a:schemeClr>
                </a:solidFill>
              </a:defRPr>
            </a:lvl6pPr>
            <a:lvl7pPr marL="2449163" indent="0" algn="ctr">
              <a:buNone/>
              <a:defRPr>
                <a:solidFill>
                  <a:schemeClr val="tx1">
                    <a:tint val="75000"/>
                  </a:schemeClr>
                </a:solidFill>
              </a:defRPr>
            </a:lvl7pPr>
            <a:lvl8pPr marL="2857357" indent="0" algn="ctr">
              <a:buNone/>
              <a:defRPr>
                <a:solidFill>
                  <a:schemeClr val="tx1">
                    <a:tint val="75000"/>
                  </a:schemeClr>
                </a:solidFill>
              </a:defRPr>
            </a:lvl8pPr>
            <a:lvl9pPr marL="326555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lIns="130622" tIns="65310" rIns="130622" bIns="65310"/>
          <a:lstStyle/>
          <a:p>
            <a:pPr defTabSz="408194"/>
            <a:fld id="{09DAE88F-798D-1F44-A6A9-D95708B12F07}" type="datetimeFigureOut">
              <a:rPr lang="en-US" sz="1125" smtClean="0">
                <a:solidFill>
                  <a:prstClr val="black"/>
                </a:solidFill>
                <a:cs typeface="Calibri"/>
                <a:sym typeface="Calibri"/>
              </a:rPr>
              <a:pPr defTabSz="408194"/>
              <a:t>6/7/2018</a:t>
            </a:fld>
            <a:endParaRPr lang="en-US" sz="1125">
              <a:solidFill>
                <a:prstClr val="black"/>
              </a:solidFill>
              <a:cs typeface="Calibri"/>
              <a:sym typeface="Calibri"/>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lIns="130622" tIns="65310" rIns="130622" bIns="65310"/>
          <a:lstStyle/>
          <a:p>
            <a:pPr defTabSz="408194"/>
            <a:endParaRPr lang="en-US" sz="1125">
              <a:solidFill>
                <a:prstClr val="black"/>
              </a:solidFill>
              <a:cs typeface="Calibri"/>
              <a:sym typeface="Calibri"/>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lIns="130622" tIns="65310" rIns="130622" bIns="65310"/>
          <a:lstStyle/>
          <a:p>
            <a:pPr defTabSz="571500"/>
            <a:fld id="{529222BB-3113-614C-AA3D-550F84CB8F9C}" type="slidenum">
              <a:rPr lang="en-US" sz="1125" smtClean="0">
                <a:solidFill>
                  <a:prstClr val="black">
                    <a:tint val="75000"/>
                  </a:prstClr>
                </a:solidFill>
                <a:cs typeface="Calibri"/>
                <a:sym typeface="Calibri"/>
              </a:rPr>
              <a:pPr defTabSz="571500"/>
              <a:t>‹#›</a:t>
            </a:fld>
            <a:endParaRPr lang="en-US" sz="1125">
              <a:solidFill>
                <a:prstClr val="black">
                  <a:tint val="75000"/>
                </a:prstClr>
              </a:solidFill>
              <a:cs typeface="Calibri"/>
              <a:sym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69" y="4429126"/>
            <a:ext cx="2206835" cy="698070"/>
          </a:xfrm>
          <a:prstGeom prst="rect">
            <a:avLst/>
          </a:prstGeom>
        </p:spPr>
      </p:pic>
    </p:spTree>
    <p:extLst>
      <p:ext uri="{BB962C8B-B14F-4D97-AF65-F5344CB8AC3E}">
        <p14:creationId xmlns:p14="http://schemas.microsoft.com/office/powerpoint/2010/main" val="3210410620"/>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8"/>
            <a:ext cx="8229600" cy="3394473"/>
          </a:xfrm>
          <a:prstGeom prst="rect">
            <a:avLst/>
          </a:prstGeom>
        </p:spPr>
        <p:txBody>
          <a:bodyPr lIns="130622" tIns="65310" rIns="130622" bIns="6531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lIns="130622" tIns="65310" rIns="130622" bIns="65310"/>
          <a:lstStyle/>
          <a:p>
            <a:pPr defTabSz="408194"/>
            <a:fld id="{B95EB773-7F8F-5643-8146-89EA83A2926E}" type="datetimeFigureOut">
              <a:rPr lang="en-US" sz="1125" smtClean="0">
                <a:solidFill>
                  <a:prstClr val="black"/>
                </a:solidFill>
                <a:cs typeface="Calibri"/>
                <a:sym typeface="Calibri"/>
              </a:rPr>
              <a:pPr defTabSz="408194"/>
              <a:t>6/7/2018</a:t>
            </a:fld>
            <a:endParaRPr lang="en-US" sz="1125">
              <a:solidFill>
                <a:prstClr val="black"/>
              </a:solidFill>
              <a:cs typeface="Calibri"/>
              <a:sym typeface="Calibri"/>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lIns="130622" tIns="65310" rIns="130622" bIns="65310"/>
          <a:lstStyle/>
          <a:p>
            <a:pPr defTabSz="408194"/>
            <a:endParaRPr lang="en-US" sz="1125">
              <a:solidFill>
                <a:prstClr val="black"/>
              </a:solidFill>
              <a:cs typeface="Calibri"/>
              <a:sym typeface="Calibri"/>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lIns="130622" tIns="65310" rIns="130622" bIns="65310"/>
          <a:lstStyle/>
          <a:p>
            <a:pPr defTabSz="571500"/>
            <a:fld id="{529222BB-3113-614C-AA3D-550F84CB8F9C}" type="slidenum">
              <a:rPr lang="en-US" sz="1125" smtClean="0">
                <a:solidFill>
                  <a:prstClr val="black">
                    <a:tint val="75000"/>
                  </a:prstClr>
                </a:solidFill>
                <a:cs typeface="Calibri"/>
                <a:sym typeface="Calibri"/>
              </a:rPr>
              <a:pPr defTabSz="571500"/>
              <a:t>‹#›</a:t>
            </a:fld>
            <a:endParaRPr lang="en-US" sz="1125">
              <a:solidFill>
                <a:prstClr val="black">
                  <a:tint val="75000"/>
                </a:prstClr>
              </a:solidFill>
              <a:cs typeface="Calibri"/>
              <a:sym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69" y="4429126"/>
            <a:ext cx="2206835" cy="698070"/>
          </a:xfrm>
          <a:prstGeom prst="rect">
            <a:avLst/>
          </a:prstGeom>
        </p:spPr>
      </p:pic>
    </p:spTree>
    <p:extLst>
      <p:ext uri="{BB962C8B-B14F-4D97-AF65-F5344CB8AC3E}">
        <p14:creationId xmlns:p14="http://schemas.microsoft.com/office/powerpoint/2010/main" val="407166275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8"/>
            <a:ext cx="4038600" cy="3394473"/>
          </a:xfrm>
          <a:prstGeom prst="rect">
            <a:avLst/>
          </a:prstGeom>
        </p:spPr>
        <p:txBody>
          <a:bodyPr lIns="130622" tIns="65310" rIns="130622" bIns="65310"/>
          <a:lstStyle>
            <a:lvl1pPr>
              <a:defRPr sz="2500"/>
            </a:lvl1pPr>
            <a:lvl2pPr>
              <a:defRPr sz="2125"/>
            </a:lvl2pPr>
            <a:lvl3pPr>
              <a:defRPr sz="1813"/>
            </a:lvl3pPr>
            <a:lvl4pPr>
              <a:defRPr sz="1625"/>
            </a:lvl4pPr>
            <a:lvl5pPr>
              <a:defRPr sz="1625"/>
            </a:lvl5pPr>
            <a:lvl6pPr>
              <a:defRPr sz="1625"/>
            </a:lvl6pPr>
            <a:lvl7pPr>
              <a:defRPr sz="1625"/>
            </a:lvl7pPr>
            <a:lvl8pPr>
              <a:defRPr sz="1625"/>
            </a:lvl8pPr>
            <a:lvl9pPr>
              <a:defRPr sz="16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8"/>
            <a:ext cx="4038600" cy="3394473"/>
          </a:xfrm>
          <a:prstGeom prst="rect">
            <a:avLst/>
          </a:prstGeom>
        </p:spPr>
        <p:txBody>
          <a:bodyPr lIns="130622" tIns="65310" rIns="130622" bIns="65310"/>
          <a:lstStyle>
            <a:lvl1pPr>
              <a:defRPr sz="2500"/>
            </a:lvl1pPr>
            <a:lvl2pPr>
              <a:defRPr sz="2125"/>
            </a:lvl2pPr>
            <a:lvl3pPr>
              <a:defRPr sz="1813"/>
            </a:lvl3pPr>
            <a:lvl4pPr>
              <a:defRPr sz="1625"/>
            </a:lvl4pPr>
            <a:lvl5pPr>
              <a:defRPr sz="1625"/>
            </a:lvl5pPr>
            <a:lvl6pPr>
              <a:defRPr sz="1625"/>
            </a:lvl6pPr>
            <a:lvl7pPr>
              <a:defRPr sz="1625"/>
            </a:lvl7pPr>
            <a:lvl8pPr>
              <a:defRPr sz="1625"/>
            </a:lvl8pPr>
            <a:lvl9pPr>
              <a:defRPr sz="16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lIns="130622" tIns="65310" rIns="130622" bIns="65310"/>
          <a:lstStyle/>
          <a:p>
            <a:pPr defTabSz="408194"/>
            <a:fld id="{B95EB773-7F8F-5643-8146-89EA83A2926E}" type="datetimeFigureOut">
              <a:rPr lang="en-US" sz="1125" smtClean="0">
                <a:solidFill>
                  <a:prstClr val="black"/>
                </a:solidFill>
                <a:cs typeface="Calibri"/>
                <a:sym typeface="Calibri"/>
              </a:rPr>
              <a:pPr defTabSz="408194"/>
              <a:t>6/7/2018</a:t>
            </a:fld>
            <a:endParaRPr lang="en-US" sz="1125">
              <a:solidFill>
                <a:prstClr val="black"/>
              </a:solidFill>
              <a:cs typeface="Calibri"/>
              <a:sym typeface="Calibri"/>
            </a:endParaRPr>
          </a:p>
        </p:txBody>
      </p:sp>
      <p:sp>
        <p:nvSpPr>
          <p:cNvPr id="6" name="Footer Placeholder 5"/>
          <p:cNvSpPr>
            <a:spLocks noGrp="1"/>
          </p:cNvSpPr>
          <p:nvPr>
            <p:ph type="ftr" sz="quarter" idx="11"/>
          </p:nvPr>
        </p:nvSpPr>
        <p:spPr>
          <a:xfrm>
            <a:off x="3124200" y="4767263"/>
            <a:ext cx="2895600" cy="273844"/>
          </a:xfrm>
          <a:prstGeom prst="rect">
            <a:avLst/>
          </a:prstGeom>
        </p:spPr>
        <p:txBody>
          <a:bodyPr lIns="130622" tIns="65310" rIns="130622" bIns="65310"/>
          <a:lstStyle/>
          <a:p>
            <a:pPr defTabSz="408194"/>
            <a:endParaRPr lang="en-US" sz="1125">
              <a:solidFill>
                <a:prstClr val="black"/>
              </a:solidFill>
              <a:cs typeface="Calibri"/>
              <a:sym typeface="Calibri"/>
            </a:endParaRPr>
          </a:p>
        </p:txBody>
      </p:sp>
      <p:sp>
        <p:nvSpPr>
          <p:cNvPr id="7" name="Slide Number Placeholder 6"/>
          <p:cNvSpPr>
            <a:spLocks noGrp="1"/>
          </p:cNvSpPr>
          <p:nvPr>
            <p:ph type="sldNum" sz="quarter" idx="12"/>
          </p:nvPr>
        </p:nvSpPr>
        <p:spPr>
          <a:xfrm>
            <a:off x="6553200" y="4767263"/>
            <a:ext cx="2133600" cy="273844"/>
          </a:xfrm>
          <a:prstGeom prst="rect">
            <a:avLst/>
          </a:prstGeom>
        </p:spPr>
        <p:txBody>
          <a:bodyPr lIns="130622" tIns="65310" rIns="130622" bIns="65310"/>
          <a:lstStyle/>
          <a:p>
            <a:pPr defTabSz="571500"/>
            <a:fld id="{529222BB-3113-614C-AA3D-550F84CB8F9C}" type="slidenum">
              <a:rPr lang="en-US" sz="1125" smtClean="0">
                <a:solidFill>
                  <a:prstClr val="black">
                    <a:tint val="75000"/>
                  </a:prstClr>
                </a:solidFill>
                <a:cs typeface="Calibri"/>
                <a:sym typeface="Calibri"/>
              </a:rPr>
              <a:pPr defTabSz="571500"/>
              <a:t>‹#›</a:t>
            </a:fld>
            <a:endParaRPr lang="en-US" sz="1125">
              <a:solidFill>
                <a:prstClr val="black">
                  <a:tint val="75000"/>
                </a:prstClr>
              </a:solidFill>
              <a:cs typeface="Calibri"/>
              <a:sym typeface="Calibri"/>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69" y="4429126"/>
            <a:ext cx="2206835" cy="698070"/>
          </a:xfrm>
          <a:prstGeom prst="rect">
            <a:avLst/>
          </a:prstGeom>
        </p:spPr>
      </p:pic>
    </p:spTree>
    <p:extLst>
      <p:ext uri="{BB962C8B-B14F-4D97-AF65-F5344CB8AC3E}">
        <p14:creationId xmlns:p14="http://schemas.microsoft.com/office/powerpoint/2010/main" val="224266676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6"/>
            <a:ext cx="4040188" cy="479821"/>
          </a:xfrm>
          <a:prstGeom prst="rect">
            <a:avLst/>
          </a:prstGeom>
        </p:spPr>
        <p:txBody>
          <a:bodyPr lIns="130622" tIns="65310" rIns="130622" bIns="65310" anchor="b"/>
          <a:lstStyle>
            <a:lvl1pPr marL="0" indent="0">
              <a:buNone/>
              <a:defRPr sz="2125" b="1"/>
            </a:lvl1pPr>
            <a:lvl2pPr marL="408194" indent="0">
              <a:buNone/>
              <a:defRPr sz="1813" b="1"/>
            </a:lvl2pPr>
            <a:lvl3pPr marL="816388" indent="0">
              <a:buNone/>
              <a:defRPr sz="1625" b="1"/>
            </a:lvl3pPr>
            <a:lvl4pPr marL="1224582" indent="0">
              <a:buNone/>
              <a:defRPr sz="1375" b="1"/>
            </a:lvl4pPr>
            <a:lvl5pPr marL="1632776" indent="0">
              <a:buNone/>
              <a:defRPr sz="1375" b="1"/>
            </a:lvl5pPr>
            <a:lvl6pPr marL="2040969" indent="0">
              <a:buNone/>
              <a:defRPr sz="1375" b="1"/>
            </a:lvl6pPr>
            <a:lvl7pPr marL="2449163" indent="0">
              <a:buNone/>
              <a:defRPr sz="1375" b="1"/>
            </a:lvl7pPr>
            <a:lvl8pPr marL="2857357" indent="0">
              <a:buNone/>
              <a:defRPr sz="1375" b="1"/>
            </a:lvl8pPr>
            <a:lvl9pPr marL="3265551" indent="0">
              <a:buNone/>
              <a:defRPr sz="1375"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lIns="130622" tIns="65310" rIns="130622" bIns="65310"/>
          <a:lstStyle>
            <a:lvl1pPr>
              <a:defRPr sz="2125"/>
            </a:lvl1pPr>
            <a:lvl2pPr>
              <a:defRPr sz="1813"/>
            </a:lvl2pPr>
            <a:lvl3pPr>
              <a:defRPr sz="1625"/>
            </a:lvl3pPr>
            <a:lvl4pPr>
              <a:defRPr sz="1375"/>
            </a:lvl4pPr>
            <a:lvl5pPr>
              <a:defRPr sz="1375"/>
            </a:lvl5pPr>
            <a:lvl6pPr>
              <a:defRPr sz="1375"/>
            </a:lvl6pPr>
            <a:lvl7pPr>
              <a:defRPr sz="1375"/>
            </a:lvl7pPr>
            <a:lvl8pPr>
              <a:defRPr sz="1375"/>
            </a:lvl8pPr>
            <a:lvl9pPr>
              <a:defRPr sz="13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6"/>
            <a:ext cx="4041775" cy="479821"/>
          </a:xfrm>
          <a:prstGeom prst="rect">
            <a:avLst/>
          </a:prstGeom>
        </p:spPr>
        <p:txBody>
          <a:bodyPr lIns="130622" tIns="65310" rIns="130622" bIns="65310" anchor="b"/>
          <a:lstStyle>
            <a:lvl1pPr marL="0" indent="0">
              <a:buNone/>
              <a:defRPr sz="2125" b="1"/>
            </a:lvl1pPr>
            <a:lvl2pPr marL="408194" indent="0">
              <a:buNone/>
              <a:defRPr sz="1813" b="1"/>
            </a:lvl2pPr>
            <a:lvl3pPr marL="816388" indent="0">
              <a:buNone/>
              <a:defRPr sz="1625" b="1"/>
            </a:lvl3pPr>
            <a:lvl4pPr marL="1224582" indent="0">
              <a:buNone/>
              <a:defRPr sz="1375" b="1"/>
            </a:lvl4pPr>
            <a:lvl5pPr marL="1632776" indent="0">
              <a:buNone/>
              <a:defRPr sz="1375" b="1"/>
            </a:lvl5pPr>
            <a:lvl6pPr marL="2040969" indent="0">
              <a:buNone/>
              <a:defRPr sz="1375" b="1"/>
            </a:lvl6pPr>
            <a:lvl7pPr marL="2449163" indent="0">
              <a:buNone/>
              <a:defRPr sz="1375" b="1"/>
            </a:lvl7pPr>
            <a:lvl8pPr marL="2857357" indent="0">
              <a:buNone/>
              <a:defRPr sz="1375" b="1"/>
            </a:lvl8pPr>
            <a:lvl9pPr marL="3265551" indent="0">
              <a:buNone/>
              <a:defRPr sz="1375"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lIns="130622" tIns="65310" rIns="130622" bIns="65310"/>
          <a:lstStyle>
            <a:lvl1pPr>
              <a:defRPr sz="2125"/>
            </a:lvl1pPr>
            <a:lvl2pPr>
              <a:defRPr sz="1813"/>
            </a:lvl2pPr>
            <a:lvl3pPr>
              <a:defRPr sz="1625"/>
            </a:lvl3pPr>
            <a:lvl4pPr>
              <a:defRPr sz="1375"/>
            </a:lvl4pPr>
            <a:lvl5pPr>
              <a:defRPr sz="1375"/>
            </a:lvl5pPr>
            <a:lvl6pPr>
              <a:defRPr sz="1375"/>
            </a:lvl6pPr>
            <a:lvl7pPr>
              <a:defRPr sz="1375"/>
            </a:lvl7pPr>
            <a:lvl8pPr>
              <a:defRPr sz="1375"/>
            </a:lvl8pPr>
            <a:lvl9pPr>
              <a:defRPr sz="13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lIns="130622" tIns="65310" rIns="130622" bIns="65310"/>
          <a:lstStyle/>
          <a:p>
            <a:pPr defTabSz="408194"/>
            <a:fld id="{B95EB773-7F8F-5643-8146-89EA83A2926E}" type="datetimeFigureOut">
              <a:rPr lang="en-US" sz="1125" smtClean="0">
                <a:solidFill>
                  <a:prstClr val="black"/>
                </a:solidFill>
                <a:cs typeface="Calibri"/>
                <a:sym typeface="Calibri"/>
              </a:rPr>
              <a:pPr defTabSz="408194"/>
              <a:t>6/7/2018</a:t>
            </a:fld>
            <a:endParaRPr lang="en-US" sz="1125">
              <a:solidFill>
                <a:prstClr val="black"/>
              </a:solidFill>
              <a:cs typeface="Calibri"/>
              <a:sym typeface="Calibri"/>
            </a:endParaRPr>
          </a:p>
        </p:txBody>
      </p:sp>
      <p:sp>
        <p:nvSpPr>
          <p:cNvPr id="8" name="Footer Placeholder 7"/>
          <p:cNvSpPr>
            <a:spLocks noGrp="1"/>
          </p:cNvSpPr>
          <p:nvPr>
            <p:ph type="ftr" sz="quarter" idx="11"/>
          </p:nvPr>
        </p:nvSpPr>
        <p:spPr>
          <a:xfrm>
            <a:off x="3124200" y="4767263"/>
            <a:ext cx="2895600" cy="273844"/>
          </a:xfrm>
          <a:prstGeom prst="rect">
            <a:avLst/>
          </a:prstGeom>
        </p:spPr>
        <p:txBody>
          <a:bodyPr lIns="130622" tIns="65310" rIns="130622" bIns="65310"/>
          <a:lstStyle/>
          <a:p>
            <a:pPr defTabSz="408194"/>
            <a:endParaRPr lang="en-US" sz="1125">
              <a:solidFill>
                <a:prstClr val="black"/>
              </a:solidFill>
              <a:cs typeface="Calibri"/>
              <a:sym typeface="Calibri"/>
            </a:endParaRPr>
          </a:p>
        </p:txBody>
      </p:sp>
      <p:sp>
        <p:nvSpPr>
          <p:cNvPr id="9" name="Slide Number Placeholder 8"/>
          <p:cNvSpPr>
            <a:spLocks noGrp="1"/>
          </p:cNvSpPr>
          <p:nvPr>
            <p:ph type="sldNum" sz="quarter" idx="12"/>
          </p:nvPr>
        </p:nvSpPr>
        <p:spPr>
          <a:xfrm>
            <a:off x="6553200" y="4767263"/>
            <a:ext cx="2133600" cy="273844"/>
          </a:xfrm>
          <a:prstGeom prst="rect">
            <a:avLst/>
          </a:prstGeom>
        </p:spPr>
        <p:txBody>
          <a:bodyPr lIns="130622" tIns="65310" rIns="130622" bIns="65310"/>
          <a:lstStyle/>
          <a:p>
            <a:pPr defTabSz="571500"/>
            <a:fld id="{529222BB-3113-614C-AA3D-550F84CB8F9C}" type="slidenum">
              <a:rPr lang="en-US" sz="1125" smtClean="0">
                <a:solidFill>
                  <a:prstClr val="black">
                    <a:tint val="75000"/>
                  </a:prstClr>
                </a:solidFill>
                <a:cs typeface="Calibri"/>
                <a:sym typeface="Calibri"/>
              </a:rPr>
              <a:pPr defTabSz="571500"/>
              <a:t>‹#›</a:t>
            </a:fld>
            <a:endParaRPr lang="en-US" sz="1125">
              <a:solidFill>
                <a:prstClr val="black">
                  <a:tint val="75000"/>
                </a:prstClr>
              </a:solidFill>
              <a:cs typeface="Calibri"/>
              <a:sym typeface="Calibri"/>
            </a:endParaRPr>
          </a:p>
        </p:txBody>
      </p:sp>
    </p:spTree>
    <p:extLst>
      <p:ext uri="{BB962C8B-B14F-4D97-AF65-F5344CB8AC3E}">
        <p14:creationId xmlns:p14="http://schemas.microsoft.com/office/powerpoint/2010/main" val="9466202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31808337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095926"/>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69" y="4429126"/>
            <a:ext cx="2206835" cy="698070"/>
          </a:xfrm>
          <a:prstGeom prst="rect">
            <a:avLst/>
          </a:prstGeom>
        </p:spPr>
      </p:pic>
    </p:spTree>
    <p:extLst>
      <p:ext uri="{BB962C8B-B14F-4D97-AF65-F5344CB8AC3E}">
        <p14:creationId xmlns:p14="http://schemas.microsoft.com/office/powerpoint/2010/main" val="1492602871"/>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a:prstGeom prst="rect">
            <a:avLst/>
          </a:prstGeom>
        </p:spPr>
        <p:txBody>
          <a:bodyPr lIns="130622" tIns="65310" rIns="130622" bIns="65310"/>
          <a:lstStyle>
            <a:lvl1pPr marL="0" indent="0" algn="ctr">
              <a:buNone/>
              <a:defRPr>
                <a:solidFill>
                  <a:schemeClr val="tx1">
                    <a:tint val="75000"/>
                  </a:schemeClr>
                </a:solidFill>
              </a:defRPr>
            </a:lvl1pPr>
            <a:lvl2pPr marL="408194" indent="0" algn="ctr">
              <a:buNone/>
              <a:defRPr>
                <a:solidFill>
                  <a:schemeClr val="tx1">
                    <a:tint val="75000"/>
                  </a:schemeClr>
                </a:solidFill>
              </a:defRPr>
            </a:lvl2pPr>
            <a:lvl3pPr marL="816388" indent="0" algn="ctr">
              <a:buNone/>
              <a:defRPr>
                <a:solidFill>
                  <a:schemeClr val="tx1">
                    <a:tint val="75000"/>
                  </a:schemeClr>
                </a:solidFill>
              </a:defRPr>
            </a:lvl3pPr>
            <a:lvl4pPr marL="1224582" indent="0" algn="ctr">
              <a:buNone/>
              <a:defRPr>
                <a:solidFill>
                  <a:schemeClr val="tx1">
                    <a:tint val="75000"/>
                  </a:schemeClr>
                </a:solidFill>
              </a:defRPr>
            </a:lvl4pPr>
            <a:lvl5pPr marL="1632776" indent="0" algn="ctr">
              <a:buNone/>
              <a:defRPr>
                <a:solidFill>
                  <a:schemeClr val="tx1">
                    <a:tint val="75000"/>
                  </a:schemeClr>
                </a:solidFill>
              </a:defRPr>
            </a:lvl5pPr>
            <a:lvl6pPr marL="2040969" indent="0" algn="ctr">
              <a:buNone/>
              <a:defRPr>
                <a:solidFill>
                  <a:schemeClr val="tx1">
                    <a:tint val="75000"/>
                  </a:schemeClr>
                </a:solidFill>
              </a:defRPr>
            </a:lvl6pPr>
            <a:lvl7pPr marL="2449163" indent="0" algn="ctr">
              <a:buNone/>
              <a:defRPr>
                <a:solidFill>
                  <a:schemeClr val="tx1">
                    <a:tint val="75000"/>
                  </a:schemeClr>
                </a:solidFill>
              </a:defRPr>
            </a:lvl7pPr>
            <a:lvl8pPr marL="2857357" indent="0" algn="ctr">
              <a:buNone/>
              <a:defRPr>
                <a:solidFill>
                  <a:schemeClr val="tx1">
                    <a:tint val="75000"/>
                  </a:schemeClr>
                </a:solidFill>
              </a:defRPr>
            </a:lvl8pPr>
            <a:lvl9pPr marL="326555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273168391"/>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8" y="69555"/>
            <a:ext cx="8258175" cy="978693"/>
          </a:xfrm>
          <a:prstGeom prst="rect">
            <a:avLst/>
          </a:prstGeom>
        </p:spPr>
        <p:txBody>
          <a:bodyPr/>
          <a:lstStyle>
            <a:lvl1pPr>
              <a:defRPr>
                <a:solidFill>
                  <a:srgbClr val="46375A"/>
                </a:solidFill>
              </a:defRPr>
            </a:lvl1pPr>
          </a:lstStyle>
          <a:p>
            <a:pPr lvl="0">
              <a:defRPr sz="1800"/>
            </a:pPr>
            <a:r>
              <a:rPr sz="3875" dirty="0"/>
              <a:t>Title Text</a:t>
            </a:r>
          </a:p>
        </p:txBody>
      </p:sp>
    </p:spTree>
    <p:extLst>
      <p:ext uri="{BB962C8B-B14F-4D97-AF65-F5344CB8AC3E}">
        <p14:creationId xmlns:p14="http://schemas.microsoft.com/office/powerpoint/2010/main" val="3065494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lIns="91352" tIns="45676" rIns="91352" bIns="45676"/>
          <a:lstStyle/>
          <a:p>
            <a:fld id="{DDF4E52B-FFF3-8247-AD97-2A4F2EC2ACA3}" type="datetime1">
              <a:rPr lang="en-US" smtClean="0"/>
              <a:t>6/7/2018</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t>‹#›</a:t>
            </a:fld>
            <a:endParaRPr lang="en-US"/>
          </a:p>
        </p:txBody>
      </p:sp>
    </p:spTree>
    <p:extLst>
      <p:ext uri="{BB962C8B-B14F-4D97-AF65-F5344CB8AC3E}">
        <p14:creationId xmlns:p14="http://schemas.microsoft.com/office/powerpoint/2010/main" val="26505131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4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903809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6" y="69510"/>
            <a:ext cx="8258175" cy="978693"/>
          </a:xfrm>
          <a:prstGeom prst="rect">
            <a:avLst/>
          </a:prstGeom>
        </p:spPr>
        <p:txBody>
          <a:bodyPr/>
          <a:lstStyle>
            <a:lvl1pPr>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4221924708"/>
      </p:ext>
    </p:extLst>
  </p:cSld>
  <p:clrMapOvr>
    <a:masterClrMapping/>
  </p:clrMapOvr>
  <p:transition spd="med"/>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6" y="69510"/>
            <a:ext cx="8258175" cy="978693"/>
          </a:xfrm>
          <a:prstGeom prst="rect">
            <a:avLst/>
          </a:prstGeom>
        </p:spPr>
        <p:txBody>
          <a:bodyPr/>
          <a:lstStyle>
            <a:lvl1pPr>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3227238795"/>
      </p:ext>
    </p:extLst>
  </p:cSld>
  <p:clrMapOvr>
    <a:masterClrMapping/>
  </p:clrMapOvr>
  <p:transition spd="med"/>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177" name="Shape 177"/>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7923"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78" name="Shape 178"/>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3838"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79" name="Shape 179"/>
          <p:cNvSpPr>
            <a:spLocks noGrp="1"/>
          </p:cNvSpPr>
          <p:nvPr>
            <p:ph type="body" idx="1"/>
          </p:nvPr>
        </p:nvSpPr>
        <p:spPr>
          <a:xfrm>
            <a:off x="1371600" y="2914650"/>
            <a:ext cx="6400800" cy="2228850"/>
          </a:xfrm>
          <a:prstGeom prst="rect">
            <a:avLst/>
          </a:prstGeom>
        </p:spPr>
        <p:txBody>
          <a:bodyPr lIns="146304" tIns="73152" rIns="146304" bIns="73152"/>
          <a:lstStyle>
            <a:lvl1pPr marL="0" indent="0" algn="ctr">
              <a:buSzTx/>
              <a:buFontTx/>
              <a:buNone/>
              <a:defRPr>
                <a:solidFill>
                  <a:srgbClr val="888888"/>
                </a:solidFill>
                <a:latin typeface="Arial"/>
                <a:ea typeface="Arial"/>
                <a:cs typeface="Arial"/>
                <a:sym typeface="Arial"/>
              </a:defRPr>
            </a:lvl1pPr>
            <a:lvl2pPr marL="0" indent="407923" algn="ctr">
              <a:buSzTx/>
              <a:buFontTx/>
              <a:buNone/>
              <a:defRPr>
                <a:solidFill>
                  <a:srgbClr val="888888"/>
                </a:solidFill>
                <a:latin typeface="Arial"/>
                <a:ea typeface="Arial"/>
                <a:cs typeface="Arial"/>
                <a:sym typeface="Arial"/>
              </a:defRPr>
            </a:lvl2pPr>
            <a:lvl3pPr marL="0" indent="815825" algn="ctr">
              <a:buSzTx/>
              <a:buFontTx/>
              <a:buNone/>
              <a:defRPr>
                <a:solidFill>
                  <a:srgbClr val="888888"/>
                </a:solidFill>
                <a:latin typeface="Arial"/>
                <a:ea typeface="Arial"/>
                <a:cs typeface="Arial"/>
                <a:sym typeface="Arial"/>
              </a:defRPr>
            </a:lvl3pPr>
            <a:lvl4pPr marL="0" indent="1223771" algn="ctr">
              <a:buSzTx/>
              <a:buFontTx/>
              <a:buNone/>
              <a:defRPr>
                <a:solidFill>
                  <a:srgbClr val="888888"/>
                </a:solidFill>
                <a:latin typeface="Arial"/>
                <a:ea typeface="Arial"/>
                <a:cs typeface="Arial"/>
                <a:sym typeface="Arial"/>
              </a:defRPr>
            </a:lvl4pPr>
            <a:lvl5pPr marL="0" indent="1631681" algn="ctr">
              <a:buSzTx/>
              <a:buFontTx/>
              <a:buNone/>
              <a:defRPr>
                <a:solidFill>
                  <a:srgbClr val="888888"/>
                </a:solidFill>
                <a:latin typeface="Arial"/>
                <a:ea typeface="Arial"/>
                <a:cs typeface="Arial"/>
                <a:sym typeface="Arial"/>
              </a:defRPr>
            </a:lvl5pPr>
          </a:lstStyle>
          <a:p>
            <a:pPr lvl="0">
              <a:defRPr sz="1800">
                <a:solidFill>
                  <a:srgbClr val="000000"/>
                </a:solidFill>
              </a:defRPr>
            </a:pPr>
            <a:r>
              <a:rPr sz="2875">
                <a:solidFill>
                  <a:srgbClr val="888888"/>
                </a:solidFill>
              </a:rPr>
              <a:t>Body Level One</a:t>
            </a:r>
          </a:p>
          <a:p>
            <a:pPr lvl="1">
              <a:defRPr sz="1800">
                <a:solidFill>
                  <a:srgbClr val="000000"/>
                </a:solidFill>
              </a:defRPr>
            </a:pPr>
            <a:r>
              <a:rPr sz="2875">
                <a:solidFill>
                  <a:srgbClr val="888888"/>
                </a:solidFill>
              </a:rPr>
              <a:t>Body Level Two</a:t>
            </a:r>
          </a:p>
          <a:p>
            <a:pPr lvl="2">
              <a:defRPr sz="1800">
                <a:solidFill>
                  <a:srgbClr val="000000"/>
                </a:solidFill>
              </a:defRPr>
            </a:pPr>
            <a:r>
              <a:rPr sz="2875">
                <a:solidFill>
                  <a:srgbClr val="888888"/>
                </a:solidFill>
              </a:rPr>
              <a:t>Body Level Three</a:t>
            </a:r>
          </a:p>
          <a:p>
            <a:pPr lvl="3">
              <a:defRPr sz="1800">
                <a:solidFill>
                  <a:srgbClr val="000000"/>
                </a:solidFill>
              </a:defRPr>
            </a:pPr>
            <a:r>
              <a:rPr sz="2875">
                <a:solidFill>
                  <a:srgbClr val="888888"/>
                </a:solidFill>
              </a:rPr>
              <a:t>Body Level Four</a:t>
            </a:r>
          </a:p>
          <a:p>
            <a:pPr lvl="4">
              <a:defRPr sz="1800">
                <a:solidFill>
                  <a:srgbClr val="000000"/>
                </a:solidFill>
              </a:defRPr>
            </a:pPr>
            <a:r>
              <a:rPr sz="2875">
                <a:solidFill>
                  <a:srgbClr val="888888"/>
                </a:solidFill>
              </a:rPr>
              <a:t>Body Level Five</a:t>
            </a:r>
          </a:p>
        </p:txBody>
      </p:sp>
    </p:spTree>
    <p:extLst>
      <p:ext uri="{BB962C8B-B14F-4D97-AF65-F5344CB8AC3E}">
        <p14:creationId xmlns:p14="http://schemas.microsoft.com/office/powerpoint/2010/main" val="1246851452"/>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60"/>
            <a:ext cx="8258175" cy="978693"/>
          </a:xfrm>
          <a:prstGeom prst="rect">
            <a:avLst/>
          </a:prstGeom>
        </p:spPr>
        <p:txBody>
          <a:bodyPr/>
          <a:lstStyle>
            <a:lvl1pPr>
              <a:defRPr>
                <a:solidFill>
                  <a:srgbClr val="46375A"/>
                </a:solidFill>
              </a:defRPr>
            </a:lvl1pPr>
          </a:lstStyle>
          <a:p>
            <a:pPr lvl="0">
              <a:defRPr sz="1800"/>
            </a:pPr>
            <a:r>
              <a:rPr sz="3875" dirty="0"/>
              <a:t>Title Text</a:t>
            </a:r>
          </a:p>
        </p:txBody>
      </p:sp>
    </p:spTree>
    <p:extLst>
      <p:ext uri="{BB962C8B-B14F-4D97-AF65-F5344CB8AC3E}">
        <p14:creationId xmlns:p14="http://schemas.microsoft.com/office/powerpoint/2010/main" val="3182686868"/>
      </p:ext>
    </p:extLst>
  </p:cSld>
  <p:clrMapOvr>
    <a:masterClrMapping/>
  </p:clrMapOvr>
  <p:transition spd="med"/>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90"/>
            <a:ext cx="8258175" cy="978693"/>
          </a:xfrm>
          <a:prstGeom prst="rect">
            <a:avLst/>
          </a:prstGeom>
        </p:spPr>
        <p:txBody>
          <a:bodyPr/>
          <a:lstStyle>
            <a:lvl1pPr>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1972605761"/>
      </p:ext>
    </p:extLst>
  </p:cSld>
  <p:clrMapOvr>
    <a:masterClrMapping/>
  </p:clrMapOvr>
  <p:transition spd="med"/>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666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87"/>
            <a:ext cx="8258175" cy="978693"/>
          </a:xfrm>
          <a:prstGeom prst="rect">
            <a:avLst/>
          </a:prstGeom>
        </p:spPr>
        <p:txBody>
          <a:bodyPr/>
          <a:lstStyle>
            <a:lvl1pPr>
              <a:defRPr>
                <a:solidFill>
                  <a:srgbClr val="46375A"/>
                </a:solidFill>
              </a:defRPr>
            </a:lvl1pPr>
          </a:lstStyle>
          <a:p>
            <a:pPr lvl="0">
              <a:defRPr sz="1800"/>
            </a:pPr>
            <a:r>
              <a:rPr sz="3875" dirty="0"/>
              <a:t>Title Text</a:t>
            </a:r>
          </a:p>
        </p:txBody>
      </p:sp>
    </p:spTree>
    <p:extLst>
      <p:ext uri="{BB962C8B-B14F-4D97-AF65-F5344CB8AC3E}">
        <p14:creationId xmlns:p14="http://schemas.microsoft.com/office/powerpoint/2010/main" val="1989991131"/>
      </p:ext>
    </p:extLst>
  </p:cSld>
  <p:clrMapOvr>
    <a:masterClrMapping/>
  </p:clrMapOvr>
  <p:transition spd="med"/>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82"/>
            <a:ext cx="8258175" cy="978693"/>
          </a:xfrm>
          <a:prstGeom prst="rect">
            <a:avLst/>
          </a:prstGeom>
        </p:spPr>
        <p:txBody>
          <a:bodyPr/>
          <a:lstStyle>
            <a:lvl1pPr>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3183945643"/>
      </p:ext>
    </p:extLst>
  </p:cSld>
  <p:clrMapOvr>
    <a:masterClrMapping/>
  </p:clrMapOvr>
  <p:transition spd="med"/>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82"/>
            <a:ext cx="8258175" cy="978693"/>
          </a:xfrm>
          <a:prstGeom prst="rect">
            <a:avLst/>
          </a:prstGeom>
        </p:spPr>
        <p:txBody>
          <a:bodyPr/>
          <a:lstStyle>
            <a:lvl1pPr>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4138434213"/>
      </p:ext>
    </p:extLst>
  </p:cSld>
  <p:clrMapOvr>
    <a:masterClrMapping/>
  </p:clrMapOvr>
  <p:transition spd="med"/>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82"/>
            <a:ext cx="8258175" cy="978693"/>
          </a:xfrm>
          <a:prstGeom prst="rect">
            <a:avLst/>
          </a:prstGeom>
        </p:spPr>
        <p:txBody>
          <a:bodyPr/>
          <a:lstStyle>
            <a:lvl1pPr>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2517265354"/>
      </p:ext>
    </p:extLst>
  </p:cSld>
  <p:clrMapOvr>
    <a:masterClrMapping/>
  </p:clrMapOvr>
  <p:transition spd="med"/>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430"/>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834925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15"/>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739826155"/>
      </p:ext>
    </p:extLst>
  </p:cSld>
  <p:clrMapOvr>
    <a:masterClrMapping/>
  </p:clrMapOvr>
  <p:transition spd="med"/>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15"/>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475496843"/>
      </p:ext>
    </p:extLst>
  </p:cSld>
  <p:clrMapOvr>
    <a:masterClrMapping/>
  </p:clrMapOvr>
  <p:transition spd="med"/>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15"/>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34813347"/>
      </p:ext>
    </p:extLst>
  </p:cSld>
  <p:clrMapOvr>
    <a:masterClrMapping/>
  </p:clrMapOvr>
  <p:transition spd="med"/>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15"/>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668793010"/>
      </p:ext>
    </p:extLst>
  </p:cSld>
  <p:clrMapOvr>
    <a:masterClrMapping/>
  </p:clrMapOvr>
  <p:transition spd="med"/>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7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702058632"/>
      </p:ext>
    </p:extLst>
  </p:cSld>
  <p:clrMapOvr>
    <a:masterClrMapping/>
  </p:clrMapOvr>
  <p:transition spd="med"/>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422565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5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4185645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586"/>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865679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lIns="130622" tIns="65310" rIns="130622" bIns="65310"/>
          <a:lstStyle>
            <a:lvl1pPr marL="0" indent="0" algn="ctr">
              <a:buNone/>
              <a:defRPr>
                <a:solidFill>
                  <a:schemeClr val="tx1">
                    <a:tint val="75000"/>
                  </a:schemeClr>
                </a:solidFill>
              </a:defRPr>
            </a:lvl1pPr>
            <a:lvl2pPr marL="408194" indent="0" algn="ctr">
              <a:buNone/>
              <a:defRPr>
                <a:solidFill>
                  <a:schemeClr val="tx1">
                    <a:tint val="75000"/>
                  </a:schemeClr>
                </a:solidFill>
              </a:defRPr>
            </a:lvl2pPr>
            <a:lvl3pPr marL="816388" indent="0" algn="ctr">
              <a:buNone/>
              <a:defRPr>
                <a:solidFill>
                  <a:schemeClr val="tx1">
                    <a:tint val="75000"/>
                  </a:schemeClr>
                </a:solidFill>
              </a:defRPr>
            </a:lvl3pPr>
            <a:lvl4pPr marL="1224582" indent="0" algn="ctr">
              <a:buNone/>
              <a:defRPr>
                <a:solidFill>
                  <a:schemeClr val="tx1">
                    <a:tint val="75000"/>
                  </a:schemeClr>
                </a:solidFill>
              </a:defRPr>
            </a:lvl4pPr>
            <a:lvl5pPr marL="1632776" indent="0" algn="ctr">
              <a:buNone/>
              <a:defRPr>
                <a:solidFill>
                  <a:schemeClr val="tx1">
                    <a:tint val="75000"/>
                  </a:schemeClr>
                </a:solidFill>
              </a:defRPr>
            </a:lvl5pPr>
            <a:lvl6pPr marL="2040969" indent="0" algn="ctr">
              <a:buNone/>
              <a:defRPr>
                <a:solidFill>
                  <a:schemeClr val="tx1">
                    <a:tint val="75000"/>
                  </a:schemeClr>
                </a:solidFill>
              </a:defRPr>
            </a:lvl6pPr>
            <a:lvl7pPr marL="2449163" indent="0" algn="ctr">
              <a:buNone/>
              <a:defRPr>
                <a:solidFill>
                  <a:schemeClr val="tx1">
                    <a:tint val="75000"/>
                  </a:schemeClr>
                </a:solidFill>
              </a:defRPr>
            </a:lvl7pPr>
            <a:lvl8pPr marL="2857357" indent="0" algn="ctr">
              <a:buNone/>
              <a:defRPr>
                <a:solidFill>
                  <a:schemeClr val="tx1">
                    <a:tint val="75000"/>
                  </a:schemeClr>
                </a:solidFill>
              </a:defRPr>
            </a:lvl8pPr>
            <a:lvl9pPr marL="326555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lIns="130622" tIns="65310" rIns="130622" bIns="65310"/>
          <a:lstStyle/>
          <a:p>
            <a:pPr defTabSz="408194"/>
            <a:fld id="{09DAE88F-798D-1F44-A6A9-D95708B12F07}" type="datetimeFigureOut">
              <a:rPr lang="en-US" sz="1125" smtClean="0">
                <a:solidFill>
                  <a:prstClr val="black"/>
                </a:solidFill>
                <a:cs typeface="Calibri"/>
                <a:sym typeface="Calibri"/>
              </a:rPr>
              <a:pPr defTabSz="408194"/>
              <a:t>6/7/2018</a:t>
            </a:fld>
            <a:endParaRPr lang="en-US" sz="1125">
              <a:solidFill>
                <a:prstClr val="black"/>
              </a:solidFill>
              <a:cs typeface="Calibri"/>
              <a:sym typeface="Calibri"/>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lIns="130622" tIns="65310" rIns="130622" bIns="65310"/>
          <a:lstStyle/>
          <a:p>
            <a:pPr defTabSz="408194"/>
            <a:endParaRPr lang="en-US" sz="1125">
              <a:solidFill>
                <a:prstClr val="black"/>
              </a:solidFill>
              <a:cs typeface="Calibri"/>
              <a:sym typeface="Calibri"/>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lIns="130622" tIns="65310" rIns="130622" bIns="65310"/>
          <a:lstStyle/>
          <a:p>
            <a:pPr defTabSz="571500"/>
            <a:fld id="{529222BB-3113-614C-AA3D-550F84CB8F9C}" type="slidenum">
              <a:rPr lang="en-US" sz="1125" smtClean="0">
                <a:solidFill>
                  <a:prstClr val="black">
                    <a:tint val="75000"/>
                  </a:prstClr>
                </a:solidFill>
                <a:cs typeface="Calibri"/>
                <a:sym typeface="Calibri"/>
              </a:rPr>
              <a:pPr defTabSz="571500"/>
              <a:t>‹#›</a:t>
            </a:fld>
            <a:endParaRPr lang="en-US" sz="1125">
              <a:solidFill>
                <a:prstClr val="black">
                  <a:tint val="75000"/>
                </a:prstClr>
              </a:solidFill>
              <a:cs typeface="Calibri"/>
              <a:sym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69" y="4429126"/>
            <a:ext cx="2206835" cy="698070"/>
          </a:xfrm>
          <a:prstGeom prst="rect">
            <a:avLst/>
          </a:prstGeom>
        </p:spPr>
      </p:pic>
    </p:spTree>
    <p:extLst>
      <p:ext uri="{BB962C8B-B14F-4D97-AF65-F5344CB8AC3E}">
        <p14:creationId xmlns:p14="http://schemas.microsoft.com/office/powerpoint/2010/main" val="1317846051"/>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8"/>
            <a:ext cx="8229600" cy="3394473"/>
          </a:xfrm>
          <a:prstGeom prst="rect">
            <a:avLst/>
          </a:prstGeom>
        </p:spPr>
        <p:txBody>
          <a:bodyPr lIns="130622" tIns="65310" rIns="130622" bIns="6531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lIns="130622" tIns="65310" rIns="130622" bIns="65310"/>
          <a:lstStyle/>
          <a:p>
            <a:pPr defTabSz="408194"/>
            <a:fld id="{B95EB773-7F8F-5643-8146-89EA83A2926E}" type="datetimeFigureOut">
              <a:rPr lang="en-US" sz="1125" smtClean="0">
                <a:solidFill>
                  <a:prstClr val="black"/>
                </a:solidFill>
                <a:cs typeface="Calibri"/>
                <a:sym typeface="Calibri"/>
              </a:rPr>
              <a:pPr defTabSz="408194"/>
              <a:t>6/7/2018</a:t>
            </a:fld>
            <a:endParaRPr lang="en-US" sz="1125">
              <a:solidFill>
                <a:prstClr val="black"/>
              </a:solidFill>
              <a:cs typeface="Calibri"/>
              <a:sym typeface="Calibri"/>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lIns="130622" tIns="65310" rIns="130622" bIns="65310"/>
          <a:lstStyle/>
          <a:p>
            <a:pPr defTabSz="408194"/>
            <a:endParaRPr lang="en-US" sz="1125">
              <a:solidFill>
                <a:prstClr val="black"/>
              </a:solidFill>
              <a:cs typeface="Calibri"/>
              <a:sym typeface="Calibri"/>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lIns="130622" tIns="65310" rIns="130622" bIns="65310"/>
          <a:lstStyle/>
          <a:p>
            <a:pPr defTabSz="571500"/>
            <a:fld id="{529222BB-3113-614C-AA3D-550F84CB8F9C}" type="slidenum">
              <a:rPr lang="en-US" sz="1125" smtClean="0">
                <a:solidFill>
                  <a:prstClr val="black">
                    <a:tint val="75000"/>
                  </a:prstClr>
                </a:solidFill>
                <a:cs typeface="Calibri"/>
                <a:sym typeface="Calibri"/>
              </a:rPr>
              <a:pPr defTabSz="571500"/>
              <a:t>‹#›</a:t>
            </a:fld>
            <a:endParaRPr lang="en-US" sz="1125">
              <a:solidFill>
                <a:prstClr val="black">
                  <a:tint val="75000"/>
                </a:prstClr>
              </a:solidFill>
              <a:cs typeface="Calibri"/>
              <a:sym typeface="Calibri"/>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69" y="4429126"/>
            <a:ext cx="2206835" cy="698070"/>
          </a:xfrm>
          <a:prstGeom prst="rect">
            <a:avLst/>
          </a:prstGeom>
        </p:spPr>
      </p:pic>
    </p:spTree>
    <p:extLst>
      <p:ext uri="{BB962C8B-B14F-4D97-AF65-F5344CB8AC3E}">
        <p14:creationId xmlns:p14="http://schemas.microsoft.com/office/powerpoint/2010/main" val="2865161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443951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8"/>
            <a:ext cx="4038600" cy="3394473"/>
          </a:xfrm>
          <a:prstGeom prst="rect">
            <a:avLst/>
          </a:prstGeom>
        </p:spPr>
        <p:txBody>
          <a:bodyPr lIns="130622" tIns="65310" rIns="130622" bIns="65310"/>
          <a:lstStyle>
            <a:lvl1pPr>
              <a:defRPr sz="2500"/>
            </a:lvl1pPr>
            <a:lvl2pPr>
              <a:defRPr sz="2125"/>
            </a:lvl2pPr>
            <a:lvl3pPr>
              <a:defRPr sz="1813"/>
            </a:lvl3pPr>
            <a:lvl4pPr>
              <a:defRPr sz="1625"/>
            </a:lvl4pPr>
            <a:lvl5pPr>
              <a:defRPr sz="1625"/>
            </a:lvl5pPr>
            <a:lvl6pPr>
              <a:defRPr sz="1625"/>
            </a:lvl6pPr>
            <a:lvl7pPr>
              <a:defRPr sz="1625"/>
            </a:lvl7pPr>
            <a:lvl8pPr>
              <a:defRPr sz="1625"/>
            </a:lvl8pPr>
            <a:lvl9pPr>
              <a:defRPr sz="16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8"/>
            <a:ext cx="4038600" cy="3394473"/>
          </a:xfrm>
          <a:prstGeom prst="rect">
            <a:avLst/>
          </a:prstGeom>
        </p:spPr>
        <p:txBody>
          <a:bodyPr lIns="130622" tIns="65310" rIns="130622" bIns="65310"/>
          <a:lstStyle>
            <a:lvl1pPr>
              <a:defRPr sz="2500"/>
            </a:lvl1pPr>
            <a:lvl2pPr>
              <a:defRPr sz="2125"/>
            </a:lvl2pPr>
            <a:lvl3pPr>
              <a:defRPr sz="1813"/>
            </a:lvl3pPr>
            <a:lvl4pPr>
              <a:defRPr sz="1625"/>
            </a:lvl4pPr>
            <a:lvl5pPr>
              <a:defRPr sz="1625"/>
            </a:lvl5pPr>
            <a:lvl6pPr>
              <a:defRPr sz="1625"/>
            </a:lvl6pPr>
            <a:lvl7pPr>
              <a:defRPr sz="1625"/>
            </a:lvl7pPr>
            <a:lvl8pPr>
              <a:defRPr sz="1625"/>
            </a:lvl8pPr>
            <a:lvl9pPr>
              <a:defRPr sz="16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lIns="130622" tIns="65310" rIns="130622" bIns="65310"/>
          <a:lstStyle/>
          <a:p>
            <a:pPr defTabSz="408194"/>
            <a:fld id="{B95EB773-7F8F-5643-8146-89EA83A2926E}" type="datetimeFigureOut">
              <a:rPr lang="en-US" sz="1125" smtClean="0">
                <a:solidFill>
                  <a:prstClr val="black"/>
                </a:solidFill>
                <a:cs typeface="Calibri"/>
                <a:sym typeface="Calibri"/>
              </a:rPr>
              <a:pPr defTabSz="408194"/>
              <a:t>6/7/2018</a:t>
            </a:fld>
            <a:endParaRPr lang="en-US" sz="1125">
              <a:solidFill>
                <a:prstClr val="black"/>
              </a:solidFill>
              <a:cs typeface="Calibri"/>
              <a:sym typeface="Calibri"/>
            </a:endParaRPr>
          </a:p>
        </p:txBody>
      </p:sp>
      <p:sp>
        <p:nvSpPr>
          <p:cNvPr id="6" name="Footer Placeholder 5"/>
          <p:cNvSpPr>
            <a:spLocks noGrp="1"/>
          </p:cNvSpPr>
          <p:nvPr>
            <p:ph type="ftr" sz="quarter" idx="11"/>
          </p:nvPr>
        </p:nvSpPr>
        <p:spPr>
          <a:xfrm>
            <a:off x="3124200" y="4767263"/>
            <a:ext cx="2895600" cy="273844"/>
          </a:xfrm>
          <a:prstGeom prst="rect">
            <a:avLst/>
          </a:prstGeom>
        </p:spPr>
        <p:txBody>
          <a:bodyPr lIns="130622" tIns="65310" rIns="130622" bIns="65310"/>
          <a:lstStyle/>
          <a:p>
            <a:pPr defTabSz="408194"/>
            <a:endParaRPr lang="en-US" sz="1125">
              <a:solidFill>
                <a:prstClr val="black"/>
              </a:solidFill>
              <a:cs typeface="Calibri"/>
              <a:sym typeface="Calibri"/>
            </a:endParaRPr>
          </a:p>
        </p:txBody>
      </p:sp>
      <p:sp>
        <p:nvSpPr>
          <p:cNvPr id="7" name="Slide Number Placeholder 6"/>
          <p:cNvSpPr>
            <a:spLocks noGrp="1"/>
          </p:cNvSpPr>
          <p:nvPr>
            <p:ph type="sldNum" sz="quarter" idx="12"/>
          </p:nvPr>
        </p:nvSpPr>
        <p:spPr>
          <a:xfrm>
            <a:off x="6553200" y="4767263"/>
            <a:ext cx="2133600" cy="273844"/>
          </a:xfrm>
          <a:prstGeom prst="rect">
            <a:avLst/>
          </a:prstGeom>
        </p:spPr>
        <p:txBody>
          <a:bodyPr lIns="130622" tIns="65310" rIns="130622" bIns="65310"/>
          <a:lstStyle/>
          <a:p>
            <a:pPr defTabSz="571500"/>
            <a:fld id="{529222BB-3113-614C-AA3D-550F84CB8F9C}" type="slidenum">
              <a:rPr lang="en-US" sz="1125" smtClean="0">
                <a:solidFill>
                  <a:prstClr val="black">
                    <a:tint val="75000"/>
                  </a:prstClr>
                </a:solidFill>
                <a:cs typeface="Calibri"/>
                <a:sym typeface="Calibri"/>
              </a:rPr>
              <a:pPr defTabSz="571500"/>
              <a:t>‹#›</a:t>
            </a:fld>
            <a:endParaRPr lang="en-US" sz="1125">
              <a:solidFill>
                <a:prstClr val="black">
                  <a:tint val="75000"/>
                </a:prstClr>
              </a:solidFill>
              <a:cs typeface="Calibri"/>
              <a:sym typeface="Calibri"/>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69" y="4429126"/>
            <a:ext cx="2206835" cy="698070"/>
          </a:xfrm>
          <a:prstGeom prst="rect">
            <a:avLst/>
          </a:prstGeom>
        </p:spPr>
      </p:pic>
    </p:spTree>
    <p:extLst>
      <p:ext uri="{BB962C8B-B14F-4D97-AF65-F5344CB8AC3E}">
        <p14:creationId xmlns:p14="http://schemas.microsoft.com/office/powerpoint/2010/main" val="411486639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6"/>
            <a:ext cx="4040188" cy="479821"/>
          </a:xfrm>
          <a:prstGeom prst="rect">
            <a:avLst/>
          </a:prstGeom>
        </p:spPr>
        <p:txBody>
          <a:bodyPr lIns="130622" tIns="65310" rIns="130622" bIns="65310" anchor="b"/>
          <a:lstStyle>
            <a:lvl1pPr marL="0" indent="0">
              <a:buNone/>
              <a:defRPr sz="2125" b="1"/>
            </a:lvl1pPr>
            <a:lvl2pPr marL="408194" indent="0">
              <a:buNone/>
              <a:defRPr sz="1813" b="1"/>
            </a:lvl2pPr>
            <a:lvl3pPr marL="816388" indent="0">
              <a:buNone/>
              <a:defRPr sz="1625" b="1"/>
            </a:lvl3pPr>
            <a:lvl4pPr marL="1224582" indent="0">
              <a:buNone/>
              <a:defRPr sz="1375" b="1"/>
            </a:lvl4pPr>
            <a:lvl5pPr marL="1632776" indent="0">
              <a:buNone/>
              <a:defRPr sz="1375" b="1"/>
            </a:lvl5pPr>
            <a:lvl6pPr marL="2040969" indent="0">
              <a:buNone/>
              <a:defRPr sz="1375" b="1"/>
            </a:lvl6pPr>
            <a:lvl7pPr marL="2449163" indent="0">
              <a:buNone/>
              <a:defRPr sz="1375" b="1"/>
            </a:lvl7pPr>
            <a:lvl8pPr marL="2857357" indent="0">
              <a:buNone/>
              <a:defRPr sz="1375" b="1"/>
            </a:lvl8pPr>
            <a:lvl9pPr marL="3265551" indent="0">
              <a:buNone/>
              <a:defRPr sz="1375"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lIns="130622" tIns="65310" rIns="130622" bIns="65310"/>
          <a:lstStyle>
            <a:lvl1pPr>
              <a:defRPr sz="2125"/>
            </a:lvl1pPr>
            <a:lvl2pPr>
              <a:defRPr sz="1813"/>
            </a:lvl2pPr>
            <a:lvl3pPr>
              <a:defRPr sz="1625"/>
            </a:lvl3pPr>
            <a:lvl4pPr>
              <a:defRPr sz="1375"/>
            </a:lvl4pPr>
            <a:lvl5pPr>
              <a:defRPr sz="1375"/>
            </a:lvl5pPr>
            <a:lvl6pPr>
              <a:defRPr sz="1375"/>
            </a:lvl6pPr>
            <a:lvl7pPr>
              <a:defRPr sz="1375"/>
            </a:lvl7pPr>
            <a:lvl8pPr>
              <a:defRPr sz="1375"/>
            </a:lvl8pPr>
            <a:lvl9pPr>
              <a:defRPr sz="13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6"/>
            <a:ext cx="4041775" cy="479821"/>
          </a:xfrm>
          <a:prstGeom prst="rect">
            <a:avLst/>
          </a:prstGeom>
        </p:spPr>
        <p:txBody>
          <a:bodyPr lIns="130622" tIns="65310" rIns="130622" bIns="65310" anchor="b"/>
          <a:lstStyle>
            <a:lvl1pPr marL="0" indent="0">
              <a:buNone/>
              <a:defRPr sz="2125" b="1"/>
            </a:lvl1pPr>
            <a:lvl2pPr marL="408194" indent="0">
              <a:buNone/>
              <a:defRPr sz="1813" b="1"/>
            </a:lvl2pPr>
            <a:lvl3pPr marL="816388" indent="0">
              <a:buNone/>
              <a:defRPr sz="1625" b="1"/>
            </a:lvl3pPr>
            <a:lvl4pPr marL="1224582" indent="0">
              <a:buNone/>
              <a:defRPr sz="1375" b="1"/>
            </a:lvl4pPr>
            <a:lvl5pPr marL="1632776" indent="0">
              <a:buNone/>
              <a:defRPr sz="1375" b="1"/>
            </a:lvl5pPr>
            <a:lvl6pPr marL="2040969" indent="0">
              <a:buNone/>
              <a:defRPr sz="1375" b="1"/>
            </a:lvl6pPr>
            <a:lvl7pPr marL="2449163" indent="0">
              <a:buNone/>
              <a:defRPr sz="1375" b="1"/>
            </a:lvl7pPr>
            <a:lvl8pPr marL="2857357" indent="0">
              <a:buNone/>
              <a:defRPr sz="1375" b="1"/>
            </a:lvl8pPr>
            <a:lvl9pPr marL="3265551" indent="0">
              <a:buNone/>
              <a:defRPr sz="1375"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lIns="130622" tIns="65310" rIns="130622" bIns="65310"/>
          <a:lstStyle>
            <a:lvl1pPr>
              <a:defRPr sz="2125"/>
            </a:lvl1pPr>
            <a:lvl2pPr>
              <a:defRPr sz="1813"/>
            </a:lvl2pPr>
            <a:lvl3pPr>
              <a:defRPr sz="1625"/>
            </a:lvl3pPr>
            <a:lvl4pPr>
              <a:defRPr sz="1375"/>
            </a:lvl4pPr>
            <a:lvl5pPr>
              <a:defRPr sz="1375"/>
            </a:lvl5pPr>
            <a:lvl6pPr>
              <a:defRPr sz="1375"/>
            </a:lvl6pPr>
            <a:lvl7pPr>
              <a:defRPr sz="1375"/>
            </a:lvl7pPr>
            <a:lvl8pPr>
              <a:defRPr sz="1375"/>
            </a:lvl8pPr>
            <a:lvl9pPr>
              <a:defRPr sz="13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lIns="130622" tIns="65310" rIns="130622" bIns="65310"/>
          <a:lstStyle/>
          <a:p>
            <a:pPr defTabSz="408194"/>
            <a:fld id="{B95EB773-7F8F-5643-8146-89EA83A2926E}" type="datetimeFigureOut">
              <a:rPr lang="en-US" sz="1125" smtClean="0">
                <a:solidFill>
                  <a:prstClr val="black"/>
                </a:solidFill>
                <a:cs typeface="Calibri"/>
                <a:sym typeface="Calibri"/>
              </a:rPr>
              <a:pPr defTabSz="408194"/>
              <a:t>6/7/2018</a:t>
            </a:fld>
            <a:endParaRPr lang="en-US" sz="1125">
              <a:solidFill>
                <a:prstClr val="black"/>
              </a:solidFill>
              <a:cs typeface="Calibri"/>
              <a:sym typeface="Calibri"/>
            </a:endParaRPr>
          </a:p>
        </p:txBody>
      </p:sp>
      <p:sp>
        <p:nvSpPr>
          <p:cNvPr id="8" name="Footer Placeholder 7"/>
          <p:cNvSpPr>
            <a:spLocks noGrp="1"/>
          </p:cNvSpPr>
          <p:nvPr>
            <p:ph type="ftr" sz="quarter" idx="11"/>
          </p:nvPr>
        </p:nvSpPr>
        <p:spPr>
          <a:xfrm>
            <a:off x="3124200" y="4767263"/>
            <a:ext cx="2895600" cy="273844"/>
          </a:xfrm>
          <a:prstGeom prst="rect">
            <a:avLst/>
          </a:prstGeom>
        </p:spPr>
        <p:txBody>
          <a:bodyPr lIns="130622" tIns="65310" rIns="130622" bIns="65310"/>
          <a:lstStyle/>
          <a:p>
            <a:pPr defTabSz="408194"/>
            <a:endParaRPr lang="en-US" sz="1125">
              <a:solidFill>
                <a:prstClr val="black"/>
              </a:solidFill>
              <a:cs typeface="Calibri"/>
              <a:sym typeface="Calibri"/>
            </a:endParaRPr>
          </a:p>
        </p:txBody>
      </p:sp>
      <p:sp>
        <p:nvSpPr>
          <p:cNvPr id="9" name="Slide Number Placeholder 8"/>
          <p:cNvSpPr>
            <a:spLocks noGrp="1"/>
          </p:cNvSpPr>
          <p:nvPr>
            <p:ph type="sldNum" sz="quarter" idx="12"/>
          </p:nvPr>
        </p:nvSpPr>
        <p:spPr>
          <a:xfrm>
            <a:off x="6553200" y="4767263"/>
            <a:ext cx="2133600" cy="273844"/>
          </a:xfrm>
          <a:prstGeom prst="rect">
            <a:avLst/>
          </a:prstGeom>
        </p:spPr>
        <p:txBody>
          <a:bodyPr lIns="130622" tIns="65310" rIns="130622" bIns="65310"/>
          <a:lstStyle/>
          <a:p>
            <a:pPr defTabSz="571500"/>
            <a:fld id="{529222BB-3113-614C-AA3D-550F84CB8F9C}" type="slidenum">
              <a:rPr lang="en-US" sz="1125" smtClean="0">
                <a:solidFill>
                  <a:prstClr val="black">
                    <a:tint val="75000"/>
                  </a:prstClr>
                </a:solidFill>
                <a:cs typeface="Calibri"/>
                <a:sym typeface="Calibri"/>
              </a:rPr>
              <a:pPr defTabSz="571500"/>
              <a:t>‹#›</a:t>
            </a:fld>
            <a:endParaRPr lang="en-US" sz="1125">
              <a:solidFill>
                <a:prstClr val="black">
                  <a:tint val="75000"/>
                </a:prstClr>
              </a:solidFill>
              <a:cs typeface="Calibri"/>
              <a:sym typeface="Calibri"/>
            </a:endParaRPr>
          </a:p>
        </p:txBody>
      </p:sp>
    </p:spTree>
    <p:extLst>
      <p:ext uri="{BB962C8B-B14F-4D97-AF65-F5344CB8AC3E}">
        <p14:creationId xmlns:p14="http://schemas.microsoft.com/office/powerpoint/2010/main" val="2824554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66126636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8537997"/>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69" y="4429126"/>
            <a:ext cx="2206835" cy="698070"/>
          </a:xfrm>
          <a:prstGeom prst="rect">
            <a:avLst/>
          </a:prstGeom>
        </p:spPr>
      </p:pic>
    </p:spTree>
    <p:extLst>
      <p:ext uri="{BB962C8B-B14F-4D97-AF65-F5344CB8AC3E}">
        <p14:creationId xmlns:p14="http://schemas.microsoft.com/office/powerpoint/2010/main" val="4152328568"/>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a:prstGeom prst="rect">
            <a:avLst/>
          </a:prstGeom>
        </p:spPr>
        <p:txBody>
          <a:bodyPr lIns="130622" tIns="65310" rIns="130622" bIns="65310"/>
          <a:lstStyle>
            <a:lvl1pPr marL="0" indent="0" algn="ctr">
              <a:buNone/>
              <a:defRPr>
                <a:solidFill>
                  <a:schemeClr val="tx1">
                    <a:tint val="75000"/>
                  </a:schemeClr>
                </a:solidFill>
              </a:defRPr>
            </a:lvl1pPr>
            <a:lvl2pPr marL="408194" indent="0" algn="ctr">
              <a:buNone/>
              <a:defRPr>
                <a:solidFill>
                  <a:schemeClr val="tx1">
                    <a:tint val="75000"/>
                  </a:schemeClr>
                </a:solidFill>
              </a:defRPr>
            </a:lvl2pPr>
            <a:lvl3pPr marL="816388" indent="0" algn="ctr">
              <a:buNone/>
              <a:defRPr>
                <a:solidFill>
                  <a:schemeClr val="tx1">
                    <a:tint val="75000"/>
                  </a:schemeClr>
                </a:solidFill>
              </a:defRPr>
            </a:lvl3pPr>
            <a:lvl4pPr marL="1224582" indent="0" algn="ctr">
              <a:buNone/>
              <a:defRPr>
                <a:solidFill>
                  <a:schemeClr val="tx1">
                    <a:tint val="75000"/>
                  </a:schemeClr>
                </a:solidFill>
              </a:defRPr>
            </a:lvl4pPr>
            <a:lvl5pPr marL="1632776" indent="0" algn="ctr">
              <a:buNone/>
              <a:defRPr>
                <a:solidFill>
                  <a:schemeClr val="tx1">
                    <a:tint val="75000"/>
                  </a:schemeClr>
                </a:solidFill>
              </a:defRPr>
            </a:lvl5pPr>
            <a:lvl6pPr marL="2040969" indent="0" algn="ctr">
              <a:buNone/>
              <a:defRPr>
                <a:solidFill>
                  <a:schemeClr val="tx1">
                    <a:tint val="75000"/>
                  </a:schemeClr>
                </a:solidFill>
              </a:defRPr>
            </a:lvl6pPr>
            <a:lvl7pPr marL="2449163" indent="0" algn="ctr">
              <a:buNone/>
              <a:defRPr>
                <a:solidFill>
                  <a:schemeClr val="tx1">
                    <a:tint val="75000"/>
                  </a:schemeClr>
                </a:solidFill>
              </a:defRPr>
            </a:lvl7pPr>
            <a:lvl8pPr marL="2857357" indent="0" algn="ctr">
              <a:buNone/>
              <a:defRPr>
                <a:solidFill>
                  <a:schemeClr val="tx1">
                    <a:tint val="75000"/>
                  </a:schemeClr>
                </a:solidFill>
              </a:defRPr>
            </a:lvl8pPr>
            <a:lvl9pPr marL="326555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264105551"/>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8" y="69555"/>
            <a:ext cx="8258175" cy="978693"/>
          </a:xfrm>
          <a:prstGeom prst="rect">
            <a:avLst/>
          </a:prstGeom>
        </p:spPr>
        <p:txBody>
          <a:bodyPr/>
          <a:lstStyle>
            <a:lvl1pPr>
              <a:defRPr>
                <a:solidFill>
                  <a:srgbClr val="46375A"/>
                </a:solidFill>
              </a:defRPr>
            </a:lvl1pPr>
          </a:lstStyle>
          <a:p>
            <a:pPr lvl="0">
              <a:defRPr sz="1800"/>
            </a:pPr>
            <a:r>
              <a:rPr sz="3875" dirty="0"/>
              <a:t>Title Text</a:t>
            </a:r>
          </a:p>
        </p:txBody>
      </p:sp>
    </p:spTree>
    <p:extLst>
      <p:ext uri="{BB962C8B-B14F-4D97-AF65-F5344CB8AC3E}">
        <p14:creationId xmlns:p14="http://schemas.microsoft.com/office/powerpoint/2010/main" val="190609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6" y="69510"/>
            <a:ext cx="8258175" cy="978693"/>
          </a:xfrm>
          <a:prstGeom prst="rect">
            <a:avLst/>
          </a:prstGeom>
        </p:spPr>
        <p:txBody>
          <a:bodyPr/>
          <a:lstStyle>
            <a:lvl1pPr>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3931656343"/>
      </p:ext>
    </p:extLst>
  </p:cSld>
  <p:clrMapOvr>
    <a:masterClrMapping/>
  </p:clrMapOvr>
  <p:transition spd="med"/>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6" y="69510"/>
            <a:ext cx="8258175" cy="978693"/>
          </a:xfrm>
          <a:prstGeom prst="rect">
            <a:avLst/>
          </a:prstGeom>
        </p:spPr>
        <p:txBody>
          <a:bodyPr/>
          <a:lstStyle>
            <a:lvl1pPr>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1599571503"/>
      </p:ext>
    </p:extLst>
  </p:cSld>
  <p:clrMapOvr>
    <a:masterClrMapping/>
  </p:clrMapOvr>
  <p:transition spd="med"/>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177" name="Shape 177"/>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7923"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78" name="Shape 178"/>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3838"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79" name="Shape 179"/>
          <p:cNvSpPr>
            <a:spLocks noGrp="1"/>
          </p:cNvSpPr>
          <p:nvPr>
            <p:ph type="body" idx="1"/>
          </p:nvPr>
        </p:nvSpPr>
        <p:spPr>
          <a:xfrm>
            <a:off x="1371600" y="2914650"/>
            <a:ext cx="6400800" cy="2228850"/>
          </a:xfrm>
          <a:prstGeom prst="rect">
            <a:avLst/>
          </a:prstGeom>
        </p:spPr>
        <p:txBody>
          <a:bodyPr lIns="146304" tIns="73152" rIns="146304" bIns="73152"/>
          <a:lstStyle>
            <a:lvl1pPr marL="0" indent="0" algn="ctr">
              <a:buSzTx/>
              <a:buFontTx/>
              <a:buNone/>
              <a:defRPr>
                <a:solidFill>
                  <a:srgbClr val="888888"/>
                </a:solidFill>
                <a:latin typeface="Arial"/>
                <a:ea typeface="Arial"/>
                <a:cs typeface="Arial"/>
                <a:sym typeface="Arial"/>
              </a:defRPr>
            </a:lvl1pPr>
            <a:lvl2pPr marL="0" indent="407923" algn="ctr">
              <a:buSzTx/>
              <a:buFontTx/>
              <a:buNone/>
              <a:defRPr>
                <a:solidFill>
                  <a:srgbClr val="888888"/>
                </a:solidFill>
                <a:latin typeface="Arial"/>
                <a:ea typeface="Arial"/>
                <a:cs typeface="Arial"/>
                <a:sym typeface="Arial"/>
              </a:defRPr>
            </a:lvl2pPr>
            <a:lvl3pPr marL="0" indent="815825" algn="ctr">
              <a:buSzTx/>
              <a:buFontTx/>
              <a:buNone/>
              <a:defRPr>
                <a:solidFill>
                  <a:srgbClr val="888888"/>
                </a:solidFill>
                <a:latin typeface="Arial"/>
                <a:ea typeface="Arial"/>
                <a:cs typeface="Arial"/>
                <a:sym typeface="Arial"/>
              </a:defRPr>
            </a:lvl3pPr>
            <a:lvl4pPr marL="0" indent="1223771" algn="ctr">
              <a:buSzTx/>
              <a:buFontTx/>
              <a:buNone/>
              <a:defRPr>
                <a:solidFill>
                  <a:srgbClr val="888888"/>
                </a:solidFill>
                <a:latin typeface="Arial"/>
                <a:ea typeface="Arial"/>
                <a:cs typeface="Arial"/>
                <a:sym typeface="Arial"/>
              </a:defRPr>
            </a:lvl4pPr>
            <a:lvl5pPr marL="0" indent="1631681" algn="ctr">
              <a:buSzTx/>
              <a:buFontTx/>
              <a:buNone/>
              <a:defRPr>
                <a:solidFill>
                  <a:srgbClr val="888888"/>
                </a:solidFill>
                <a:latin typeface="Arial"/>
                <a:ea typeface="Arial"/>
                <a:cs typeface="Arial"/>
                <a:sym typeface="Arial"/>
              </a:defRPr>
            </a:lvl5pPr>
          </a:lstStyle>
          <a:p>
            <a:pPr lvl="0">
              <a:defRPr sz="1800">
                <a:solidFill>
                  <a:srgbClr val="000000"/>
                </a:solidFill>
              </a:defRPr>
            </a:pPr>
            <a:r>
              <a:rPr sz="2875">
                <a:solidFill>
                  <a:srgbClr val="888888"/>
                </a:solidFill>
              </a:rPr>
              <a:t>Body Level One</a:t>
            </a:r>
          </a:p>
          <a:p>
            <a:pPr lvl="1">
              <a:defRPr sz="1800">
                <a:solidFill>
                  <a:srgbClr val="000000"/>
                </a:solidFill>
              </a:defRPr>
            </a:pPr>
            <a:r>
              <a:rPr sz="2875">
                <a:solidFill>
                  <a:srgbClr val="888888"/>
                </a:solidFill>
              </a:rPr>
              <a:t>Body Level Two</a:t>
            </a:r>
          </a:p>
          <a:p>
            <a:pPr lvl="2">
              <a:defRPr sz="1800">
                <a:solidFill>
                  <a:srgbClr val="000000"/>
                </a:solidFill>
              </a:defRPr>
            </a:pPr>
            <a:r>
              <a:rPr sz="2875">
                <a:solidFill>
                  <a:srgbClr val="888888"/>
                </a:solidFill>
              </a:rPr>
              <a:t>Body Level Three</a:t>
            </a:r>
          </a:p>
          <a:p>
            <a:pPr lvl="3">
              <a:defRPr sz="1800">
                <a:solidFill>
                  <a:srgbClr val="000000"/>
                </a:solidFill>
              </a:defRPr>
            </a:pPr>
            <a:r>
              <a:rPr sz="2875">
                <a:solidFill>
                  <a:srgbClr val="888888"/>
                </a:solidFill>
              </a:rPr>
              <a:t>Body Level Four</a:t>
            </a:r>
          </a:p>
          <a:p>
            <a:pPr lvl="4">
              <a:defRPr sz="1800">
                <a:solidFill>
                  <a:srgbClr val="000000"/>
                </a:solidFill>
              </a:defRPr>
            </a:pPr>
            <a:r>
              <a:rPr sz="2875">
                <a:solidFill>
                  <a:srgbClr val="888888"/>
                </a:solidFill>
              </a:rPr>
              <a:t>Body Level Five</a:t>
            </a:r>
          </a:p>
        </p:txBody>
      </p:sp>
    </p:spTree>
    <p:extLst>
      <p:ext uri="{BB962C8B-B14F-4D97-AF65-F5344CB8AC3E}">
        <p14:creationId xmlns:p14="http://schemas.microsoft.com/office/powerpoint/2010/main" val="230488009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640571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60"/>
            <a:ext cx="8258175" cy="978693"/>
          </a:xfrm>
          <a:prstGeom prst="rect">
            <a:avLst/>
          </a:prstGeom>
        </p:spPr>
        <p:txBody>
          <a:bodyPr/>
          <a:lstStyle>
            <a:lvl1pPr>
              <a:defRPr>
                <a:solidFill>
                  <a:srgbClr val="46375A"/>
                </a:solidFill>
              </a:defRPr>
            </a:lvl1pPr>
          </a:lstStyle>
          <a:p>
            <a:pPr lvl="0">
              <a:defRPr sz="1800"/>
            </a:pPr>
            <a:r>
              <a:rPr sz="3875" dirty="0"/>
              <a:t>Title Text</a:t>
            </a:r>
          </a:p>
        </p:txBody>
      </p:sp>
    </p:spTree>
    <p:extLst>
      <p:ext uri="{BB962C8B-B14F-4D97-AF65-F5344CB8AC3E}">
        <p14:creationId xmlns:p14="http://schemas.microsoft.com/office/powerpoint/2010/main" val="1560178132"/>
      </p:ext>
    </p:extLst>
  </p:cSld>
  <p:clrMapOvr>
    <a:masterClrMapping/>
  </p:clrMapOvr>
  <p:transition spd="med"/>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90"/>
            <a:ext cx="8258175" cy="978693"/>
          </a:xfrm>
          <a:prstGeom prst="rect">
            <a:avLst/>
          </a:prstGeom>
        </p:spPr>
        <p:txBody>
          <a:bodyPr/>
          <a:lstStyle>
            <a:lvl1pPr>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2539140694"/>
      </p:ext>
    </p:extLst>
  </p:cSld>
  <p:clrMapOvr>
    <a:masterClrMapping/>
  </p:clrMapOvr>
  <p:transition spd="med"/>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78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87"/>
            <a:ext cx="8258175" cy="978693"/>
          </a:xfrm>
          <a:prstGeom prst="rect">
            <a:avLst/>
          </a:prstGeom>
        </p:spPr>
        <p:txBody>
          <a:bodyPr/>
          <a:lstStyle>
            <a:lvl1pPr>
              <a:defRPr>
                <a:solidFill>
                  <a:srgbClr val="46375A"/>
                </a:solidFill>
              </a:defRPr>
            </a:lvl1pPr>
          </a:lstStyle>
          <a:p>
            <a:pPr lvl="0">
              <a:defRPr sz="1800"/>
            </a:pPr>
            <a:r>
              <a:rPr sz="3875" dirty="0"/>
              <a:t>Title Text</a:t>
            </a:r>
          </a:p>
        </p:txBody>
      </p:sp>
    </p:spTree>
    <p:extLst>
      <p:ext uri="{BB962C8B-B14F-4D97-AF65-F5344CB8AC3E}">
        <p14:creationId xmlns:p14="http://schemas.microsoft.com/office/powerpoint/2010/main" val="2639154488"/>
      </p:ext>
    </p:extLst>
  </p:cSld>
  <p:clrMapOvr>
    <a:masterClrMapping/>
  </p:clrMapOvr>
  <p:transition spd="med"/>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82"/>
            <a:ext cx="8258175" cy="978693"/>
          </a:xfrm>
          <a:prstGeom prst="rect">
            <a:avLst/>
          </a:prstGeom>
        </p:spPr>
        <p:txBody>
          <a:bodyPr/>
          <a:lstStyle>
            <a:lvl1pPr>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2825101501"/>
      </p:ext>
    </p:extLst>
  </p:cSld>
  <p:clrMapOvr>
    <a:masterClrMapping/>
  </p:clrMapOvr>
  <p:transition spd="med"/>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82"/>
            <a:ext cx="8258175" cy="978693"/>
          </a:xfrm>
          <a:prstGeom prst="rect">
            <a:avLst/>
          </a:prstGeom>
        </p:spPr>
        <p:txBody>
          <a:bodyPr/>
          <a:lstStyle>
            <a:lvl1pPr>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460054019"/>
      </p:ext>
    </p:extLst>
  </p:cSld>
  <p:clrMapOvr>
    <a:masterClrMapping/>
  </p:clrMapOvr>
  <p:transition spd="med"/>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82"/>
            <a:ext cx="8258175" cy="978693"/>
          </a:xfrm>
          <a:prstGeom prst="rect">
            <a:avLst/>
          </a:prstGeom>
        </p:spPr>
        <p:txBody>
          <a:bodyPr/>
          <a:lstStyle>
            <a:lvl1pPr>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869092762"/>
      </p:ext>
    </p:extLst>
  </p:cSld>
  <p:clrMapOvr>
    <a:masterClrMapping/>
  </p:clrMapOvr>
  <p:transition spd="med"/>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15"/>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062976692"/>
      </p:ext>
    </p:extLst>
  </p:cSld>
  <p:clrMapOvr>
    <a:masterClrMapping/>
  </p:clrMapOvr>
  <p:transition spd="med"/>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15"/>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14115024"/>
      </p:ext>
    </p:extLst>
  </p:cSld>
  <p:clrMapOvr>
    <a:masterClrMapping/>
  </p:clrMapOvr>
  <p:transition spd="med"/>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15"/>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725157085"/>
      </p:ext>
    </p:extLst>
  </p:cSld>
  <p:clrMapOvr>
    <a:masterClrMapping/>
  </p:clrMapOvr>
  <p:transition spd="med"/>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5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409"/>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283627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15"/>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931079901"/>
      </p:ext>
    </p:extLst>
  </p:cSld>
  <p:clrMapOvr>
    <a:masterClrMapping/>
  </p:clrMapOvr>
  <p:transition spd="med"/>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7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028647330"/>
      </p:ext>
    </p:extLst>
  </p:cSld>
  <p:clrMapOvr>
    <a:masterClrMapping/>
  </p:clrMapOvr>
  <p:transition spd="med"/>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817506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5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438608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586"/>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698414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618772871"/>
      </p:ext>
    </p:extLst>
  </p:cSld>
  <p:clrMapOvr>
    <a:masterClrMapping/>
  </p:clrMapOvr>
  <p:transition spd="med"/>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478169476"/>
      </p:ext>
    </p:extLst>
  </p:cSld>
  <p:clrMapOvr>
    <a:masterClrMapping/>
  </p:clrMapOvr>
  <p:transition spd="med"/>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type="tx" preserve="1">
  <p:cSld name="2_Blank">
    <p:spTree>
      <p:nvGrpSpPr>
        <p:cNvPr id="1" name=""/>
        <p:cNvGrpSpPr/>
        <p:nvPr/>
      </p:nvGrpSpPr>
      <p:grpSpPr>
        <a:xfrm>
          <a:off x="0" y="0"/>
          <a:ext cx="0" cy="0"/>
          <a:chOff x="0" y="0"/>
          <a:chExt cx="0" cy="0"/>
        </a:xfrm>
      </p:grpSpPr>
      <p:cxnSp>
        <p:nvCxnSpPr>
          <p:cNvPr id="3" name="Straight Connector 2"/>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396171176"/>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reserve="1">
  <p:cSld name="3_Blank">
    <p:spTree>
      <p:nvGrpSpPr>
        <p:cNvPr id="1" name=""/>
        <p:cNvGrpSpPr/>
        <p:nvPr/>
      </p:nvGrpSpPr>
      <p:grpSpPr>
        <a:xfrm>
          <a:off x="0" y="0"/>
          <a:ext cx="0" cy="0"/>
          <a:chOff x="0" y="0"/>
          <a:chExt cx="0" cy="0"/>
        </a:xfrm>
      </p:grpSpPr>
      <p:cxnSp>
        <p:nvCxnSpPr>
          <p:cNvPr id="3" name="Straight Connector 2"/>
          <p:cNvCxnSpPr/>
          <p:nvPr userDrawn="1"/>
        </p:nvCxnSpPr>
        <p:spPr>
          <a:xfrm>
            <a:off x="3857625" y="1095375"/>
            <a:ext cx="4714876"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368097108"/>
      </p:ext>
    </p:extLst>
  </p:cSld>
  <p:clrMapOvr>
    <a:masterClrMapping/>
  </p:clrMapOvr>
  <p:transition spd="med"/>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type="tx" preserve="1">
  <p:cSld name="6_Blank">
    <p:spTree>
      <p:nvGrpSpPr>
        <p:cNvPr id="1" name=""/>
        <p:cNvGrpSpPr/>
        <p:nvPr/>
      </p:nvGrpSpPr>
      <p:grpSpPr>
        <a:xfrm>
          <a:off x="0" y="0"/>
          <a:ext cx="0" cy="0"/>
          <a:chOff x="0" y="0"/>
          <a:chExt cx="0" cy="0"/>
        </a:xfrm>
      </p:grpSpPr>
      <p:cxnSp>
        <p:nvCxnSpPr>
          <p:cNvPr id="3" name="Straight Connector 2"/>
          <p:cNvCxnSpPr/>
          <p:nvPr userDrawn="1"/>
        </p:nvCxnSpPr>
        <p:spPr>
          <a:xfrm>
            <a:off x="4238626" y="1095375"/>
            <a:ext cx="4333875"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387476840"/>
      </p:ext>
    </p:extLst>
  </p:cSld>
  <p:clrMapOvr>
    <a:masterClrMapping/>
  </p:clrMapOvr>
  <p:transition spd="med"/>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722336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154" name="Shape 154"/>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55" name="Shape 155"/>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56" name="Shape 156"/>
          <p:cNvSpPr>
            <a:spLocks noGrp="1"/>
          </p:cNvSpPr>
          <p:nvPr>
            <p:ph type="title"/>
          </p:nvPr>
        </p:nvSpPr>
        <p:spPr>
          <a:prstGeom prst="rect">
            <a:avLst/>
          </a:prstGeom>
        </p:spPr>
        <p:txBody>
          <a:bodyPr>
            <a:normAutofit/>
          </a:bodyPr>
          <a:lstStyle>
            <a:lvl1pPr>
              <a:defRPr sz="3800">
                <a:solidFill>
                  <a:schemeClr val="bg1"/>
                </a:solidFill>
                <a:latin typeface="Arial"/>
                <a:ea typeface="Arial"/>
                <a:cs typeface="Arial"/>
                <a:sym typeface="Arial"/>
              </a:defRPr>
            </a:lvl1pPr>
          </a:lstStyle>
          <a:p>
            <a:pPr lvl="0">
              <a:defRPr sz="1800"/>
            </a:pPr>
            <a:r>
              <a:rPr sz="3600" dirty="0"/>
              <a:t>Title Text</a:t>
            </a:r>
          </a:p>
        </p:txBody>
      </p:sp>
    </p:spTree>
    <p:extLst>
      <p:ext uri="{BB962C8B-B14F-4D97-AF65-F5344CB8AC3E}">
        <p14:creationId xmlns:p14="http://schemas.microsoft.com/office/powerpoint/2010/main" val="2674529680"/>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158" name="Shape 15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59" name="Shape 15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0" name="Shape 160"/>
          <p:cNvSpPr>
            <a:spLocks noGrp="1"/>
          </p:cNvSpPr>
          <p:nvPr>
            <p:ph type="title"/>
          </p:nvPr>
        </p:nvSpPr>
        <p:spPr>
          <a:prstGeom prst="rect">
            <a:avLst/>
          </a:prstGeom>
        </p:spPr>
        <p:txBody>
          <a:bodyPr/>
          <a:lstStyle>
            <a:lvl1pPr>
              <a:defRPr sz="3600">
                <a:solidFill>
                  <a:schemeClr val="bg1"/>
                </a:solidFill>
                <a:latin typeface="Arial"/>
                <a:ea typeface="Arial"/>
                <a:cs typeface="Arial"/>
                <a:sym typeface="Arial"/>
              </a:defRPr>
            </a:lvl1pPr>
          </a:lstStyle>
          <a:p>
            <a:pPr lvl="0">
              <a:defRPr sz="1800"/>
            </a:pPr>
            <a:r>
              <a:rPr sz="3600" dirty="0"/>
              <a:t>Title Text</a:t>
            </a:r>
          </a:p>
        </p:txBody>
      </p:sp>
      <p:sp>
        <p:nvSpPr>
          <p:cNvPr id="161" name="Shape 161"/>
          <p:cNvSpPr>
            <a:spLocks noGrp="1"/>
          </p:cNvSpPr>
          <p:nvPr>
            <p:ph type="body" idx="1"/>
          </p:nvPr>
        </p:nvSpPr>
        <p:spPr>
          <a:prstGeom prst="rect">
            <a:avLst/>
          </a:prstGeom>
        </p:spPr>
        <p:txBody>
          <a:bodyPr/>
          <a:lstStyle>
            <a:lvl1pPr>
              <a:buClr>
                <a:srgbClr val="205C3A"/>
              </a:buClr>
              <a:defRPr>
                <a:latin typeface="Arial"/>
                <a:ea typeface="Arial"/>
                <a:cs typeface="Arial"/>
                <a:sym typeface="Arial"/>
              </a:defRPr>
            </a:lvl1pPr>
            <a:lvl2pPr>
              <a:buClr>
                <a:srgbClr val="205C3A"/>
              </a:buClr>
              <a:defRPr>
                <a:latin typeface="Arial"/>
                <a:ea typeface="Arial"/>
                <a:cs typeface="Arial"/>
                <a:sym typeface="Arial"/>
              </a:defRPr>
            </a:lvl2pPr>
            <a:lvl3pPr>
              <a:buClr>
                <a:srgbClr val="205C3A"/>
              </a:buClr>
              <a:defRPr>
                <a:latin typeface="Arial"/>
                <a:ea typeface="Arial"/>
                <a:cs typeface="Arial"/>
                <a:sym typeface="Arial"/>
              </a:defRPr>
            </a:lvl3pPr>
            <a:lvl4pPr>
              <a:buClr>
                <a:srgbClr val="205C3A"/>
              </a:buClr>
              <a:buChar char="•"/>
              <a:defRPr>
                <a:latin typeface="Arial"/>
                <a:ea typeface="Arial"/>
                <a:cs typeface="Arial"/>
                <a:sym typeface="Arial"/>
              </a:defRPr>
            </a:lvl4pPr>
            <a:lvl5pPr>
              <a:buClr>
                <a:srgbClr val="205C3A"/>
              </a:buClr>
              <a:buChar cha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211352333"/>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163" name="Shape 163"/>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4" name="Shape 164"/>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5" name="Shape 165"/>
          <p:cNvSpPr>
            <a:spLocks noGrp="1"/>
          </p:cNvSpPr>
          <p:nvPr>
            <p:ph type="title"/>
          </p:nvPr>
        </p:nvSpPr>
        <p:spPr>
          <a:xfrm>
            <a:off x="457200" y="1"/>
            <a:ext cx="3008314" cy="1076325"/>
          </a:xfrm>
          <a:prstGeom prst="rect">
            <a:avLst/>
          </a:prstGeom>
        </p:spPr>
        <p:txBody>
          <a:bodyPr anchor="b"/>
          <a:lstStyle>
            <a:lvl1pPr algn="l">
              <a:defRPr sz="1800">
                <a:latin typeface="Arial Bold"/>
                <a:ea typeface="Arial Bold"/>
                <a:cs typeface="Arial Bold"/>
                <a:sym typeface="Arial Bold"/>
              </a:defRPr>
            </a:lvl1pPr>
          </a:lstStyle>
          <a:p>
            <a:pPr lvl="0">
              <a:defRPr sz="1800"/>
            </a:pPr>
            <a:r>
              <a:rPr sz="1800"/>
              <a:t>Title Text</a:t>
            </a:r>
          </a:p>
        </p:txBody>
      </p:sp>
      <p:sp>
        <p:nvSpPr>
          <p:cNvPr id="166" name="Shape 166"/>
          <p:cNvSpPr>
            <a:spLocks noGrp="1"/>
          </p:cNvSpPr>
          <p:nvPr>
            <p:ph type="body" idx="1"/>
          </p:nvPr>
        </p:nvSpPr>
        <p:spPr>
          <a:xfrm>
            <a:off x="3575050" y="205161"/>
            <a:ext cx="5111750" cy="4938713"/>
          </a:xfrm>
          <a:prstGeom prst="rect">
            <a:avLst/>
          </a:prstGeom>
        </p:spPr>
        <p:txBody>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3723496691"/>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68" name="Shape 16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9" name="Shape 16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70" name="Shape 170"/>
          <p:cNvSpPr>
            <a:spLocks noGrp="1"/>
          </p:cNvSpPr>
          <p:nvPr>
            <p:ph type="title"/>
          </p:nvPr>
        </p:nvSpPr>
        <p:spPr>
          <a:prstGeom prst="rect">
            <a:avLst/>
          </a:prstGeom>
        </p:spPr>
        <p:txBody>
          <a:bodyPr/>
          <a:lstStyle>
            <a:lvl1pPr>
              <a:defRPr sz="3600">
                <a:latin typeface="Arial"/>
                <a:ea typeface="Arial"/>
                <a:cs typeface="Arial"/>
                <a:sym typeface="Arial"/>
              </a:defRPr>
            </a:lvl1pPr>
          </a:lstStyle>
          <a:p>
            <a:pPr lvl="0">
              <a:defRPr sz="1800"/>
            </a:pPr>
            <a:r>
              <a:rPr sz="3600"/>
              <a:t>Title Text</a:t>
            </a:r>
          </a:p>
        </p:txBody>
      </p:sp>
      <p:sp>
        <p:nvSpPr>
          <p:cNvPr id="171" name="Shape 171"/>
          <p:cNvSpPr>
            <a:spLocks noGrp="1"/>
          </p:cNvSpPr>
          <p:nvPr>
            <p:ph type="body" idx="1"/>
          </p:nvPr>
        </p:nvSpPr>
        <p:spPr>
          <a:xfrm>
            <a:off x="457200" y="1200150"/>
            <a:ext cx="4038600" cy="3943350"/>
          </a:xfrm>
          <a:prstGeom prst="rect">
            <a:avLst/>
          </a:prstGeom>
        </p:spPr>
        <p:txBody>
          <a:bodyPr/>
          <a:lstStyle>
            <a:lvl1pPr>
              <a:spcBef>
                <a:spcPts val="536"/>
              </a:spcBef>
              <a:defRPr sz="2500">
                <a:latin typeface="Arial"/>
                <a:ea typeface="Arial"/>
                <a:cs typeface="Arial"/>
                <a:sym typeface="Arial"/>
              </a:defRPr>
            </a:lvl1pPr>
            <a:lvl2pPr marL="705835" indent="-297641">
              <a:spcBef>
                <a:spcPts val="536"/>
              </a:spcBef>
              <a:defRPr sz="2500">
                <a:latin typeface="Arial"/>
                <a:ea typeface="Arial"/>
                <a:cs typeface="Arial"/>
                <a:sym typeface="Arial"/>
              </a:defRPr>
            </a:lvl2pPr>
            <a:lvl3pPr marL="1102123" indent="-285735">
              <a:spcBef>
                <a:spcPts val="536"/>
              </a:spcBef>
              <a:defRPr sz="2500">
                <a:latin typeface="Arial"/>
                <a:ea typeface="Arial"/>
                <a:cs typeface="Arial"/>
                <a:sym typeface="Arial"/>
              </a:defRPr>
            </a:lvl3pPr>
            <a:lvl4pPr marL="1542066" indent="-317484">
              <a:spcBef>
                <a:spcPts val="536"/>
              </a:spcBef>
              <a:defRPr sz="2500">
                <a:latin typeface="Arial"/>
                <a:ea typeface="Arial"/>
                <a:cs typeface="Arial"/>
                <a:sym typeface="Arial"/>
              </a:defRPr>
            </a:lvl4pPr>
            <a:lvl5pPr marL="1950259" indent="-317484">
              <a:spcBef>
                <a:spcPts val="536"/>
              </a:spcBef>
              <a:defRPr sz="2500">
                <a:latin typeface="Arial"/>
                <a:ea typeface="Arial"/>
                <a:cs typeface="Arial"/>
                <a:sym typeface="Arial"/>
              </a:defRPr>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1280034388"/>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177" name="Shape 177"/>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78" name="Shape 178"/>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79" name="Shape 179"/>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latin typeface="Arial"/>
                <a:ea typeface="Arial"/>
                <a:cs typeface="Arial"/>
                <a:sym typeface="Arial"/>
              </a:defRPr>
            </a:lvl1pPr>
            <a:lvl2pPr marL="0" indent="408194" algn="ctr">
              <a:buSzTx/>
              <a:buFontTx/>
              <a:buNone/>
              <a:defRPr>
                <a:solidFill>
                  <a:srgbClr val="888888"/>
                </a:solidFill>
                <a:latin typeface="Arial"/>
                <a:ea typeface="Arial"/>
                <a:cs typeface="Arial"/>
                <a:sym typeface="Arial"/>
              </a:defRPr>
            </a:lvl2pPr>
            <a:lvl3pPr marL="0" indent="816388" algn="ctr">
              <a:buSzTx/>
              <a:buFontTx/>
              <a:buNone/>
              <a:defRPr>
                <a:solidFill>
                  <a:srgbClr val="888888"/>
                </a:solidFill>
                <a:latin typeface="Arial"/>
                <a:ea typeface="Arial"/>
                <a:cs typeface="Arial"/>
                <a:sym typeface="Arial"/>
              </a:defRPr>
            </a:lvl3pPr>
            <a:lvl4pPr marL="0" indent="1224582" algn="ctr">
              <a:buSzTx/>
              <a:buFontTx/>
              <a:buNone/>
              <a:defRPr>
                <a:solidFill>
                  <a:srgbClr val="888888"/>
                </a:solidFill>
                <a:latin typeface="Arial"/>
                <a:ea typeface="Arial"/>
                <a:cs typeface="Arial"/>
                <a:sym typeface="Arial"/>
              </a:defRPr>
            </a:lvl4pPr>
            <a:lvl5pPr marL="0" indent="1632776" algn="ctr">
              <a:buSzTx/>
              <a:buFontTx/>
              <a:buNone/>
              <a:defRPr>
                <a:solidFill>
                  <a:srgbClr val="888888"/>
                </a:solidFill>
                <a:latin typeface="Arial"/>
                <a:ea typeface="Arial"/>
                <a:cs typeface="Arial"/>
                <a:sym typeface="Arial"/>
              </a:defRPr>
            </a:lvl5pPr>
          </a:lstStyle>
          <a:p>
            <a:pPr lvl="0">
              <a:defRPr sz="1800">
                <a:solidFill>
                  <a:srgbClr val="000000"/>
                </a:solidFill>
              </a:defRPr>
            </a:pPr>
            <a:r>
              <a:rPr sz="2900">
                <a:solidFill>
                  <a:srgbClr val="888888"/>
                </a:solidFill>
              </a:rPr>
              <a:t>Body Level One</a:t>
            </a:r>
          </a:p>
          <a:p>
            <a:pPr lvl="1">
              <a:defRPr sz="1800">
                <a:solidFill>
                  <a:srgbClr val="000000"/>
                </a:solidFill>
              </a:defRPr>
            </a:pPr>
            <a:r>
              <a:rPr sz="2900">
                <a:solidFill>
                  <a:srgbClr val="888888"/>
                </a:solidFill>
              </a:rPr>
              <a:t>Body Level Two</a:t>
            </a:r>
          </a:p>
          <a:p>
            <a:pPr lvl="2">
              <a:defRPr sz="1800">
                <a:solidFill>
                  <a:srgbClr val="000000"/>
                </a:solidFill>
              </a:defRPr>
            </a:pPr>
            <a:r>
              <a:rPr sz="2900">
                <a:solidFill>
                  <a:srgbClr val="888888"/>
                </a:solidFill>
              </a:rPr>
              <a:t>Body Level Three</a:t>
            </a:r>
          </a:p>
          <a:p>
            <a:pPr lvl="3">
              <a:defRPr sz="1800">
                <a:solidFill>
                  <a:srgbClr val="000000"/>
                </a:solidFill>
              </a:defRPr>
            </a:pPr>
            <a:r>
              <a:rPr sz="2900">
                <a:solidFill>
                  <a:srgbClr val="888888"/>
                </a:solidFill>
              </a:rPr>
              <a:t>Body Level Four</a:t>
            </a:r>
          </a:p>
          <a:p>
            <a:pPr lvl="4">
              <a:defRPr sz="1800">
                <a:solidFill>
                  <a:srgbClr val="000000"/>
                </a:solidFill>
              </a:defRPr>
            </a:pPr>
            <a:r>
              <a:rPr sz="2900">
                <a:solidFill>
                  <a:srgbClr val="888888"/>
                </a:solidFill>
              </a:rPr>
              <a:t>Body Level Five</a:t>
            </a:r>
          </a:p>
        </p:txBody>
      </p:sp>
    </p:spTree>
    <p:extLst>
      <p:ext uri="{BB962C8B-B14F-4D97-AF65-F5344CB8AC3E}">
        <p14:creationId xmlns:p14="http://schemas.microsoft.com/office/powerpoint/2010/main" val="844929559"/>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59"/>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178988433"/>
      </p:ext>
    </p:extLst>
  </p:cSld>
  <p:clrMapOvr>
    <a:masterClrMapping/>
  </p:clrMapOvr>
  <p:transition spd="med"/>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50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687935241"/>
      </p:ext>
    </p:extLst>
  </p:cSld>
  <p:clrMapOvr>
    <a:masterClrMapping/>
  </p:clrMapOvr>
  <p:transition spd="med"/>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408540823"/>
      </p:ext>
    </p:extLst>
  </p:cSld>
  <p:clrMapOvr>
    <a:masterClrMapping/>
  </p:clrMapOvr>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8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554509410"/>
      </p:ext>
    </p:extLst>
  </p:cSld>
  <p:clrMapOvr>
    <a:masterClrMapping/>
  </p:clrMapOvr>
  <p:transition spd="med"/>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8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756830488"/>
      </p:ext>
    </p:extLst>
  </p:cSld>
  <p:clrMapOvr>
    <a:masterClrMapping/>
  </p:clrMapOvr>
  <p:transition spd="med"/>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7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487729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8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818559263"/>
      </p:ext>
    </p:extLst>
  </p:cSld>
  <p:clrMapOvr>
    <a:masterClrMapping/>
  </p:clrMapOvr>
  <p:transition spd="med"/>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8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884692299"/>
      </p:ext>
    </p:extLst>
  </p:cSld>
  <p:clrMapOvr>
    <a:masterClrMapping/>
  </p:clrMapOvr>
  <p:transition spd="med"/>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215789"/>
      </p:ext>
    </p:extLst>
  </p:cSld>
  <p:clrMapOvr>
    <a:masterClrMapping/>
  </p:clrMapOvr>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20"/>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759301534"/>
      </p:ext>
    </p:extLst>
  </p:cSld>
  <p:clrMapOvr>
    <a:masterClrMapping/>
  </p:clrMapOvr>
  <p:transition spd="med"/>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7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971183601"/>
      </p:ext>
    </p:extLst>
  </p:cSld>
  <p:clrMapOvr>
    <a:masterClrMapping/>
  </p:clrMapOvr>
  <p:transition spd="med"/>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5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113996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720932562"/>
      </p:ext>
    </p:extLst>
  </p:cSld>
  <p:clrMapOvr>
    <a:masterClrMapping/>
  </p:clrMapOvr>
  <p:transition spd="med"/>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500726811"/>
      </p:ext>
    </p:extLst>
  </p:cSld>
  <p:clrMapOvr>
    <a:masterClrMapping/>
  </p:clrMapOvr>
  <p:transition spd="med"/>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type="tx" preserve="1">
  <p:cSld name="2_Blank">
    <p:spTree>
      <p:nvGrpSpPr>
        <p:cNvPr id="1" name=""/>
        <p:cNvGrpSpPr/>
        <p:nvPr/>
      </p:nvGrpSpPr>
      <p:grpSpPr>
        <a:xfrm>
          <a:off x="0" y="0"/>
          <a:ext cx="0" cy="0"/>
          <a:chOff x="0" y="0"/>
          <a:chExt cx="0" cy="0"/>
        </a:xfrm>
      </p:grpSpPr>
      <p:cxnSp>
        <p:nvCxnSpPr>
          <p:cNvPr id="3" name="Straight Connector 2"/>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224327637"/>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reserve="1">
  <p:cSld name="3_Blank">
    <p:spTree>
      <p:nvGrpSpPr>
        <p:cNvPr id="1" name=""/>
        <p:cNvGrpSpPr/>
        <p:nvPr/>
      </p:nvGrpSpPr>
      <p:grpSpPr>
        <a:xfrm>
          <a:off x="0" y="0"/>
          <a:ext cx="0" cy="0"/>
          <a:chOff x="0" y="0"/>
          <a:chExt cx="0" cy="0"/>
        </a:xfrm>
      </p:grpSpPr>
      <p:cxnSp>
        <p:nvCxnSpPr>
          <p:cNvPr id="3" name="Straight Connector 2"/>
          <p:cNvCxnSpPr/>
          <p:nvPr userDrawn="1"/>
        </p:nvCxnSpPr>
        <p:spPr>
          <a:xfrm>
            <a:off x="3857625" y="1095375"/>
            <a:ext cx="4714876"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525019951"/>
      </p:ext>
    </p:extLst>
  </p:cSld>
  <p:clrMapOvr>
    <a:masterClrMapping/>
  </p:clrMapOvr>
  <p:transition spd="med"/>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391"/>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497062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type="tx" preserve="1">
  <p:cSld name="6_Blank">
    <p:spTree>
      <p:nvGrpSpPr>
        <p:cNvPr id="1" name=""/>
        <p:cNvGrpSpPr/>
        <p:nvPr/>
      </p:nvGrpSpPr>
      <p:grpSpPr>
        <a:xfrm>
          <a:off x="0" y="0"/>
          <a:ext cx="0" cy="0"/>
          <a:chOff x="0" y="0"/>
          <a:chExt cx="0" cy="0"/>
        </a:xfrm>
      </p:grpSpPr>
      <p:cxnSp>
        <p:nvCxnSpPr>
          <p:cNvPr id="3" name="Straight Connector 2"/>
          <p:cNvCxnSpPr/>
          <p:nvPr userDrawn="1"/>
        </p:nvCxnSpPr>
        <p:spPr>
          <a:xfrm>
            <a:off x="4238626" y="1095375"/>
            <a:ext cx="4333875"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660047656"/>
      </p:ext>
    </p:extLst>
  </p:cSld>
  <p:clrMapOvr>
    <a:masterClrMapping/>
  </p:clrMapOvr>
  <p:transition spd="med"/>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154" name="Shape 154"/>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55" name="Shape 155"/>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56" name="Shape 156"/>
          <p:cNvSpPr>
            <a:spLocks noGrp="1"/>
          </p:cNvSpPr>
          <p:nvPr>
            <p:ph type="title"/>
          </p:nvPr>
        </p:nvSpPr>
        <p:spPr>
          <a:prstGeom prst="rect">
            <a:avLst/>
          </a:prstGeom>
        </p:spPr>
        <p:txBody>
          <a:bodyPr>
            <a:normAutofit/>
          </a:bodyPr>
          <a:lstStyle>
            <a:lvl1pPr>
              <a:defRPr sz="3800">
                <a:solidFill>
                  <a:schemeClr val="bg1"/>
                </a:solidFill>
                <a:latin typeface="Arial"/>
                <a:ea typeface="Arial"/>
                <a:cs typeface="Arial"/>
                <a:sym typeface="Arial"/>
              </a:defRPr>
            </a:lvl1pPr>
          </a:lstStyle>
          <a:p>
            <a:pPr lvl="0">
              <a:defRPr sz="1800"/>
            </a:pPr>
            <a:r>
              <a:rPr sz="3600" dirty="0"/>
              <a:t>Title Text</a:t>
            </a:r>
          </a:p>
        </p:txBody>
      </p:sp>
    </p:spTree>
    <p:extLst>
      <p:ext uri="{BB962C8B-B14F-4D97-AF65-F5344CB8AC3E}">
        <p14:creationId xmlns:p14="http://schemas.microsoft.com/office/powerpoint/2010/main" val="3458391977"/>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158" name="Shape 15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59" name="Shape 15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0" name="Shape 160"/>
          <p:cNvSpPr>
            <a:spLocks noGrp="1"/>
          </p:cNvSpPr>
          <p:nvPr>
            <p:ph type="title"/>
          </p:nvPr>
        </p:nvSpPr>
        <p:spPr>
          <a:prstGeom prst="rect">
            <a:avLst/>
          </a:prstGeom>
        </p:spPr>
        <p:txBody>
          <a:bodyPr/>
          <a:lstStyle>
            <a:lvl1pPr>
              <a:defRPr sz="3600">
                <a:solidFill>
                  <a:schemeClr val="bg1"/>
                </a:solidFill>
                <a:latin typeface="Arial"/>
                <a:ea typeface="Arial"/>
                <a:cs typeface="Arial"/>
                <a:sym typeface="Arial"/>
              </a:defRPr>
            </a:lvl1pPr>
          </a:lstStyle>
          <a:p>
            <a:pPr lvl="0">
              <a:defRPr sz="1800"/>
            </a:pPr>
            <a:r>
              <a:rPr sz="3600" dirty="0"/>
              <a:t>Title Text</a:t>
            </a:r>
          </a:p>
        </p:txBody>
      </p:sp>
      <p:sp>
        <p:nvSpPr>
          <p:cNvPr id="161" name="Shape 161"/>
          <p:cNvSpPr>
            <a:spLocks noGrp="1"/>
          </p:cNvSpPr>
          <p:nvPr>
            <p:ph type="body" idx="1"/>
          </p:nvPr>
        </p:nvSpPr>
        <p:spPr>
          <a:prstGeom prst="rect">
            <a:avLst/>
          </a:prstGeom>
        </p:spPr>
        <p:txBody>
          <a:bodyPr/>
          <a:lstStyle>
            <a:lvl1pPr>
              <a:buClr>
                <a:srgbClr val="205C3A"/>
              </a:buClr>
              <a:defRPr>
                <a:latin typeface="Arial"/>
                <a:ea typeface="Arial"/>
                <a:cs typeface="Arial"/>
                <a:sym typeface="Arial"/>
              </a:defRPr>
            </a:lvl1pPr>
            <a:lvl2pPr>
              <a:buClr>
                <a:srgbClr val="205C3A"/>
              </a:buClr>
              <a:defRPr>
                <a:latin typeface="Arial"/>
                <a:ea typeface="Arial"/>
                <a:cs typeface="Arial"/>
                <a:sym typeface="Arial"/>
              </a:defRPr>
            </a:lvl2pPr>
            <a:lvl3pPr>
              <a:buClr>
                <a:srgbClr val="205C3A"/>
              </a:buClr>
              <a:defRPr>
                <a:latin typeface="Arial"/>
                <a:ea typeface="Arial"/>
                <a:cs typeface="Arial"/>
                <a:sym typeface="Arial"/>
              </a:defRPr>
            </a:lvl3pPr>
            <a:lvl4pPr>
              <a:buClr>
                <a:srgbClr val="205C3A"/>
              </a:buClr>
              <a:buChar char="•"/>
              <a:defRPr>
                <a:latin typeface="Arial"/>
                <a:ea typeface="Arial"/>
                <a:cs typeface="Arial"/>
                <a:sym typeface="Arial"/>
              </a:defRPr>
            </a:lvl4pPr>
            <a:lvl5pPr>
              <a:buClr>
                <a:srgbClr val="205C3A"/>
              </a:buClr>
              <a:buChar cha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1933467381"/>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163" name="Shape 163"/>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4" name="Shape 164"/>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5" name="Shape 165"/>
          <p:cNvSpPr>
            <a:spLocks noGrp="1"/>
          </p:cNvSpPr>
          <p:nvPr>
            <p:ph type="title"/>
          </p:nvPr>
        </p:nvSpPr>
        <p:spPr>
          <a:xfrm>
            <a:off x="457200" y="1"/>
            <a:ext cx="3008314" cy="1076325"/>
          </a:xfrm>
          <a:prstGeom prst="rect">
            <a:avLst/>
          </a:prstGeom>
        </p:spPr>
        <p:txBody>
          <a:bodyPr anchor="b"/>
          <a:lstStyle>
            <a:lvl1pPr algn="l">
              <a:defRPr sz="1800">
                <a:latin typeface="Arial Bold"/>
                <a:ea typeface="Arial Bold"/>
                <a:cs typeface="Arial Bold"/>
                <a:sym typeface="Arial Bold"/>
              </a:defRPr>
            </a:lvl1pPr>
          </a:lstStyle>
          <a:p>
            <a:pPr lvl="0">
              <a:defRPr sz="1800"/>
            </a:pPr>
            <a:r>
              <a:rPr sz="1800"/>
              <a:t>Title Text</a:t>
            </a:r>
          </a:p>
        </p:txBody>
      </p:sp>
      <p:sp>
        <p:nvSpPr>
          <p:cNvPr id="166" name="Shape 166"/>
          <p:cNvSpPr>
            <a:spLocks noGrp="1"/>
          </p:cNvSpPr>
          <p:nvPr>
            <p:ph type="body" idx="1"/>
          </p:nvPr>
        </p:nvSpPr>
        <p:spPr>
          <a:xfrm>
            <a:off x="3575050" y="205161"/>
            <a:ext cx="5111750" cy="4938713"/>
          </a:xfrm>
          <a:prstGeom prst="rect">
            <a:avLst/>
          </a:prstGeom>
        </p:spPr>
        <p:txBody>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4029724319"/>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68" name="Shape 16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9" name="Shape 16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70" name="Shape 170"/>
          <p:cNvSpPr>
            <a:spLocks noGrp="1"/>
          </p:cNvSpPr>
          <p:nvPr>
            <p:ph type="title"/>
          </p:nvPr>
        </p:nvSpPr>
        <p:spPr>
          <a:prstGeom prst="rect">
            <a:avLst/>
          </a:prstGeom>
        </p:spPr>
        <p:txBody>
          <a:bodyPr/>
          <a:lstStyle>
            <a:lvl1pPr>
              <a:defRPr sz="3600">
                <a:latin typeface="Arial"/>
                <a:ea typeface="Arial"/>
                <a:cs typeface="Arial"/>
                <a:sym typeface="Arial"/>
              </a:defRPr>
            </a:lvl1pPr>
          </a:lstStyle>
          <a:p>
            <a:pPr lvl="0">
              <a:defRPr sz="1800"/>
            </a:pPr>
            <a:r>
              <a:rPr sz="3600"/>
              <a:t>Title Text</a:t>
            </a:r>
          </a:p>
        </p:txBody>
      </p:sp>
      <p:sp>
        <p:nvSpPr>
          <p:cNvPr id="171" name="Shape 171"/>
          <p:cNvSpPr>
            <a:spLocks noGrp="1"/>
          </p:cNvSpPr>
          <p:nvPr>
            <p:ph type="body" idx="1"/>
          </p:nvPr>
        </p:nvSpPr>
        <p:spPr>
          <a:xfrm>
            <a:off x="457200" y="1200150"/>
            <a:ext cx="4038600" cy="3943350"/>
          </a:xfrm>
          <a:prstGeom prst="rect">
            <a:avLst/>
          </a:prstGeom>
        </p:spPr>
        <p:txBody>
          <a:bodyPr/>
          <a:lstStyle>
            <a:lvl1pPr>
              <a:spcBef>
                <a:spcPts val="536"/>
              </a:spcBef>
              <a:defRPr sz="2500">
                <a:latin typeface="Arial"/>
                <a:ea typeface="Arial"/>
                <a:cs typeface="Arial"/>
                <a:sym typeface="Arial"/>
              </a:defRPr>
            </a:lvl1pPr>
            <a:lvl2pPr marL="705835" indent="-297641">
              <a:spcBef>
                <a:spcPts val="536"/>
              </a:spcBef>
              <a:defRPr sz="2500">
                <a:latin typeface="Arial"/>
                <a:ea typeface="Arial"/>
                <a:cs typeface="Arial"/>
                <a:sym typeface="Arial"/>
              </a:defRPr>
            </a:lvl2pPr>
            <a:lvl3pPr marL="1102123" indent="-285735">
              <a:spcBef>
                <a:spcPts val="536"/>
              </a:spcBef>
              <a:defRPr sz="2500">
                <a:latin typeface="Arial"/>
                <a:ea typeface="Arial"/>
                <a:cs typeface="Arial"/>
                <a:sym typeface="Arial"/>
              </a:defRPr>
            </a:lvl3pPr>
            <a:lvl4pPr marL="1542066" indent="-317484">
              <a:spcBef>
                <a:spcPts val="536"/>
              </a:spcBef>
              <a:defRPr sz="2500">
                <a:latin typeface="Arial"/>
                <a:ea typeface="Arial"/>
                <a:cs typeface="Arial"/>
                <a:sym typeface="Arial"/>
              </a:defRPr>
            </a:lvl4pPr>
            <a:lvl5pPr marL="1950259" indent="-317484">
              <a:spcBef>
                <a:spcPts val="536"/>
              </a:spcBef>
              <a:defRPr sz="2500">
                <a:latin typeface="Arial"/>
                <a:ea typeface="Arial"/>
                <a:cs typeface="Arial"/>
                <a:sym typeface="Arial"/>
              </a:defRPr>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2835054264"/>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177" name="Shape 177"/>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78" name="Shape 178"/>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79" name="Shape 179"/>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latin typeface="Arial"/>
                <a:ea typeface="Arial"/>
                <a:cs typeface="Arial"/>
                <a:sym typeface="Arial"/>
              </a:defRPr>
            </a:lvl1pPr>
            <a:lvl2pPr marL="0" indent="408194" algn="ctr">
              <a:buSzTx/>
              <a:buFontTx/>
              <a:buNone/>
              <a:defRPr>
                <a:solidFill>
                  <a:srgbClr val="888888"/>
                </a:solidFill>
                <a:latin typeface="Arial"/>
                <a:ea typeface="Arial"/>
                <a:cs typeface="Arial"/>
                <a:sym typeface="Arial"/>
              </a:defRPr>
            </a:lvl2pPr>
            <a:lvl3pPr marL="0" indent="816388" algn="ctr">
              <a:buSzTx/>
              <a:buFontTx/>
              <a:buNone/>
              <a:defRPr>
                <a:solidFill>
                  <a:srgbClr val="888888"/>
                </a:solidFill>
                <a:latin typeface="Arial"/>
                <a:ea typeface="Arial"/>
                <a:cs typeface="Arial"/>
                <a:sym typeface="Arial"/>
              </a:defRPr>
            </a:lvl3pPr>
            <a:lvl4pPr marL="0" indent="1224582" algn="ctr">
              <a:buSzTx/>
              <a:buFontTx/>
              <a:buNone/>
              <a:defRPr>
                <a:solidFill>
                  <a:srgbClr val="888888"/>
                </a:solidFill>
                <a:latin typeface="Arial"/>
                <a:ea typeface="Arial"/>
                <a:cs typeface="Arial"/>
                <a:sym typeface="Arial"/>
              </a:defRPr>
            </a:lvl4pPr>
            <a:lvl5pPr marL="0" indent="1632776" algn="ctr">
              <a:buSzTx/>
              <a:buFontTx/>
              <a:buNone/>
              <a:defRPr>
                <a:solidFill>
                  <a:srgbClr val="888888"/>
                </a:solidFill>
                <a:latin typeface="Arial"/>
                <a:ea typeface="Arial"/>
                <a:cs typeface="Arial"/>
                <a:sym typeface="Arial"/>
              </a:defRPr>
            </a:lvl5pPr>
          </a:lstStyle>
          <a:p>
            <a:pPr lvl="0">
              <a:defRPr sz="1800">
                <a:solidFill>
                  <a:srgbClr val="000000"/>
                </a:solidFill>
              </a:defRPr>
            </a:pPr>
            <a:r>
              <a:rPr sz="2900">
                <a:solidFill>
                  <a:srgbClr val="888888"/>
                </a:solidFill>
              </a:rPr>
              <a:t>Body Level One</a:t>
            </a:r>
          </a:p>
          <a:p>
            <a:pPr lvl="1">
              <a:defRPr sz="1800">
                <a:solidFill>
                  <a:srgbClr val="000000"/>
                </a:solidFill>
              </a:defRPr>
            </a:pPr>
            <a:r>
              <a:rPr sz="2900">
                <a:solidFill>
                  <a:srgbClr val="888888"/>
                </a:solidFill>
              </a:rPr>
              <a:t>Body Level Two</a:t>
            </a:r>
          </a:p>
          <a:p>
            <a:pPr lvl="2">
              <a:defRPr sz="1800">
                <a:solidFill>
                  <a:srgbClr val="000000"/>
                </a:solidFill>
              </a:defRPr>
            </a:pPr>
            <a:r>
              <a:rPr sz="2900">
                <a:solidFill>
                  <a:srgbClr val="888888"/>
                </a:solidFill>
              </a:rPr>
              <a:t>Body Level Three</a:t>
            </a:r>
          </a:p>
          <a:p>
            <a:pPr lvl="3">
              <a:defRPr sz="1800">
                <a:solidFill>
                  <a:srgbClr val="000000"/>
                </a:solidFill>
              </a:defRPr>
            </a:pPr>
            <a:r>
              <a:rPr sz="2900">
                <a:solidFill>
                  <a:srgbClr val="888888"/>
                </a:solidFill>
              </a:rPr>
              <a:t>Body Level Four</a:t>
            </a:r>
          </a:p>
          <a:p>
            <a:pPr lvl="4">
              <a:defRPr sz="1800">
                <a:solidFill>
                  <a:srgbClr val="000000"/>
                </a:solidFill>
              </a:defRPr>
            </a:pPr>
            <a:r>
              <a:rPr sz="2900">
                <a:solidFill>
                  <a:srgbClr val="888888"/>
                </a:solidFill>
              </a:rPr>
              <a:t>Body Level Five</a:t>
            </a:r>
          </a:p>
        </p:txBody>
      </p:sp>
    </p:spTree>
    <p:extLst>
      <p:ext uri="{BB962C8B-B14F-4D97-AF65-F5344CB8AC3E}">
        <p14:creationId xmlns:p14="http://schemas.microsoft.com/office/powerpoint/2010/main" val="2985452385"/>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59"/>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710880686"/>
      </p:ext>
    </p:extLst>
  </p:cSld>
  <p:clrMapOvr>
    <a:masterClrMapping/>
  </p:clrMapOvr>
  <p:transition spd="med"/>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50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51211833"/>
      </p:ext>
    </p:extLst>
  </p:cSld>
  <p:clrMapOvr>
    <a:masterClrMapping/>
  </p:clrMapOvr>
  <p:transition spd="med"/>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4160713905"/>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8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610285281"/>
      </p:ext>
    </p:extLst>
  </p:cSld>
  <p:clrMapOvr>
    <a:masterClrMapping/>
  </p:clrMapOvr>
  <p:transition spd="med"/>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391"/>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620578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8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656380860"/>
      </p:ext>
    </p:extLst>
  </p:cSld>
  <p:clrMapOvr>
    <a:masterClrMapping/>
  </p:clrMapOvr>
  <p:transition spd="med"/>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8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408304607"/>
      </p:ext>
    </p:extLst>
  </p:cSld>
  <p:clrMapOvr>
    <a:masterClrMapping/>
  </p:clrMapOvr>
  <p:transition spd="med"/>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8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907442485"/>
      </p:ext>
    </p:extLst>
  </p:cSld>
  <p:clrMapOvr>
    <a:masterClrMapping/>
  </p:clrMapOvr>
  <p:transition spd="med"/>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601623"/>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20"/>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630257240"/>
      </p:ext>
    </p:extLst>
  </p:cSld>
  <p:clrMapOvr>
    <a:masterClrMapping/>
  </p:clrMapOvr>
  <p:transition spd="med"/>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7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311719888"/>
      </p:ext>
    </p:extLst>
  </p:cSld>
  <p:clrMapOvr>
    <a:masterClrMapping/>
  </p:clrMapOvr>
  <p:transition spd="med"/>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5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885278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42" name="Shape 42"/>
          <p:cNvSpPr>
            <a:spLocks noGrp="1"/>
          </p:cNvSpPr>
          <p:nvPr>
            <p:ph type="title"/>
          </p:nvPr>
        </p:nvSpPr>
        <p:spPr>
          <a:xfrm>
            <a:off x="685800" y="1383509"/>
            <a:ext cx="7772400" cy="1531144"/>
          </a:xfrm>
          <a:prstGeom prst="rect">
            <a:avLst/>
          </a:prstGeom>
        </p:spPr>
        <p:txBody>
          <a:bodyPr/>
          <a:lstStyle/>
          <a:p>
            <a:pPr lvl="0">
              <a:defRPr sz="1800"/>
            </a:pPr>
            <a:r>
              <a:rPr sz="3813"/>
              <a:t>Title Text</a:t>
            </a:r>
          </a:p>
        </p:txBody>
      </p:sp>
      <p:sp>
        <p:nvSpPr>
          <p:cNvPr id="43" name="Shape 43"/>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defRPr>
            </a:lvl1pPr>
            <a:lvl2pPr marL="0" indent="408050" algn="ctr">
              <a:buSzTx/>
              <a:buFontTx/>
              <a:buNone/>
              <a:defRPr>
                <a:solidFill>
                  <a:srgbClr val="888888"/>
                </a:solidFill>
              </a:defRPr>
            </a:lvl2pPr>
            <a:lvl3pPr marL="0" indent="816103" algn="ctr">
              <a:buSzTx/>
              <a:buFontTx/>
              <a:buNone/>
              <a:defRPr>
                <a:solidFill>
                  <a:srgbClr val="888888"/>
                </a:solidFill>
              </a:defRPr>
            </a:lvl3pPr>
            <a:lvl4pPr marL="0" indent="1224155" algn="ctr">
              <a:buSzTx/>
              <a:buFontTx/>
              <a:buNone/>
              <a:defRPr>
                <a:solidFill>
                  <a:srgbClr val="888888"/>
                </a:solidFill>
              </a:defRPr>
            </a:lvl4pPr>
            <a:lvl5pPr marL="0" indent="1632207" algn="ctr">
              <a:buSzTx/>
              <a:buFontTx/>
              <a:buNone/>
              <a:defRPr>
                <a:solidFill>
                  <a:srgbClr val="888888"/>
                </a:solidFill>
              </a:defRPr>
            </a:lvl5pPr>
          </a:lstStyle>
          <a:p>
            <a:pPr lvl="0">
              <a:defRPr sz="1800">
                <a:solidFill>
                  <a:srgbClr val="000000"/>
                </a:solidFill>
              </a:defRPr>
            </a:pPr>
            <a:r>
              <a:rPr sz="2875">
                <a:solidFill>
                  <a:srgbClr val="888888"/>
                </a:solidFill>
              </a:rPr>
              <a:t>Body Level One</a:t>
            </a:r>
          </a:p>
          <a:p>
            <a:pPr lvl="1">
              <a:defRPr sz="1800">
                <a:solidFill>
                  <a:srgbClr val="000000"/>
                </a:solidFill>
              </a:defRPr>
            </a:pPr>
            <a:r>
              <a:rPr sz="2875">
                <a:solidFill>
                  <a:srgbClr val="888888"/>
                </a:solidFill>
              </a:rPr>
              <a:t>Body Level Two</a:t>
            </a:r>
          </a:p>
          <a:p>
            <a:pPr lvl="2">
              <a:defRPr sz="1800">
                <a:solidFill>
                  <a:srgbClr val="000000"/>
                </a:solidFill>
              </a:defRPr>
            </a:pPr>
            <a:r>
              <a:rPr sz="2875">
                <a:solidFill>
                  <a:srgbClr val="888888"/>
                </a:solidFill>
              </a:rPr>
              <a:t>Body Level Three</a:t>
            </a:r>
          </a:p>
          <a:p>
            <a:pPr lvl="3">
              <a:defRPr sz="1800">
                <a:solidFill>
                  <a:srgbClr val="000000"/>
                </a:solidFill>
              </a:defRPr>
            </a:pPr>
            <a:r>
              <a:rPr sz="2875">
                <a:solidFill>
                  <a:srgbClr val="888888"/>
                </a:solidFill>
              </a:rPr>
              <a:t>Body Level Four</a:t>
            </a:r>
          </a:p>
          <a:p>
            <a:pPr lvl="4">
              <a:defRPr sz="1800">
                <a:solidFill>
                  <a:srgbClr val="000000"/>
                </a:solidFill>
              </a:defRPr>
            </a:pPr>
            <a:r>
              <a:rPr sz="2875">
                <a:solidFill>
                  <a:srgbClr val="888888"/>
                </a:solidFill>
              </a:rPr>
              <a:t>Body Level Five</a:t>
            </a:r>
          </a:p>
        </p:txBody>
      </p:sp>
    </p:spTree>
    <p:extLst>
      <p:ext uri="{BB962C8B-B14F-4D97-AF65-F5344CB8AC3E}">
        <p14:creationId xmlns:p14="http://schemas.microsoft.com/office/powerpoint/2010/main" val="3258339492"/>
      </p:ext>
    </p:extLst>
  </p:cSld>
  <p:clrMapOvr>
    <a:masterClrMapping/>
  </p:clrMapOvr>
  <p:transition spd="med"/>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9" name="Shape 49"/>
          <p:cNvSpPr>
            <a:spLocks noGrp="1"/>
          </p:cNvSpPr>
          <p:nvPr>
            <p:ph type="title"/>
          </p:nvPr>
        </p:nvSpPr>
        <p:spPr>
          <a:xfrm>
            <a:off x="722313" y="3305178"/>
            <a:ext cx="7772401" cy="1021556"/>
          </a:xfrm>
          <a:prstGeom prst="rect">
            <a:avLst/>
          </a:prstGeom>
        </p:spPr>
        <p:txBody>
          <a:bodyPr anchor="t"/>
          <a:lstStyle>
            <a:lvl1pPr algn="l">
              <a:defRPr sz="3688" b="1" cap="all"/>
            </a:lvl1pPr>
          </a:lstStyle>
          <a:p>
            <a:pPr lvl="0">
              <a:defRPr sz="1800" b="0" cap="none"/>
            </a:pPr>
            <a:r>
              <a:rPr sz="3688" b="1" cap="all"/>
              <a:t>Title Text</a:t>
            </a:r>
          </a:p>
        </p:txBody>
      </p:sp>
      <p:sp>
        <p:nvSpPr>
          <p:cNvPr id="50" name="Shape 50"/>
          <p:cNvSpPr>
            <a:spLocks noGrp="1"/>
          </p:cNvSpPr>
          <p:nvPr>
            <p:ph type="body" idx="1"/>
          </p:nvPr>
        </p:nvSpPr>
        <p:spPr>
          <a:xfrm>
            <a:off x="722313" y="2180036"/>
            <a:ext cx="7772401" cy="1125141"/>
          </a:xfrm>
          <a:prstGeom prst="rect">
            <a:avLst/>
          </a:prstGeom>
        </p:spPr>
        <p:txBody>
          <a:bodyPr anchor="b"/>
          <a:lstStyle>
            <a:lvl1pPr marL="0" indent="0">
              <a:spcBef>
                <a:spcPts val="357"/>
              </a:spcBef>
              <a:buSzTx/>
              <a:buFontTx/>
              <a:buNone/>
              <a:defRPr sz="1813">
                <a:solidFill>
                  <a:srgbClr val="888888"/>
                </a:solidFill>
              </a:defRPr>
            </a:lvl1pPr>
            <a:lvl2pPr marL="0" indent="408050">
              <a:spcBef>
                <a:spcPts val="357"/>
              </a:spcBef>
              <a:buSzTx/>
              <a:buFontTx/>
              <a:buNone/>
              <a:defRPr sz="1813">
                <a:solidFill>
                  <a:srgbClr val="888888"/>
                </a:solidFill>
              </a:defRPr>
            </a:lvl2pPr>
            <a:lvl3pPr marL="0" indent="816103">
              <a:spcBef>
                <a:spcPts val="357"/>
              </a:spcBef>
              <a:buSzTx/>
              <a:buFontTx/>
              <a:buNone/>
              <a:defRPr sz="1813">
                <a:solidFill>
                  <a:srgbClr val="888888"/>
                </a:solidFill>
              </a:defRPr>
            </a:lvl3pPr>
            <a:lvl4pPr marL="0" indent="1224155">
              <a:spcBef>
                <a:spcPts val="357"/>
              </a:spcBef>
              <a:buSzTx/>
              <a:buFontTx/>
              <a:buNone/>
              <a:defRPr sz="1813">
                <a:solidFill>
                  <a:srgbClr val="888888"/>
                </a:solidFill>
              </a:defRPr>
            </a:lvl4pPr>
            <a:lvl5pPr marL="0" indent="1632207">
              <a:spcBef>
                <a:spcPts val="357"/>
              </a:spcBef>
              <a:buSzTx/>
              <a:buFontTx/>
              <a:buNone/>
              <a:defRPr sz="1813">
                <a:solidFill>
                  <a:srgbClr val="888888"/>
                </a:solidFill>
              </a:defRPr>
            </a:lvl5pPr>
          </a:lstStyle>
          <a:p>
            <a:pPr lvl="0">
              <a:defRPr sz="1800">
                <a:solidFill>
                  <a:srgbClr val="000000"/>
                </a:solidFill>
              </a:defRPr>
            </a:pPr>
            <a:r>
              <a:rPr sz="1813">
                <a:solidFill>
                  <a:srgbClr val="888888"/>
                </a:solidFill>
              </a:rPr>
              <a:t>Body Level One</a:t>
            </a:r>
          </a:p>
          <a:p>
            <a:pPr lvl="1">
              <a:defRPr sz="1800">
                <a:solidFill>
                  <a:srgbClr val="000000"/>
                </a:solidFill>
              </a:defRPr>
            </a:pPr>
            <a:r>
              <a:rPr sz="1813">
                <a:solidFill>
                  <a:srgbClr val="888888"/>
                </a:solidFill>
              </a:rPr>
              <a:t>Body Level Two</a:t>
            </a:r>
          </a:p>
          <a:p>
            <a:pPr lvl="2">
              <a:defRPr sz="1800">
                <a:solidFill>
                  <a:srgbClr val="000000"/>
                </a:solidFill>
              </a:defRPr>
            </a:pPr>
            <a:r>
              <a:rPr sz="1813">
                <a:solidFill>
                  <a:srgbClr val="888888"/>
                </a:solidFill>
              </a:rPr>
              <a:t>Body Level Three</a:t>
            </a:r>
          </a:p>
          <a:p>
            <a:pPr lvl="3">
              <a:defRPr sz="1800">
                <a:solidFill>
                  <a:srgbClr val="000000"/>
                </a:solidFill>
              </a:defRPr>
            </a:pPr>
            <a:r>
              <a:rPr sz="1813">
                <a:solidFill>
                  <a:srgbClr val="888888"/>
                </a:solidFill>
              </a:rPr>
              <a:t>Body Level Four</a:t>
            </a:r>
          </a:p>
          <a:p>
            <a:pPr lvl="4">
              <a:defRPr sz="1800">
                <a:solidFill>
                  <a:srgbClr val="000000"/>
                </a:solidFill>
              </a:defRPr>
            </a:pPr>
            <a:r>
              <a:rPr sz="1813">
                <a:solidFill>
                  <a:srgbClr val="888888"/>
                </a:solidFill>
              </a:rPr>
              <a:t>Body Level Five</a:t>
            </a:r>
          </a:p>
        </p:txBody>
      </p:sp>
    </p:spTree>
    <p:extLst>
      <p:ext uri="{BB962C8B-B14F-4D97-AF65-F5344CB8AC3E}">
        <p14:creationId xmlns:p14="http://schemas.microsoft.com/office/powerpoint/2010/main" val="2276498344"/>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pPr lvl="0">
              <a:defRPr sz="1800"/>
            </a:pPr>
            <a:r>
              <a:rPr sz="3813"/>
              <a:t>Title Text</a:t>
            </a:r>
          </a:p>
        </p:txBody>
      </p:sp>
      <p:sp>
        <p:nvSpPr>
          <p:cNvPr id="54" name="Shape 54"/>
          <p:cNvSpPr>
            <a:spLocks noGrp="1"/>
          </p:cNvSpPr>
          <p:nvPr>
            <p:ph type="body" idx="1"/>
          </p:nvPr>
        </p:nvSpPr>
        <p:spPr>
          <a:xfrm>
            <a:off x="457200" y="1200150"/>
            <a:ext cx="4038600" cy="3943350"/>
          </a:xfrm>
          <a:prstGeom prst="rect">
            <a:avLst/>
          </a:prstGeom>
        </p:spPr>
        <p:txBody>
          <a:bodyPr/>
          <a:lstStyle>
            <a:lvl1pPr>
              <a:spcBef>
                <a:spcPts val="537"/>
              </a:spcBef>
              <a:defRPr sz="2500"/>
            </a:lvl1pPr>
            <a:lvl2pPr marL="705587" indent="-297539">
              <a:spcBef>
                <a:spcPts val="537"/>
              </a:spcBef>
              <a:defRPr sz="2500"/>
            </a:lvl2pPr>
            <a:lvl3pPr marL="1101738" indent="-285635">
              <a:spcBef>
                <a:spcPts val="537"/>
              </a:spcBef>
              <a:defRPr sz="2500"/>
            </a:lvl3pPr>
            <a:lvl4pPr marL="1541526" indent="-317372">
              <a:spcBef>
                <a:spcPts val="537"/>
              </a:spcBef>
              <a:defRPr sz="2500"/>
            </a:lvl4pPr>
            <a:lvl5pPr marL="1949578" indent="-317372">
              <a:spcBef>
                <a:spcPts val="537"/>
              </a:spcBef>
              <a:defRPr sz="2500"/>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
        <p:nvSpPr>
          <p:cNvPr id="55" name="Shape 55"/>
          <p:cNvSpPr>
            <a:spLocks noGrp="1"/>
          </p:cNvSpPr>
          <p:nvPr>
            <p:ph type="sldNum" sz="quarter" idx="2"/>
          </p:nvPr>
        </p:nvSpPr>
        <p:spPr>
          <a:xfrm>
            <a:off x="6553200" y="4767266"/>
            <a:ext cx="2133600" cy="268605"/>
          </a:xfrm>
          <a:prstGeom prst="rect">
            <a:avLst/>
          </a:prstGeom>
        </p:spPr>
        <p:txBody>
          <a:bodyPr lIns="130574" tIns="65288" rIns="130574" bIns="65288"/>
          <a:lstStyle/>
          <a:p>
            <a:pPr defTabSz="571500">
              <a:defRPr/>
            </a:pPr>
            <a:fld id="{86CB4B4D-7CA3-9044-876B-883B54F8677D}" type="slidenum">
              <a:rPr lang="en-US" sz="1125" kern="0" smtClean="0">
                <a:solidFill>
                  <a:sysClr val="windowText" lastClr="000000"/>
                </a:solidFill>
                <a:latin typeface="Calibri"/>
                <a:cs typeface="Calibri"/>
                <a:sym typeface="Calibri"/>
              </a:rPr>
              <a:pPr defTabSz="571500">
                <a:defRPr/>
              </a:pPr>
              <a:t>‹#›</a:t>
            </a:fld>
            <a:endParaRPr lang="en-US" sz="1125" kern="0">
              <a:solidFill>
                <a:sysClr val="windowText" lastClr="000000"/>
              </a:solidFill>
              <a:latin typeface="Calibri"/>
              <a:cs typeface="Calibri"/>
              <a:sym typeface="Calibri"/>
            </a:endParaRPr>
          </a:p>
        </p:txBody>
      </p:sp>
    </p:spTree>
    <p:extLst>
      <p:ext uri="{BB962C8B-B14F-4D97-AF65-F5344CB8AC3E}">
        <p14:creationId xmlns:p14="http://schemas.microsoft.com/office/powerpoint/2010/main" val="11848730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355"/>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289353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79"/>
            <a:ext cx="8258175" cy="978693"/>
          </a:xfrm>
          <a:prstGeom prst="rect">
            <a:avLst/>
          </a:prstGeom>
        </p:spPr>
        <p:txBody>
          <a:bodyPr/>
          <a:lstStyle>
            <a:lvl1pPr>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2715268121"/>
      </p:ext>
    </p:extLst>
  </p:cSld>
  <p:clrMapOvr>
    <a:masterClrMapping/>
  </p:clrMapOvr>
  <p:transition spd="med"/>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4250507497"/>
      </p:ext>
    </p:extLst>
  </p:cSld>
  <p:clrMapOvr>
    <a:masterClrMapping/>
  </p:clrMapOvr>
  <p:transition spd="med"/>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7"/>
            <a:ext cx="3714750" cy="931068"/>
          </a:xfrm>
          <a:prstGeom prst="rect">
            <a:avLst/>
          </a:prstGeom>
        </p:spPr>
        <p:txBody>
          <a:bodyPr/>
          <a:lstStyle>
            <a:lvl1pPr algn="l">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2131972849"/>
      </p:ext>
    </p:extLst>
  </p:cSld>
  <p:clrMapOvr>
    <a:masterClrMapping/>
  </p:clrMapOvr>
  <p:transition spd="med"/>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type="tx" preserve="1">
  <p:cSld name="2_Blank">
    <p:spTree>
      <p:nvGrpSpPr>
        <p:cNvPr id="1" name=""/>
        <p:cNvGrpSpPr/>
        <p:nvPr/>
      </p:nvGrpSpPr>
      <p:grpSpPr>
        <a:xfrm>
          <a:off x="0" y="0"/>
          <a:ext cx="0" cy="0"/>
          <a:chOff x="0" y="0"/>
          <a:chExt cx="0" cy="0"/>
        </a:xfrm>
      </p:grpSpPr>
      <p:cxnSp>
        <p:nvCxnSpPr>
          <p:cNvPr id="3" name="Straight Connector 2"/>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851833429"/>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reserve="1">
  <p:cSld name="3_Blank">
    <p:spTree>
      <p:nvGrpSpPr>
        <p:cNvPr id="1" name=""/>
        <p:cNvGrpSpPr/>
        <p:nvPr/>
      </p:nvGrpSpPr>
      <p:grpSpPr>
        <a:xfrm>
          <a:off x="0" y="0"/>
          <a:ext cx="0" cy="0"/>
          <a:chOff x="0" y="0"/>
          <a:chExt cx="0" cy="0"/>
        </a:xfrm>
      </p:grpSpPr>
      <p:cxnSp>
        <p:nvCxnSpPr>
          <p:cNvPr id="3" name="Straight Connector 2"/>
          <p:cNvCxnSpPr/>
          <p:nvPr userDrawn="1"/>
        </p:nvCxnSpPr>
        <p:spPr>
          <a:xfrm>
            <a:off x="3857625" y="1095375"/>
            <a:ext cx="4714876"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585575604"/>
      </p:ext>
    </p:extLst>
  </p:cSld>
  <p:clrMapOvr>
    <a:masterClrMapping/>
  </p:clrMapOvr>
  <p:transition spd="med"/>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type="tx" preserve="1">
  <p:cSld name="6_Blank">
    <p:spTree>
      <p:nvGrpSpPr>
        <p:cNvPr id="1" name=""/>
        <p:cNvGrpSpPr/>
        <p:nvPr/>
      </p:nvGrpSpPr>
      <p:grpSpPr>
        <a:xfrm>
          <a:off x="0" y="0"/>
          <a:ext cx="0" cy="0"/>
          <a:chOff x="0" y="0"/>
          <a:chExt cx="0" cy="0"/>
        </a:xfrm>
      </p:grpSpPr>
      <p:cxnSp>
        <p:nvCxnSpPr>
          <p:cNvPr id="3" name="Straight Connector 2"/>
          <p:cNvCxnSpPr/>
          <p:nvPr userDrawn="1"/>
        </p:nvCxnSpPr>
        <p:spPr>
          <a:xfrm>
            <a:off x="4238626" y="1095375"/>
            <a:ext cx="4333875"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171430828"/>
      </p:ext>
    </p:extLst>
  </p:cSld>
  <p:clrMapOvr>
    <a:masterClrMapping/>
  </p:clrMapOvr>
  <p:transition spd="med"/>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54" name="Shape 154"/>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05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55" name="Shape 155"/>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57150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56" name="Shape 156"/>
          <p:cNvSpPr>
            <a:spLocks noGrp="1"/>
          </p:cNvSpPr>
          <p:nvPr>
            <p:ph type="title"/>
          </p:nvPr>
        </p:nvSpPr>
        <p:spPr>
          <a:prstGeom prst="rect">
            <a:avLst/>
          </a:prstGeom>
        </p:spPr>
        <p:txBody>
          <a:bodyPr>
            <a:normAutofit/>
          </a:bodyPr>
          <a:lstStyle>
            <a:lvl1pPr>
              <a:defRPr sz="3813">
                <a:solidFill>
                  <a:schemeClr val="bg1"/>
                </a:solidFill>
                <a:latin typeface="Arial"/>
                <a:ea typeface="Arial"/>
                <a:cs typeface="Arial"/>
                <a:sym typeface="Arial"/>
              </a:defRPr>
            </a:lvl1pPr>
          </a:lstStyle>
          <a:p>
            <a:pPr lvl="0">
              <a:defRPr sz="1800"/>
            </a:pPr>
            <a:r>
              <a:rPr sz="3688" dirty="0"/>
              <a:t>Title Text</a:t>
            </a:r>
          </a:p>
        </p:txBody>
      </p:sp>
    </p:spTree>
    <p:extLst>
      <p:ext uri="{BB962C8B-B14F-4D97-AF65-F5344CB8AC3E}">
        <p14:creationId xmlns:p14="http://schemas.microsoft.com/office/powerpoint/2010/main" val="3880395320"/>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58" name="Shape 15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05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59" name="Shape 15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57150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60" name="Shape 160"/>
          <p:cNvSpPr>
            <a:spLocks noGrp="1"/>
          </p:cNvSpPr>
          <p:nvPr>
            <p:ph type="title"/>
          </p:nvPr>
        </p:nvSpPr>
        <p:spPr>
          <a:prstGeom prst="rect">
            <a:avLst/>
          </a:prstGeom>
        </p:spPr>
        <p:txBody>
          <a:bodyPr/>
          <a:lstStyle>
            <a:lvl1pPr>
              <a:defRPr sz="3688">
                <a:solidFill>
                  <a:schemeClr val="bg1"/>
                </a:solidFill>
                <a:latin typeface="Arial"/>
                <a:ea typeface="Arial"/>
                <a:cs typeface="Arial"/>
                <a:sym typeface="Arial"/>
              </a:defRPr>
            </a:lvl1pPr>
          </a:lstStyle>
          <a:p>
            <a:pPr lvl="0">
              <a:defRPr sz="1800"/>
            </a:pPr>
            <a:r>
              <a:rPr sz="3688" dirty="0"/>
              <a:t>Title Text</a:t>
            </a:r>
          </a:p>
        </p:txBody>
      </p:sp>
      <p:sp>
        <p:nvSpPr>
          <p:cNvPr id="161" name="Shape 161"/>
          <p:cNvSpPr>
            <a:spLocks noGrp="1"/>
          </p:cNvSpPr>
          <p:nvPr>
            <p:ph type="body" idx="1"/>
          </p:nvPr>
        </p:nvSpPr>
        <p:spPr>
          <a:prstGeom prst="rect">
            <a:avLst/>
          </a:prstGeom>
        </p:spPr>
        <p:txBody>
          <a:bodyPr/>
          <a:lstStyle>
            <a:lvl1pPr>
              <a:buClr>
                <a:srgbClr val="205C3A"/>
              </a:buClr>
              <a:defRPr>
                <a:latin typeface="Arial"/>
                <a:ea typeface="Arial"/>
                <a:cs typeface="Arial"/>
                <a:sym typeface="Arial"/>
              </a:defRPr>
            </a:lvl1pPr>
            <a:lvl2pPr>
              <a:buClr>
                <a:srgbClr val="205C3A"/>
              </a:buClr>
              <a:defRPr>
                <a:latin typeface="Arial"/>
                <a:ea typeface="Arial"/>
                <a:cs typeface="Arial"/>
                <a:sym typeface="Arial"/>
              </a:defRPr>
            </a:lvl2pPr>
            <a:lvl3pPr>
              <a:buClr>
                <a:srgbClr val="205C3A"/>
              </a:buClr>
              <a:defRPr>
                <a:latin typeface="Arial"/>
                <a:ea typeface="Arial"/>
                <a:cs typeface="Arial"/>
                <a:sym typeface="Arial"/>
              </a:defRPr>
            </a:lvl3pPr>
            <a:lvl4pPr>
              <a:buClr>
                <a:srgbClr val="205C3A"/>
              </a:buClr>
              <a:buChar char="•"/>
              <a:defRPr>
                <a:latin typeface="Arial"/>
                <a:ea typeface="Arial"/>
                <a:cs typeface="Arial"/>
                <a:sym typeface="Arial"/>
              </a:defRPr>
            </a:lvl4pPr>
            <a:lvl5pPr>
              <a:buClr>
                <a:srgbClr val="205C3A"/>
              </a:buClr>
              <a:buChar char="•"/>
              <a:defRPr>
                <a:latin typeface="Arial"/>
                <a:ea typeface="Arial"/>
                <a:cs typeface="Arial"/>
                <a:sym typeface="Arial"/>
              </a:defRPr>
            </a:lvl5pPr>
          </a:lstStyle>
          <a:p>
            <a:pPr lvl="0">
              <a:defRPr sz="1800"/>
            </a:pPr>
            <a:r>
              <a:rPr sz="2875"/>
              <a:t>Body Level One</a:t>
            </a:r>
          </a:p>
          <a:p>
            <a:pPr lvl="1">
              <a:defRPr sz="1800"/>
            </a:pPr>
            <a:r>
              <a:rPr sz="2875"/>
              <a:t>Body Level Two</a:t>
            </a:r>
          </a:p>
          <a:p>
            <a:pPr lvl="2">
              <a:defRPr sz="1800"/>
            </a:pPr>
            <a:r>
              <a:rPr sz="2875"/>
              <a:t>Body Level Three</a:t>
            </a:r>
          </a:p>
          <a:p>
            <a:pPr lvl="3">
              <a:defRPr sz="1800"/>
            </a:pPr>
            <a:r>
              <a:rPr sz="2875"/>
              <a:t>Body Level Four</a:t>
            </a:r>
          </a:p>
          <a:p>
            <a:pPr lvl="4">
              <a:defRPr sz="1800"/>
            </a:pPr>
            <a:r>
              <a:rPr sz="2875"/>
              <a:t>Body Level Five</a:t>
            </a:r>
          </a:p>
        </p:txBody>
      </p:sp>
    </p:spTree>
    <p:extLst>
      <p:ext uri="{BB962C8B-B14F-4D97-AF65-F5344CB8AC3E}">
        <p14:creationId xmlns:p14="http://schemas.microsoft.com/office/powerpoint/2010/main" val="1027369525"/>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63" name="Shape 163"/>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05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64" name="Shape 164"/>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57150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65" name="Shape 165"/>
          <p:cNvSpPr>
            <a:spLocks noGrp="1"/>
          </p:cNvSpPr>
          <p:nvPr>
            <p:ph type="title"/>
          </p:nvPr>
        </p:nvSpPr>
        <p:spPr>
          <a:xfrm>
            <a:off x="457200" y="1"/>
            <a:ext cx="3008314" cy="1076325"/>
          </a:xfrm>
          <a:prstGeom prst="rect">
            <a:avLst/>
          </a:prstGeom>
        </p:spPr>
        <p:txBody>
          <a:bodyPr anchor="b"/>
          <a:lstStyle>
            <a:lvl1pPr algn="l">
              <a:defRPr sz="1813">
                <a:latin typeface="Arial Bold"/>
                <a:ea typeface="Arial Bold"/>
                <a:cs typeface="Arial Bold"/>
                <a:sym typeface="Arial Bold"/>
              </a:defRPr>
            </a:lvl1pPr>
          </a:lstStyle>
          <a:p>
            <a:pPr lvl="0">
              <a:defRPr sz="1800"/>
            </a:pPr>
            <a:r>
              <a:rPr sz="1813"/>
              <a:t>Title Text</a:t>
            </a:r>
          </a:p>
        </p:txBody>
      </p:sp>
      <p:sp>
        <p:nvSpPr>
          <p:cNvPr id="166" name="Shape 166"/>
          <p:cNvSpPr>
            <a:spLocks noGrp="1"/>
          </p:cNvSpPr>
          <p:nvPr>
            <p:ph type="body" idx="1"/>
          </p:nvPr>
        </p:nvSpPr>
        <p:spPr>
          <a:xfrm>
            <a:off x="3575050" y="204818"/>
            <a:ext cx="5111750" cy="4938713"/>
          </a:xfrm>
          <a:prstGeom prst="rect">
            <a:avLst/>
          </a:prstGeom>
        </p:spPr>
        <p:txBody>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pPr lvl="0">
              <a:defRPr sz="1800"/>
            </a:pPr>
            <a:r>
              <a:rPr sz="2875"/>
              <a:t>Body Level One</a:t>
            </a:r>
          </a:p>
          <a:p>
            <a:pPr lvl="1">
              <a:defRPr sz="1800"/>
            </a:pPr>
            <a:r>
              <a:rPr sz="2875"/>
              <a:t>Body Level Two</a:t>
            </a:r>
          </a:p>
          <a:p>
            <a:pPr lvl="2">
              <a:defRPr sz="1800"/>
            </a:pPr>
            <a:r>
              <a:rPr sz="2875"/>
              <a:t>Body Level Three</a:t>
            </a:r>
          </a:p>
          <a:p>
            <a:pPr lvl="3">
              <a:defRPr sz="1800"/>
            </a:pPr>
            <a:r>
              <a:rPr sz="2875"/>
              <a:t>Body Level Four</a:t>
            </a:r>
          </a:p>
          <a:p>
            <a:pPr lvl="4">
              <a:defRPr sz="1800"/>
            </a:pPr>
            <a:r>
              <a:rPr sz="2875"/>
              <a:t>Body Level Five</a:t>
            </a:r>
          </a:p>
        </p:txBody>
      </p:sp>
    </p:spTree>
    <p:extLst>
      <p:ext uri="{BB962C8B-B14F-4D97-AF65-F5344CB8AC3E}">
        <p14:creationId xmlns:p14="http://schemas.microsoft.com/office/powerpoint/2010/main" val="593903452"/>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68" name="Shape 16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05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69" name="Shape 16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57150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70" name="Shape 170"/>
          <p:cNvSpPr>
            <a:spLocks noGrp="1"/>
          </p:cNvSpPr>
          <p:nvPr>
            <p:ph type="title"/>
          </p:nvPr>
        </p:nvSpPr>
        <p:spPr>
          <a:prstGeom prst="rect">
            <a:avLst/>
          </a:prstGeom>
        </p:spPr>
        <p:txBody>
          <a:bodyPr/>
          <a:lstStyle>
            <a:lvl1pPr>
              <a:defRPr sz="3688">
                <a:latin typeface="Arial"/>
                <a:ea typeface="Arial"/>
                <a:cs typeface="Arial"/>
                <a:sym typeface="Arial"/>
              </a:defRPr>
            </a:lvl1pPr>
          </a:lstStyle>
          <a:p>
            <a:pPr lvl="0">
              <a:defRPr sz="1800"/>
            </a:pPr>
            <a:r>
              <a:rPr sz="3688"/>
              <a:t>Title Text</a:t>
            </a:r>
          </a:p>
        </p:txBody>
      </p:sp>
      <p:sp>
        <p:nvSpPr>
          <p:cNvPr id="171" name="Shape 171"/>
          <p:cNvSpPr>
            <a:spLocks noGrp="1"/>
          </p:cNvSpPr>
          <p:nvPr>
            <p:ph type="body" idx="1"/>
          </p:nvPr>
        </p:nvSpPr>
        <p:spPr>
          <a:xfrm>
            <a:off x="457200" y="1200150"/>
            <a:ext cx="4038600" cy="3943350"/>
          </a:xfrm>
          <a:prstGeom prst="rect">
            <a:avLst/>
          </a:prstGeom>
        </p:spPr>
        <p:txBody>
          <a:bodyPr/>
          <a:lstStyle>
            <a:lvl1pPr>
              <a:spcBef>
                <a:spcPts val="537"/>
              </a:spcBef>
              <a:defRPr sz="2500">
                <a:latin typeface="Arial"/>
                <a:ea typeface="Arial"/>
                <a:cs typeface="Arial"/>
                <a:sym typeface="Arial"/>
              </a:defRPr>
            </a:lvl1pPr>
            <a:lvl2pPr marL="705587" indent="-297539">
              <a:spcBef>
                <a:spcPts val="537"/>
              </a:spcBef>
              <a:defRPr sz="2500">
                <a:latin typeface="Arial"/>
                <a:ea typeface="Arial"/>
                <a:cs typeface="Arial"/>
                <a:sym typeface="Arial"/>
              </a:defRPr>
            </a:lvl2pPr>
            <a:lvl3pPr marL="1101738" indent="-285635">
              <a:spcBef>
                <a:spcPts val="537"/>
              </a:spcBef>
              <a:defRPr sz="2500">
                <a:latin typeface="Arial"/>
                <a:ea typeface="Arial"/>
                <a:cs typeface="Arial"/>
                <a:sym typeface="Arial"/>
              </a:defRPr>
            </a:lvl3pPr>
            <a:lvl4pPr marL="1541526" indent="-317372">
              <a:spcBef>
                <a:spcPts val="537"/>
              </a:spcBef>
              <a:defRPr sz="2500">
                <a:latin typeface="Arial"/>
                <a:ea typeface="Arial"/>
                <a:cs typeface="Arial"/>
                <a:sym typeface="Arial"/>
              </a:defRPr>
            </a:lvl4pPr>
            <a:lvl5pPr marL="1949578" indent="-317372">
              <a:spcBef>
                <a:spcPts val="537"/>
              </a:spcBef>
              <a:defRPr sz="2500">
                <a:latin typeface="Arial"/>
                <a:ea typeface="Arial"/>
                <a:cs typeface="Arial"/>
                <a:sym typeface="Arial"/>
              </a:defRPr>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121985025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638" indent="0">
              <a:buNone/>
              <a:defRPr sz="1800">
                <a:solidFill>
                  <a:schemeClr val="tx1">
                    <a:tint val="75000"/>
                  </a:schemeClr>
                </a:solidFill>
              </a:defRPr>
            </a:lvl2pPr>
            <a:lvl3pPr marL="913343" indent="0">
              <a:buNone/>
              <a:defRPr sz="1600">
                <a:solidFill>
                  <a:schemeClr val="tx1">
                    <a:tint val="75000"/>
                  </a:schemeClr>
                </a:solidFill>
              </a:defRPr>
            </a:lvl3pPr>
            <a:lvl4pPr marL="1370002" indent="0">
              <a:buNone/>
              <a:defRPr sz="1400">
                <a:solidFill>
                  <a:schemeClr val="tx1">
                    <a:tint val="75000"/>
                  </a:schemeClr>
                </a:solidFill>
              </a:defRPr>
            </a:lvl4pPr>
            <a:lvl5pPr marL="1826684" indent="0">
              <a:buNone/>
              <a:defRPr sz="1400">
                <a:solidFill>
                  <a:schemeClr val="tx1">
                    <a:tint val="75000"/>
                  </a:schemeClr>
                </a:solidFill>
              </a:defRPr>
            </a:lvl5pPr>
            <a:lvl6pPr marL="2283321" indent="0">
              <a:buNone/>
              <a:defRPr sz="1400">
                <a:solidFill>
                  <a:schemeClr val="tx1">
                    <a:tint val="75000"/>
                  </a:schemeClr>
                </a:solidFill>
              </a:defRPr>
            </a:lvl6pPr>
            <a:lvl7pPr marL="2739959" indent="0">
              <a:buNone/>
              <a:defRPr sz="1400">
                <a:solidFill>
                  <a:schemeClr val="tx1">
                    <a:tint val="75000"/>
                  </a:schemeClr>
                </a:solidFill>
              </a:defRPr>
            </a:lvl7pPr>
            <a:lvl8pPr marL="3196640" indent="0">
              <a:buNone/>
              <a:defRPr sz="1400">
                <a:solidFill>
                  <a:schemeClr val="tx1">
                    <a:tint val="75000"/>
                  </a:schemeClr>
                </a:solidFill>
              </a:defRPr>
            </a:lvl8pPr>
            <a:lvl9pPr marL="36533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4"/>
            <a:ext cx="2133600" cy="273844"/>
          </a:xfrm>
          <a:prstGeom prst="rect">
            <a:avLst/>
          </a:prstGeom>
        </p:spPr>
        <p:txBody>
          <a:bodyPr lIns="91352" tIns="45676" rIns="91352" bIns="45676"/>
          <a:lstStyle/>
          <a:p>
            <a:fld id="{78B3E078-9560-5645-8135-42D853B86516}" type="datetime1">
              <a:rPr lang="en-US" smtClean="0"/>
              <a:t>6/7/2018</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t>‹#›</a:t>
            </a:fld>
            <a:endParaRPr lang="en-US"/>
          </a:p>
        </p:txBody>
      </p:sp>
    </p:spTree>
    <p:extLst>
      <p:ext uri="{BB962C8B-B14F-4D97-AF65-F5344CB8AC3E}">
        <p14:creationId xmlns:p14="http://schemas.microsoft.com/office/powerpoint/2010/main" val="438173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355"/>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420850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177" name="Shape 177"/>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05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78" name="Shape 178"/>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57150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79" name="Shape 179"/>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latin typeface="Arial"/>
                <a:ea typeface="Arial"/>
                <a:cs typeface="Arial"/>
                <a:sym typeface="Arial"/>
              </a:defRPr>
            </a:lvl1pPr>
            <a:lvl2pPr marL="0" indent="408050" algn="ctr">
              <a:buSzTx/>
              <a:buFontTx/>
              <a:buNone/>
              <a:defRPr>
                <a:solidFill>
                  <a:srgbClr val="888888"/>
                </a:solidFill>
                <a:latin typeface="Arial"/>
                <a:ea typeface="Arial"/>
                <a:cs typeface="Arial"/>
                <a:sym typeface="Arial"/>
              </a:defRPr>
            </a:lvl2pPr>
            <a:lvl3pPr marL="0" indent="816103" algn="ctr">
              <a:buSzTx/>
              <a:buFontTx/>
              <a:buNone/>
              <a:defRPr>
                <a:solidFill>
                  <a:srgbClr val="888888"/>
                </a:solidFill>
                <a:latin typeface="Arial"/>
                <a:ea typeface="Arial"/>
                <a:cs typeface="Arial"/>
                <a:sym typeface="Arial"/>
              </a:defRPr>
            </a:lvl3pPr>
            <a:lvl4pPr marL="0" indent="1224155" algn="ctr">
              <a:buSzTx/>
              <a:buFontTx/>
              <a:buNone/>
              <a:defRPr>
                <a:solidFill>
                  <a:srgbClr val="888888"/>
                </a:solidFill>
                <a:latin typeface="Arial"/>
                <a:ea typeface="Arial"/>
                <a:cs typeface="Arial"/>
                <a:sym typeface="Arial"/>
              </a:defRPr>
            </a:lvl4pPr>
            <a:lvl5pPr marL="0" indent="1632207" algn="ctr">
              <a:buSzTx/>
              <a:buFontTx/>
              <a:buNone/>
              <a:defRPr>
                <a:solidFill>
                  <a:srgbClr val="888888"/>
                </a:solidFill>
                <a:latin typeface="Arial"/>
                <a:ea typeface="Arial"/>
                <a:cs typeface="Arial"/>
                <a:sym typeface="Arial"/>
              </a:defRPr>
            </a:lvl5pPr>
          </a:lstStyle>
          <a:p>
            <a:pPr lvl="0">
              <a:defRPr sz="1800">
                <a:solidFill>
                  <a:srgbClr val="000000"/>
                </a:solidFill>
              </a:defRPr>
            </a:pPr>
            <a:r>
              <a:rPr sz="2875">
                <a:solidFill>
                  <a:srgbClr val="888888"/>
                </a:solidFill>
              </a:rPr>
              <a:t>Body Level One</a:t>
            </a:r>
          </a:p>
          <a:p>
            <a:pPr lvl="1">
              <a:defRPr sz="1800">
                <a:solidFill>
                  <a:srgbClr val="000000"/>
                </a:solidFill>
              </a:defRPr>
            </a:pPr>
            <a:r>
              <a:rPr sz="2875">
                <a:solidFill>
                  <a:srgbClr val="888888"/>
                </a:solidFill>
              </a:rPr>
              <a:t>Body Level Two</a:t>
            </a:r>
          </a:p>
          <a:p>
            <a:pPr lvl="2">
              <a:defRPr sz="1800">
                <a:solidFill>
                  <a:srgbClr val="000000"/>
                </a:solidFill>
              </a:defRPr>
            </a:pPr>
            <a:r>
              <a:rPr sz="2875">
                <a:solidFill>
                  <a:srgbClr val="888888"/>
                </a:solidFill>
              </a:rPr>
              <a:t>Body Level Three</a:t>
            </a:r>
          </a:p>
          <a:p>
            <a:pPr lvl="3">
              <a:defRPr sz="1800">
                <a:solidFill>
                  <a:srgbClr val="000000"/>
                </a:solidFill>
              </a:defRPr>
            </a:pPr>
            <a:r>
              <a:rPr sz="2875">
                <a:solidFill>
                  <a:srgbClr val="888888"/>
                </a:solidFill>
              </a:rPr>
              <a:t>Body Level Four</a:t>
            </a:r>
          </a:p>
          <a:p>
            <a:pPr lvl="4">
              <a:defRPr sz="1800">
                <a:solidFill>
                  <a:srgbClr val="000000"/>
                </a:solidFill>
              </a:defRPr>
            </a:pPr>
            <a:r>
              <a:rPr sz="2875">
                <a:solidFill>
                  <a:srgbClr val="888888"/>
                </a:solidFill>
              </a:rPr>
              <a:t>Body Level Five</a:t>
            </a:r>
          </a:p>
        </p:txBody>
      </p:sp>
    </p:spTree>
    <p:extLst>
      <p:ext uri="{BB962C8B-B14F-4D97-AF65-F5344CB8AC3E}">
        <p14:creationId xmlns:p14="http://schemas.microsoft.com/office/powerpoint/2010/main" val="2821756437"/>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982150"/>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338"/>
            <a:ext cx="8258175" cy="978693"/>
          </a:xfrm>
          <a:prstGeom prst="rect">
            <a:avLst/>
          </a:prstGeom>
        </p:spPr>
        <p:txBody>
          <a:bodyPr/>
          <a:lstStyle>
            <a:lvl1pPr>
              <a:defRPr>
                <a:solidFill>
                  <a:srgbClr val="46375A"/>
                </a:solidFill>
              </a:defRPr>
            </a:lvl1pPr>
          </a:lstStyle>
          <a:p>
            <a:pPr lvl="0">
              <a:defRPr sz="1800"/>
            </a:pPr>
            <a:r>
              <a:rPr sz="3875" dirty="0"/>
              <a:t>Title Text</a:t>
            </a:r>
          </a:p>
        </p:txBody>
      </p:sp>
    </p:spTree>
    <p:extLst>
      <p:ext uri="{BB962C8B-B14F-4D97-AF65-F5344CB8AC3E}">
        <p14:creationId xmlns:p14="http://schemas.microsoft.com/office/powerpoint/2010/main" val="1057789364"/>
      </p:ext>
    </p:extLst>
  </p:cSld>
  <p:clrMapOvr>
    <a:masterClrMapping/>
  </p:clrMapOvr>
  <p:transition spd="med"/>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type="tx"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986377"/>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83" name="Shape 83"/>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defRPr>
            </a:lvl1pPr>
            <a:lvl2pPr marL="0" indent="407869" algn="ctr">
              <a:buSzTx/>
              <a:buFontTx/>
              <a:buNone/>
              <a:defRPr>
                <a:solidFill>
                  <a:srgbClr val="888888"/>
                </a:solidFill>
              </a:defRPr>
            </a:lvl2pPr>
            <a:lvl3pPr marL="0" indent="815731" algn="ctr">
              <a:buSzTx/>
              <a:buFontTx/>
              <a:buNone/>
              <a:defRPr>
                <a:solidFill>
                  <a:srgbClr val="888888"/>
                </a:solidFill>
              </a:defRPr>
            </a:lvl3pPr>
            <a:lvl4pPr marL="0" indent="1223607" algn="ctr">
              <a:buSzTx/>
              <a:buFontTx/>
              <a:buNone/>
              <a:defRPr>
                <a:solidFill>
                  <a:srgbClr val="888888"/>
                </a:solidFill>
              </a:defRPr>
            </a:lvl4pPr>
            <a:lvl5pPr marL="0" indent="1631470" algn="ctr">
              <a:buSzTx/>
              <a:buFontTx/>
              <a:buNone/>
              <a:defRPr>
                <a:solidFill>
                  <a:srgbClr val="888888"/>
                </a:solidFill>
              </a:defRPr>
            </a:lvl5pPr>
          </a:lstStyle>
          <a:p>
            <a:pPr lvl="0">
              <a:defRPr sz="1800">
                <a:solidFill>
                  <a:srgbClr val="000000"/>
                </a:solidFill>
              </a:defRPr>
            </a:pPr>
            <a:r>
              <a:rPr sz="2875">
                <a:solidFill>
                  <a:srgbClr val="888888"/>
                </a:solidFill>
              </a:rPr>
              <a:t>Body Level One</a:t>
            </a:r>
          </a:p>
          <a:p>
            <a:pPr lvl="1">
              <a:defRPr sz="1800">
                <a:solidFill>
                  <a:srgbClr val="000000"/>
                </a:solidFill>
              </a:defRPr>
            </a:pPr>
            <a:r>
              <a:rPr sz="2875">
                <a:solidFill>
                  <a:srgbClr val="888888"/>
                </a:solidFill>
              </a:rPr>
              <a:t>Body Level Two</a:t>
            </a:r>
          </a:p>
          <a:p>
            <a:pPr lvl="2">
              <a:defRPr sz="1800">
                <a:solidFill>
                  <a:srgbClr val="000000"/>
                </a:solidFill>
              </a:defRPr>
            </a:pPr>
            <a:r>
              <a:rPr sz="2875">
                <a:solidFill>
                  <a:srgbClr val="888888"/>
                </a:solidFill>
              </a:rPr>
              <a:t>Body Level Three</a:t>
            </a:r>
          </a:p>
          <a:p>
            <a:pPr lvl="3">
              <a:defRPr sz="1800">
                <a:solidFill>
                  <a:srgbClr val="000000"/>
                </a:solidFill>
              </a:defRPr>
            </a:pPr>
            <a:r>
              <a:rPr sz="2875">
                <a:solidFill>
                  <a:srgbClr val="888888"/>
                </a:solidFill>
              </a:rPr>
              <a:t>Body Level Four</a:t>
            </a:r>
          </a:p>
          <a:p>
            <a:pPr lvl="4">
              <a:defRPr sz="1800">
                <a:solidFill>
                  <a:srgbClr val="000000"/>
                </a:solidFill>
              </a:defRPr>
            </a:pPr>
            <a:r>
              <a:rPr sz="2875">
                <a:solidFill>
                  <a:srgbClr val="888888"/>
                </a:solidFill>
              </a:rPr>
              <a:t>Body Level Five</a:t>
            </a:r>
          </a:p>
        </p:txBody>
      </p:sp>
    </p:spTree>
    <p:extLst>
      <p:ext uri="{BB962C8B-B14F-4D97-AF65-F5344CB8AC3E}">
        <p14:creationId xmlns:p14="http://schemas.microsoft.com/office/powerpoint/2010/main" val="3171952607"/>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158" name="Shape 15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7869"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59" name="Shape 15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57150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60" name="Shape 160"/>
          <p:cNvSpPr>
            <a:spLocks noGrp="1"/>
          </p:cNvSpPr>
          <p:nvPr>
            <p:ph type="title"/>
          </p:nvPr>
        </p:nvSpPr>
        <p:spPr>
          <a:prstGeom prst="rect">
            <a:avLst/>
          </a:prstGeom>
        </p:spPr>
        <p:txBody>
          <a:bodyPr/>
          <a:lstStyle>
            <a:lvl1pPr>
              <a:defRPr sz="3500">
                <a:solidFill>
                  <a:schemeClr val="bg1"/>
                </a:solidFill>
                <a:latin typeface="Arial"/>
                <a:ea typeface="Arial"/>
                <a:cs typeface="Arial"/>
                <a:sym typeface="Arial"/>
              </a:defRPr>
            </a:lvl1pPr>
          </a:lstStyle>
          <a:p>
            <a:pPr lvl="0">
              <a:defRPr sz="1800"/>
            </a:pPr>
            <a:r>
              <a:rPr sz="3500" dirty="0"/>
              <a:t>Title Text</a:t>
            </a:r>
          </a:p>
        </p:txBody>
      </p:sp>
      <p:sp>
        <p:nvSpPr>
          <p:cNvPr id="161" name="Shape 161"/>
          <p:cNvSpPr>
            <a:spLocks noGrp="1"/>
          </p:cNvSpPr>
          <p:nvPr>
            <p:ph type="body" idx="1"/>
          </p:nvPr>
        </p:nvSpPr>
        <p:spPr>
          <a:prstGeom prst="rect">
            <a:avLst/>
          </a:prstGeom>
        </p:spPr>
        <p:txBody>
          <a:bodyPr/>
          <a:lstStyle>
            <a:lvl1pPr>
              <a:buClr>
                <a:srgbClr val="205C3A"/>
              </a:buClr>
              <a:defRPr>
                <a:latin typeface="Arial"/>
                <a:ea typeface="Arial"/>
                <a:cs typeface="Arial"/>
                <a:sym typeface="Arial"/>
              </a:defRPr>
            </a:lvl1pPr>
            <a:lvl2pPr>
              <a:buClr>
                <a:srgbClr val="205C3A"/>
              </a:buClr>
              <a:defRPr>
                <a:latin typeface="Arial"/>
                <a:ea typeface="Arial"/>
                <a:cs typeface="Arial"/>
                <a:sym typeface="Arial"/>
              </a:defRPr>
            </a:lvl2pPr>
            <a:lvl3pPr>
              <a:buClr>
                <a:srgbClr val="205C3A"/>
              </a:buClr>
              <a:defRPr>
                <a:latin typeface="Arial"/>
                <a:ea typeface="Arial"/>
                <a:cs typeface="Arial"/>
                <a:sym typeface="Arial"/>
              </a:defRPr>
            </a:lvl3pPr>
            <a:lvl4pPr>
              <a:buClr>
                <a:srgbClr val="205C3A"/>
              </a:buClr>
              <a:buChar char="•"/>
              <a:defRPr>
                <a:latin typeface="Arial"/>
                <a:ea typeface="Arial"/>
                <a:cs typeface="Arial"/>
                <a:sym typeface="Arial"/>
              </a:defRPr>
            </a:lvl4pPr>
            <a:lvl5pPr>
              <a:buClr>
                <a:srgbClr val="205C3A"/>
              </a:buClr>
              <a:buChar char="•"/>
              <a:defRPr>
                <a:latin typeface="Arial"/>
                <a:ea typeface="Arial"/>
                <a:cs typeface="Arial"/>
                <a:sym typeface="Arial"/>
              </a:defRPr>
            </a:lvl5pPr>
          </a:lstStyle>
          <a:p>
            <a:pPr lvl="0">
              <a:defRPr sz="1800"/>
            </a:pPr>
            <a:r>
              <a:rPr sz="2875"/>
              <a:t>Body Level One</a:t>
            </a:r>
          </a:p>
          <a:p>
            <a:pPr lvl="1">
              <a:defRPr sz="1800"/>
            </a:pPr>
            <a:r>
              <a:rPr sz="2875"/>
              <a:t>Body Level Two</a:t>
            </a:r>
          </a:p>
          <a:p>
            <a:pPr lvl="2">
              <a:defRPr sz="1800"/>
            </a:pPr>
            <a:r>
              <a:rPr sz="2875"/>
              <a:t>Body Level Three</a:t>
            </a:r>
          </a:p>
          <a:p>
            <a:pPr lvl="3">
              <a:defRPr sz="1800"/>
            </a:pPr>
            <a:r>
              <a:rPr sz="2875"/>
              <a:t>Body Level Four</a:t>
            </a:r>
          </a:p>
          <a:p>
            <a:pPr lvl="4">
              <a:defRPr sz="1800"/>
            </a:pPr>
            <a:r>
              <a:rPr sz="2875"/>
              <a:t>Body Level Five</a:t>
            </a:r>
          </a:p>
        </p:txBody>
      </p:sp>
    </p:spTree>
    <p:extLst>
      <p:ext uri="{BB962C8B-B14F-4D97-AF65-F5344CB8AC3E}">
        <p14:creationId xmlns:p14="http://schemas.microsoft.com/office/powerpoint/2010/main" val="3696453090"/>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163" name="Shape 163"/>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7869"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64" name="Shape 164"/>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57150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65" name="Shape 165"/>
          <p:cNvSpPr>
            <a:spLocks noGrp="1"/>
          </p:cNvSpPr>
          <p:nvPr>
            <p:ph type="title"/>
          </p:nvPr>
        </p:nvSpPr>
        <p:spPr>
          <a:xfrm>
            <a:off x="457202" y="1"/>
            <a:ext cx="3008314" cy="1076325"/>
          </a:xfrm>
          <a:prstGeom prst="rect">
            <a:avLst/>
          </a:prstGeom>
        </p:spPr>
        <p:txBody>
          <a:bodyPr anchor="b"/>
          <a:lstStyle>
            <a:lvl1pPr algn="l">
              <a:defRPr sz="1813">
                <a:latin typeface="Arial Bold"/>
                <a:ea typeface="Arial Bold"/>
                <a:cs typeface="Arial Bold"/>
                <a:sym typeface="Arial Bold"/>
              </a:defRPr>
            </a:lvl1pPr>
          </a:lstStyle>
          <a:p>
            <a:pPr lvl="0">
              <a:defRPr sz="1800"/>
            </a:pPr>
            <a:r>
              <a:rPr sz="1813"/>
              <a:t>Title Text</a:t>
            </a:r>
          </a:p>
        </p:txBody>
      </p:sp>
      <p:sp>
        <p:nvSpPr>
          <p:cNvPr id="166" name="Shape 166"/>
          <p:cNvSpPr>
            <a:spLocks noGrp="1"/>
          </p:cNvSpPr>
          <p:nvPr>
            <p:ph type="body" idx="1"/>
          </p:nvPr>
        </p:nvSpPr>
        <p:spPr>
          <a:xfrm>
            <a:off x="3575050" y="204811"/>
            <a:ext cx="5111750" cy="4938713"/>
          </a:xfrm>
          <a:prstGeom prst="rect">
            <a:avLst/>
          </a:prstGeom>
        </p:spPr>
        <p:txBody>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pPr lvl="0">
              <a:defRPr sz="1800"/>
            </a:pPr>
            <a:r>
              <a:rPr sz="2875"/>
              <a:t>Body Level One</a:t>
            </a:r>
          </a:p>
          <a:p>
            <a:pPr lvl="1">
              <a:defRPr sz="1800"/>
            </a:pPr>
            <a:r>
              <a:rPr sz="2875"/>
              <a:t>Body Level Two</a:t>
            </a:r>
          </a:p>
          <a:p>
            <a:pPr lvl="2">
              <a:defRPr sz="1800"/>
            </a:pPr>
            <a:r>
              <a:rPr sz="2875"/>
              <a:t>Body Level Three</a:t>
            </a:r>
          </a:p>
          <a:p>
            <a:pPr lvl="3">
              <a:defRPr sz="1800"/>
            </a:pPr>
            <a:r>
              <a:rPr sz="2875"/>
              <a:t>Body Level Four</a:t>
            </a:r>
          </a:p>
          <a:p>
            <a:pPr lvl="4">
              <a:defRPr sz="1800"/>
            </a:pPr>
            <a:r>
              <a:rPr sz="2875"/>
              <a:t>Body Level Five</a:t>
            </a:r>
          </a:p>
        </p:txBody>
      </p:sp>
    </p:spTree>
    <p:extLst>
      <p:ext uri="{BB962C8B-B14F-4D97-AF65-F5344CB8AC3E}">
        <p14:creationId xmlns:p14="http://schemas.microsoft.com/office/powerpoint/2010/main" val="1530891685"/>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68" name="Shape 16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7869"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69" name="Shape 16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57150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70" name="Shape 170"/>
          <p:cNvSpPr>
            <a:spLocks noGrp="1"/>
          </p:cNvSpPr>
          <p:nvPr>
            <p:ph type="title"/>
          </p:nvPr>
        </p:nvSpPr>
        <p:spPr>
          <a:prstGeom prst="rect">
            <a:avLst/>
          </a:prstGeom>
        </p:spPr>
        <p:txBody>
          <a:bodyPr/>
          <a:lstStyle>
            <a:lvl1pPr>
              <a:defRPr sz="3500">
                <a:latin typeface="Arial"/>
                <a:ea typeface="Arial"/>
                <a:cs typeface="Arial"/>
                <a:sym typeface="Arial"/>
              </a:defRPr>
            </a:lvl1pPr>
          </a:lstStyle>
          <a:p>
            <a:pPr lvl="0">
              <a:defRPr sz="1800"/>
            </a:pPr>
            <a:r>
              <a:rPr sz="3500"/>
              <a:t>Title Text</a:t>
            </a:r>
          </a:p>
        </p:txBody>
      </p:sp>
      <p:sp>
        <p:nvSpPr>
          <p:cNvPr id="171" name="Shape 171"/>
          <p:cNvSpPr>
            <a:spLocks noGrp="1"/>
          </p:cNvSpPr>
          <p:nvPr>
            <p:ph type="body" idx="1"/>
          </p:nvPr>
        </p:nvSpPr>
        <p:spPr>
          <a:xfrm>
            <a:off x="457200" y="1200150"/>
            <a:ext cx="4038600" cy="3943350"/>
          </a:xfrm>
          <a:prstGeom prst="rect">
            <a:avLst/>
          </a:prstGeom>
        </p:spPr>
        <p:txBody>
          <a:bodyPr/>
          <a:lstStyle>
            <a:lvl1pPr>
              <a:spcBef>
                <a:spcPts val="536"/>
              </a:spcBef>
              <a:defRPr sz="2500">
                <a:latin typeface="Arial"/>
                <a:ea typeface="Arial"/>
                <a:cs typeface="Arial"/>
                <a:sym typeface="Arial"/>
              </a:defRPr>
            </a:lvl1pPr>
            <a:lvl2pPr marL="705273" indent="-297401">
              <a:spcBef>
                <a:spcPts val="536"/>
              </a:spcBef>
              <a:defRPr sz="2500">
                <a:latin typeface="Arial"/>
                <a:ea typeface="Arial"/>
                <a:cs typeface="Arial"/>
                <a:sym typeface="Arial"/>
              </a:defRPr>
            </a:lvl2pPr>
            <a:lvl3pPr marL="1101241" indent="-285510">
              <a:spcBef>
                <a:spcPts val="536"/>
              </a:spcBef>
              <a:defRPr sz="2500">
                <a:latin typeface="Arial"/>
                <a:ea typeface="Arial"/>
                <a:cs typeface="Arial"/>
                <a:sym typeface="Arial"/>
              </a:defRPr>
            </a:lvl3pPr>
            <a:lvl4pPr marL="1540829" indent="-317231">
              <a:spcBef>
                <a:spcPts val="536"/>
              </a:spcBef>
              <a:defRPr sz="2500">
                <a:latin typeface="Arial"/>
                <a:ea typeface="Arial"/>
                <a:cs typeface="Arial"/>
                <a:sym typeface="Arial"/>
              </a:defRPr>
            </a:lvl4pPr>
            <a:lvl5pPr marL="1948700" indent="-317231">
              <a:spcBef>
                <a:spcPts val="536"/>
              </a:spcBef>
              <a:defRPr sz="2500">
                <a:latin typeface="Arial"/>
                <a:ea typeface="Arial"/>
                <a:cs typeface="Arial"/>
                <a:sym typeface="Arial"/>
              </a:defRPr>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2525987212"/>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177" name="Shape 177"/>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7869"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78" name="Shape 178"/>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57150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79" name="Shape 179"/>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latin typeface="Arial"/>
                <a:ea typeface="Arial"/>
                <a:cs typeface="Arial"/>
                <a:sym typeface="Arial"/>
              </a:defRPr>
            </a:lvl1pPr>
            <a:lvl2pPr marL="0" indent="407869" algn="ctr">
              <a:buSzTx/>
              <a:buFontTx/>
              <a:buNone/>
              <a:defRPr>
                <a:solidFill>
                  <a:srgbClr val="888888"/>
                </a:solidFill>
                <a:latin typeface="Arial"/>
                <a:ea typeface="Arial"/>
                <a:cs typeface="Arial"/>
                <a:sym typeface="Arial"/>
              </a:defRPr>
            </a:lvl2pPr>
            <a:lvl3pPr marL="0" indent="815731" algn="ctr">
              <a:buSzTx/>
              <a:buFontTx/>
              <a:buNone/>
              <a:defRPr>
                <a:solidFill>
                  <a:srgbClr val="888888"/>
                </a:solidFill>
                <a:latin typeface="Arial"/>
                <a:ea typeface="Arial"/>
                <a:cs typeface="Arial"/>
                <a:sym typeface="Arial"/>
              </a:defRPr>
            </a:lvl3pPr>
            <a:lvl4pPr marL="0" indent="1223607" algn="ctr">
              <a:buSzTx/>
              <a:buFontTx/>
              <a:buNone/>
              <a:defRPr>
                <a:solidFill>
                  <a:srgbClr val="888888"/>
                </a:solidFill>
                <a:latin typeface="Arial"/>
                <a:ea typeface="Arial"/>
                <a:cs typeface="Arial"/>
                <a:sym typeface="Arial"/>
              </a:defRPr>
            </a:lvl4pPr>
            <a:lvl5pPr marL="0" indent="1631470" algn="ctr">
              <a:buSzTx/>
              <a:buFontTx/>
              <a:buNone/>
              <a:defRPr>
                <a:solidFill>
                  <a:srgbClr val="888888"/>
                </a:solidFill>
                <a:latin typeface="Arial"/>
                <a:ea typeface="Arial"/>
                <a:cs typeface="Arial"/>
                <a:sym typeface="Arial"/>
              </a:defRPr>
            </a:lvl5pPr>
          </a:lstStyle>
          <a:p>
            <a:pPr lvl="0">
              <a:defRPr sz="1800">
                <a:solidFill>
                  <a:srgbClr val="000000"/>
                </a:solidFill>
              </a:defRPr>
            </a:pPr>
            <a:r>
              <a:rPr sz="2875">
                <a:solidFill>
                  <a:srgbClr val="888888"/>
                </a:solidFill>
              </a:rPr>
              <a:t>Body Level One</a:t>
            </a:r>
          </a:p>
          <a:p>
            <a:pPr lvl="1">
              <a:defRPr sz="1800">
                <a:solidFill>
                  <a:srgbClr val="000000"/>
                </a:solidFill>
              </a:defRPr>
            </a:pPr>
            <a:r>
              <a:rPr sz="2875">
                <a:solidFill>
                  <a:srgbClr val="888888"/>
                </a:solidFill>
              </a:rPr>
              <a:t>Body Level Two</a:t>
            </a:r>
          </a:p>
          <a:p>
            <a:pPr lvl="2">
              <a:defRPr sz="1800">
                <a:solidFill>
                  <a:srgbClr val="000000"/>
                </a:solidFill>
              </a:defRPr>
            </a:pPr>
            <a:r>
              <a:rPr sz="2875">
                <a:solidFill>
                  <a:srgbClr val="888888"/>
                </a:solidFill>
              </a:rPr>
              <a:t>Body Level Three</a:t>
            </a:r>
          </a:p>
          <a:p>
            <a:pPr lvl="3">
              <a:defRPr sz="1800">
                <a:solidFill>
                  <a:srgbClr val="000000"/>
                </a:solidFill>
              </a:defRPr>
            </a:pPr>
            <a:r>
              <a:rPr sz="2875">
                <a:solidFill>
                  <a:srgbClr val="888888"/>
                </a:solidFill>
              </a:rPr>
              <a:t>Body Level Four</a:t>
            </a:r>
          </a:p>
          <a:p>
            <a:pPr lvl="4">
              <a:defRPr sz="1800">
                <a:solidFill>
                  <a:srgbClr val="000000"/>
                </a:solidFill>
              </a:defRPr>
            </a:pPr>
            <a:r>
              <a:rPr sz="2875">
                <a:solidFill>
                  <a:srgbClr val="888888"/>
                </a:solidFill>
              </a:rPr>
              <a:t>Body Level Five</a:t>
            </a:r>
          </a:p>
        </p:txBody>
      </p:sp>
    </p:spTree>
    <p:extLst>
      <p:ext uri="{BB962C8B-B14F-4D97-AF65-F5344CB8AC3E}">
        <p14:creationId xmlns:p14="http://schemas.microsoft.com/office/powerpoint/2010/main" val="629834275"/>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66"/>
            <a:ext cx="8258175" cy="978693"/>
          </a:xfrm>
          <a:prstGeom prst="rect">
            <a:avLst/>
          </a:prstGeom>
        </p:spPr>
        <p:txBody>
          <a:bodyPr/>
          <a:lstStyle>
            <a:lvl1pPr>
              <a:defRPr>
                <a:solidFill>
                  <a:srgbClr val="46375A"/>
                </a:solidFill>
              </a:defRPr>
            </a:lvl1pPr>
          </a:lstStyle>
          <a:p>
            <a:pPr lvl="0">
              <a:defRPr sz="1800"/>
            </a:pPr>
            <a:r>
              <a:rPr sz="3875" dirty="0"/>
              <a:t>Title Text</a:t>
            </a:r>
          </a:p>
        </p:txBody>
      </p:sp>
    </p:spTree>
    <p:extLst>
      <p:ext uri="{BB962C8B-B14F-4D97-AF65-F5344CB8AC3E}">
        <p14:creationId xmlns:p14="http://schemas.microsoft.com/office/powerpoint/2010/main" val="1084091800"/>
      </p:ext>
    </p:extLst>
  </p:cSld>
  <p:clrMapOvr>
    <a:masterClrMapping/>
  </p:clrMapOvr>
  <p:transition spd="med"/>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355"/>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811369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66"/>
            <a:ext cx="8258175" cy="978693"/>
          </a:xfrm>
          <a:prstGeom prst="rect">
            <a:avLst/>
          </a:prstGeom>
        </p:spPr>
        <p:txBody>
          <a:bodyPr/>
          <a:lstStyle>
            <a:lvl1pPr>
              <a:defRPr>
                <a:solidFill>
                  <a:srgbClr val="46375A"/>
                </a:solidFill>
              </a:defRPr>
            </a:lvl1pPr>
          </a:lstStyle>
          <a:p>
            <a:pPr lvl="0">
              <a:defRPr sz="1800"/>
            </a:pPr>
            <a:r>
              <a:rPr sz="3875" dirty="0"/>
              <a:t>Title Text</a:t>
            </a:r>
          </a:p>
        </p:txBody>
      </p:sp>
    </p:spTree>
    <p:extLst>
      <p:ext uri="{BB962C8B-B14F-4D97-AF65-F5344CB8AC3E}">
        <p14:creationId xmlns:p14="http://schemas.microsoft.com/office/powerpoint/2010/main" val="492501538"/>
      </p:ext>
    </p:extLst>
  </p:cSld>
  <p:clrMapOvr>
    <a:masterClrMapping/>
  </p:clrMapOvr>
  <p:transition spd="med"/>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66"/>
            <a:ext cx="8258175" cy="978693"/>
          </a:xfrm>
          <a:prstGeom prst="rect">
            <a:avLst/>
          </a:prstGeom>
        </p:spPr>
        <p:txBody>
          <a:bodyPr/>
          <a:lstStyle>
            <a:lvl1pPr>
              <a:defRPr>
                <a:solidFill>
                  <a:srgbClr val="46375A"/>
                </a:solidFill>
              </a:defRPr>
            </a:lvl1pPr>
          </a:lstStyle>
          <a:p>
            <a:pPr lvl="0">
              <a:defRPr sz="1800"/>
            </a:pPr>
            <a:r>
              <a:rPr sz="3875" dirty="0"/>
              <a:t>Title Text</a:t>
            </a:r>
          </a:p>
        </p:txBody>
      </p:sp>
    </p:spTree>
    <p:extLst>
      <p:ext uri="{BB962C8B-B14F-4D97-AF65-F5344CB8AC3E}">
        <p14:creationId xmlns:p14="http://schemas.microsoft.com/office/powerpoint/2010/main" val="3670368655"/>
      </p:ext>
    </p:extLst>
  </p:cSld>
  <p:clrMapOvr>
    <a:masterClrMapping/>
  </p:clrMapOvr>
  <p:transition spd="med"/>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5"/>
            <a:ext cx="2133600" cy="273844"/>
          </a:xfrm>
          <a:prstGeom prst="rect">
            <a:avLst/>
          </a:prstGeom>
        </p:spPr>
        <p:txBody>
          <a:bodyPr lIns="130526" tIns="65267" rIns="130526" bIns="65267"/>
          <a:lstStyle/>
          <a:p>
            <a:pPr defTabSz="407934">
              <a:defRPr/>
            </a:pPr>
            <a:fld id="{B95EB773-7F8F-5643-8146-89EA83A2926E}" type="datetimeFigureOut">
              <a:rPr lang="en-US" sz="1125" kern="0" smtClean="0">
                <a:solidFill>
                  <a:prstClr val="black"/>
                </a:solidFill>
                <a:latin typeface="Calibri"/>
                <a:cs typeface="Calibri"/>
                <a:sym typeface="Calibri"/>
              </a:rPr>
              <a:pPr defTabSz="407934">
                <a:defRPr/>
              </a:pPr>
              <a:t>6/7/2018</a:t>
            </a:fld>
            <a:endParaRPr lang="en-US" sz="1125" kern="0">
              <a:solidFill>
                <a:prstClr val="black"/>
              </a:solidFill>
              <a:latin typeface="Calibri"/>
              <a:cs typeface="Calibri"/>
              <a:sym typeface="Calibri"/>
            </a:endParaRPr>
          </a:p>
        </p:txBody>
      </p:sp>
      <p:sp>
        <p:nvSpPr>
          <p:cNvPr id="3" name="Footer Placeholder 2"/>
          <p:cNvSpPr>
            <a:spLocks noGrp="1"/>
          </p:cNvSpPr>
          <p:nvPr>
            <p:ph type="ftr" sz="quarter" idx="11"/>
          </p:nvPr>
        </p:nvSpPr>
        <p:spPr>
          <a:xfrm>
            <a:off x="3124200" y="4767265"/>
            <a:ext cx="2895600" cy="273844"/>
          </a:xfrm>
          <a:prstGeom prst="rect">
            <a:avLst/>
          </a:prstGeom>
        </p:spPr>
        <p:txBody>
          <a:bodyPr lIns="130526" tIns="65267" rIns="130526" bIns="65267"/>
          <a:lstStyle/>
          <a:p>
            <a:pPr defTabSz="407934">
              <a:defRPr/>
            </a:pPr>
            <a:endParaRPr lang="en-US" sz="1125" kern="0">
              <a:solidFill>
                <a:prstClr val="black"/>
              </a:solidFill>
              <a:latin typeface="Calibri"/>
              <a:cs typeface="Calibri"/>
              <a:sym typeface="Calibri"/>
            </a:endParaRPr>
          </a:p>
        </p:txBody>
      </p:sp>
      <p:sp>
        <p:nvSpPr>
          <p:cNvPr id="4" name="Slide Number Placeholder 3"/>
          <p:cNvSpPr>
            <a:spLocks noGrp="1"/>
          </p:cNvSpPr>
          <p:nvPr>
            <p:ph type="sldNum" sz="quarter" idx="12"/>
          </p:nvPr>
        </p:nvSpPr>
        <p:spPr>
          <a:xfrm>
            <a:off x="6553200" y="4767265"/>
            <a:ext cx="2133600" cy="273844"/>
          </a:xfrm>
          <a:prstGeom prst="rect">
            <a:avLst/>
          </a:prstGeom>
        </p:spPr>
        <p:txBody>
          <a:bodyPr lIns="130526" tIns="65267" rIns="130526" bIns="65267"/>
          <a:lstStyle/>
          <a:p>
            <a:pPr defTabSz="571500">
              <a:defRPr/>
            </a:pPr>
            <a:fld id="{529222BB-3113-614C-AA3D-550F84CB8F9C}" type="slidenum">
              <a:rPr lang="en-US" sz="1125" kern="0" smtClean="0">
                <a:solidFill>
                  <a:prstClr val="black">
                    <a:tint val="75000"/>
                  </a:prstClr>
                </a:solidFill>
                <a:latin typeface="Calibri"/>
                <a:cs typeface="Calibri"/>
                <a:sym typeface="Calibri"/>
              </a:rPr>
              <a:pPr defTabSz="571500">
                <a:defRPr/>
              </a:pPr>
              <a:t>‹#›</a:t>
            </a:fld>
            <a:endParaRPr lang="en-US" sz="1125" kern="0">
              <a:solidFill>
                <a:prstClr val="black">
                  <a:tint val="75000"/>
                </a:prstClr>
              </a:solidFill>
              <a:latin typeface="Calibri"/>
              <a:cs typeface="Calibri"/>
              <a:sym typeface="Calibri"/>
            </a:endParaRPr>
          </a:p>
        </p:txBody>
      </p:sp>
    </p:spTree>
    <p:extLst>
      <p:ext uri="{BB962C8B-B14F-4D97-AF65-F5344CB8AC3E}">
        <p14:creationId xmlns:p14="http://schemas.microsoft.com/office/powerpoint/2010/main" val="400657393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7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64"/>
            <a:ext cx="8258175" cy="978693"/>
          </a:xfrm>
          <a:prstGeom prst="rect">
            <a:avLst/>
          </a:prstGeom>
        </p:spPr>
        <p:txBody>
          <a:bodyPr/>
          <a:lstStyle>
            <a:lvl1pPr>
              <a:defRPr>
                <a:solidFill>
                  <a:srgbClr val="46375A"/>
                </a:solidFill>
              </a:defRPr>
            </a:lvl1pPr>
          </a:lstStyle>
          <a:p>
            <a:pPr lvl="0">
              <a:defRPr sz="1800"/>
            </a:pPr>
            <a:r>
              <a:rPr sz="3875" dirty="0"/>
              <a:t>Title Text</a:t>
            </a:r>
          </a:p>
        </p:txBody>
      </p:sp>
    </p:spTree>
    <p:extLst>
      <p:ext uri="{BB962C8B-B14F-4D97-AF65-F5344CB8AC3E}">
        <p14:creationId xmlns:p14="http://schemas.microsoft.com/office/powerpoint/2010/main" val="1569428715"/>
      </p:ext>
    </p:extLst>
  </p:cSld>
  <p:clrMapOvr>
    <a:masterClrMapping/>
  </p:clrMapOvr>
  <p:transition spd="med"/>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088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08"/>
            <a:ext cx="8258175" cy="978693"/>
          </a:xfrm>
          <a:prstGeom prst="rect">
            <a:avLst/>
          </a:prstGeom>
        </p:spPr>
        <p:txBody>
          <a:bodyPr/>
          <a:lstStyle>
            <a:lvl1pPr>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901072936"/>
      </p:ext>
    </p:extLst>
  </p:cSld>
  <p:clrMapOvr>
    <a:masterClrMapping/>
  </p:clrMapOvr>
  <p:transition spd="med"/>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371"/>
            <a:ext cx="8258175" cy="978693"/>
          </a:xfrm>
          <a:prstGeom prst="rect">
            <a:avLst/>
          </a:prstGeom>
        </p:spPr>
        <p:txBody>
          <a:bodyPr/>
          <a:lstStyle>
            <a:lvl1pPr>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2374852956"/>
      </p:ext>
    </p:extLst>
  </p:cSld>
  <p:clrMapOvr>
    <a:masterClrMapping/>
  </p:clrMapOvr>
  <p:transition spd="med"/>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13">
                <a:solidFill>
                  <a:srgbClr val="46375A"/>
                </a:solidFill>
              </a:defRPr>
            </a:lvl1pPr>
          </a:lstStyle>
          <a:p>
            <a:r>
              <a:rPr lang="en-US" dirty="0" smtClean="0"/>
              <a:t>Click to edit Master title style</a:t>
            </a:r>
            <a:endParaRPr lang="en-US" dirty="0"/>
          </a:p>
        </p:txBody>
      </p:sp>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08541030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08"/>
            <a:ext cx="8258175" cy="978693"/>
          </a:xfrm>
          <a:prstGeom prst="rect">
            <a:avLst/>
          </a:prstGeom>
        </p:spPr>
        <p:txBody>
          <a:bodyPr/>
          <a:lstStyle>
            <a:lvl1pPr>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2634393396"/>
      </p:ext>
    </p:extLst>
  </p:cSld>
  <p:clrMapOvr>
    <a:masterClrMapping/>
  </p:clrMapOvr>
  <p:transition spd="med"/>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08"/>
            <a:ext cx="8258175" cy="978693"/>
          </a:xfrm>
          <a:prstGeom prst="rect">
            <a:avLst/>
          </a:prstGeom>
        </p:spPr>
        <p:txBody>
          <a:bodyPr/>
          <a:lstStyle>
            <a:lvl1pPr>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3626072387"/>
      </p:ext>
    </p:extLst>
  </p:cSld>
  <p:clrMapOvr>
    <a:masterClrMapping/>
  </p:clrMapOvr>
  <p:transition spd="med"/>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320539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466229165"/>
      </p:ext>
    </p:extLst>
  </p:cSld>
  <p:clrMapOvr>
    <a:masterClrMapping/>
  </p:clrMapOvr>
  <p:transition spd="med"/>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803491164"/>
      </p:ext>
    </p:extLst>
  </p:cSld>
  <p:clrMapOvr>
    <a:masterClrMapping/>
  </p:clrMapOvr>
  <p:transition spd="med"/>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type="tx" preserve="1">
  <p:cSld name="2_Blank">
    <p:spTree>
      <p:nvGrpSpPr>
        <p:cNvPr id="1" name=""/>
        <p:cNvGrpSpPr/>
        <p:nvPr/>
      </p:nvGrpSpPr>
      <p:grpSpPr>
        <a:xfrm>
          <a:off x="0" y="0"/>
          <a:ext cx="0" cy="0"/>
          <a:chOff x="0" y="0"/>
          <a:chExt cx="0" cy="0"/>
        </a:xfrm>
      </p:grpSpPr>
      <p:cxnSp>
        <p:nvCxnSpPr>
          <p:cNvPr id="3" name="Straight Connector 2"/>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266248848"/>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reserve="1">
  <p:cSld name="3_Blank">
    <p:spTree>
      <p:nvGrpSpPr>
        <p:cNvPr id="1" name=""/>
        <p:cNvGrpSpPr/>
        <p:nvPr/>
      </p:nvGrpSpPr>
      <p:grpSpPr>
        <a:xfrm>
          <a:off x="0" y="0"/>
          <a:ext cx="0" cy="0"/>
          <a:chOff x="0" y="0"/>
          <a:chExt cx="0" cy="0"/>
        </a:xfrm>
      </p:grpSpPr>
      <p:cxnSp>
        <p:nvCxnSpPr>
          <p:cNvPr id="3" name="Straight Connector 2"/>
          <p:cNvCxnSpPr/>
          <p:nvPr userDrawn="1"/>
        </p:nvCxnSpPr>
        <p:spPr>
          <a:xfrm>
            <a:off x="3857625" y="1095375"/>
            <a:ext cx="4714876"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599707489"/>
      </p:ext>
    </p:extLst>
  </p:cSld>
  <p:clrMapOvr>
    <a:masterClrMapping/>
  </p:clrMapOvr>
  <p:transition spd="med"/>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type="tx" preserve="1">
  <p:cSld name="6_Blank">
    <p:spTree>
      <p:nvGrpSpPr>
        <p:cNvPr id="1" name=""/>
        <p:cNvGrpSpPr/>
        <p:nvPr/>
      </p:nvGrpSpPr>
      <p:grpSpPr>
        <a:xfrm>
          <a:off x="0" y="0"/>
          <a:ext cx="0" cy="0"/>
          <a:chOff x="0" y="0"/>
          <a:chExt cx="0" cy="0"/>
        </a:xfrm>
      </p:grpSpPr>
      <p:cxnSp>
        <p:nvCxnSpPr>
          <p:cNvPr id="3" name="Straight Connector 2"/>
          <p:cNvCxnSpPr/>
          <p:nvPr userDrawn="1"/>
        </p:nvCxnSpPr>
        <p:spPr>
          <a:xfrm>
            <a:off x="4238626" y="1095375"/>
            <a:ext cx="4333875"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996823280"/>
      </p:ext>
    </p:extLst>
  </p:cSld>
  <p:clrMapOvr>
    <a:masterClrMapping/>
  </p:clrMapOvr>
  <p:transition spd="med"/>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154" name="Shape 154"/>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55" name="Shape 155"/>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56" name="Shape 156"/>
          <p:cNvSpPr>
            <a:spLocks noGrp="1"/>
          </p:cNvSpPr>
          <p:nvPr>
            <p:ph type="title"/>
          </p:nvPr>
        </p:nvSpPr>
        <p:spPr>
          <a:prstGeom prst="rect">
            <a:avLst/>
          </a:prstGeom>
        </p:spPr>
        <p:txBody>
          <a:bodyPr>
            <a:normAutofit/>
          </a:bodyPr>
          <a:lstStyle>
            <a:lvl1pPr>
              <a:defRPr sz="3800">
                <a:solidFill>
                  <a:schemeClr val="bg1"/>
                </a:solidFill>
                <a:latin typeface="Arial"/>
                <a:ea typeface="Arial"/>
                <a:cs typeface="Arial"/>
                <a:sym typeface="Arial"/>
              </a:defRPr>
            </a:lvl1pPr>
          </a:lstStyle>
          <a:p>
            <a:pPr lvl="0">
              <a:defRPr sz="1800"/>
            </a:pPr>
            <a:r>
              <a:rPr sz="3600" dirty="0"/>
              <a:t>Title Text</a:t>
            </a:r>
          </a:p>
        </p:txBody>
      </p:sp>
    </p:spTree>
    <p:extLst>
      <p:ext uri="{BB962C8B-B14F-4D97-AF65-F5344CB8AC3E}">
        <p14:creationId xmlns:p14="http://schemas.microsoft.com/office/powerpoint/2010/main" val="1869755045"/>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158" name="Shape 15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59" name="Shape 15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0" name="Shape 160"/>
          <p:cNvSpPr>
            <a:spLocks noGrp="1"/>
          </p:cNvSpPr>
          <p:nvPr>
            <p:ph type="title"/>
          </p:nvPr>
        </p:nvSpPr>
        <p:spPr>
          <a:prstGeom prst="rect">
            <a:avLst/>
          </a:prstGeom>
        </p:spPr>
        <p:txBody>
          <a:bodyPr/>
          <a:lstStyle>
            <a:lvl1pPr>
              <a:defRPr sz="3600">
                <a:solidFill>
                  <a:schemeClr val="bg1"/>
                </a:solidFill>
                <a:latin typeface="Arial"/>
                <a:ea typeface="Arial"/>
                <a:cs typeface="Arial"/>
                <a:sym typeface="Arial"/>
              </a:defRPr>
            </a:lvl1pPr>
          </a:lstStyle>
          <a:p>
            <a:pPr lvl="0">
              <a:defRPr sz="1800"/>
            </a:pPr>
            <a:r>
              <a:rPr sz="3600" dirty="0"/>
              <a:t>Title Text</a:t>
            </a:r>
          </a:p>
        </p:txBody>
      </p:sp>
      <p:sp>
        <p:nvSpPr>
          <p:cNvPr id="161" name="Shape 161"/>
          <p:cNvSpPr>
            <a:spLocks noGrp="1"/>
          </p:cNvSpPr>
          <p:nvPr>
            <p:ph type="body" idx="1"/>
          </p:nvPr>
        </p:nvSpPr>
        <p:spPr>
          <a:prstGeom prst="rect">
            <a:avLst/>
          </a:prstGeom>
        </p:spPr>
        <p:txBody>
          <a:bodyPr/>
          <a:lstStyle>
            <a:lvl1pPr>
              <a:buClr>
                <a:srgbClr val="205C3A"/>
              </a:buClr>
              <a:defRPr>
                <a:latin typeface="Arial"/>
                <a:ea typeface="Arial"/>
                <a:cs typeface="Arial"/>
                <a:sym typeface="Arial"/>
              </a:defRPr>
            </a:lvl1pPr>
            <a:lvl2pPr>
              <a:buClr>
                <a:srgbClr val="205C3A"/>
              </a:buClr>
              <a:defRPr>
                <a:latin typeface="Arial"/>
                <a:ea typeface="Arial"/>
                <a:cs typeface="Arial"/>
                <a:sym typeface="Arial"/>
              </a:defRPr>
            </a:lvl2pPr>
            <a:lvl3pPr>
              <a:buClr>
                <a:srgbClr val="205C3A"/>
              </a:buClr>
              <a:defRPr>
                <a:latin typeface="Arial"/>
                <a:ea typeface="Arial"/>
                <a:cs typeface="Arial"/>
                <a:sym typeface="Arial"/>
              </a:defRPr>
            </a:lvl3pPr>
            <a:lvl4pPr>
              <a:buClr>
                <a:srgbClr val="205C3A"/>
              </a:buClr>
              <a:buChar char="•"/>
              <a:defRPr>
                <a:latin typeface="Arial"/>
                <a:ea typeface="Arial"/>
                <a:cs typeface="Arial"/>
                <a:sym typeface="Arial"/>
              </a:defRPr>
            </a:lvl4pPr>
            <a:lvl5pPr>
              <a:buClr>
                <a:srgbClr val="205C3A"/>
              </a:buClr>
              <a:buChar cha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3278984093"/>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163" name="Shape 163"/>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4" name="Shape 164"/>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5" name="Shape 165"/>
          <p:cNvSpPr>
            <a:spLocks noGrp="1"/>
          </p:cNvSpPr>
          <p:nvPr>
            <p:ph type="title"/>
          </p:nvPr>
        </p:nvSpPr>
        <p:spPr>
          <a:xfrm>
            <a:off x="457200" y="1"/>
            <a:ext cx="3008314" cy="1076325"/>
          </a:xfrm>
          <a:prstGeom prst="rect">
            <a:avLst/>
          </a:prstGeom>
        </p:spPr>
        <p:txBody>
          <a:bodyPr anchor="b"/>
          <a:lstStyle>
            <a:lvl1pPr algn="l">
              <a:defRPr sz="1800">
                <a:latin typeface="Arial Bold"/>
                <a:ea typeface="Arial Bold"/>
                <a:cs typeface="Arial Bold"/>
                <a:sym typeface="Arial Bold"/>
              </a:defRPr>
            </a:lvl1pPr>
          </a:lstStyle>
          <a:p>
            <a:pPr lvl="0">
              <a:defRPr sz="1800"/>
            </a:pPr>
            <a:r>
              <a:rPr sz="1800"/>
              <a:t>Title Text</a:t>
            </a:r>
          </a:p>
        </p:txBody>
      </p:sp>
      <p:sp>
        <p:nvSpPr>
          <p:cNvPr id="166" name="Shape 166"/>
          <p:cNvSpPr>
            <a:spLocks noGrp="1"/>
          </p:cNvSpPr>
          <p:nvPr>
            <p:ph type="body" idx="1"/>
          </p:nvPr>
        </p:nvSpPr>
        <p:spPr>
          <a:xfrm>
            <a:off x="3575050" y="205161"/>
            <a:ext cx="5111750" cy="4938713"/>
          </a:xfrm>
          <a:prstGeom prst="rect">
            <a:avLst/>
          </a:prstGeom>
        </p:spPr>
        <p:txBody>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3375890138"/>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68" name="Shape 16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9" name="Shape 16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70" name="Shape 170"/>
          <p:cNvSpPr>
            <a:spLocks noGrp="1"/>
          </p:cNvSpPr>
          <p:nvPr>
            <p:ph type="title"/>
          </p:nvPr>
        </p:nvSpPr>
        <p:spPr>
          <a:prstGeom prst="rect">
            <a:avLst/>
          </a:prstGeom>
        </p:spPr>
        <p:txBody>
          <a:bodyPr/>
          <a:lstStyle>
            <a:lvl1pPr>
              <a:defRPr sz="3600">
                <a:latin typeface="Arial"/>
                <a:ea typeface="Arial"/>
                <a:cs typeface="Arial"/>
                <a:sym typeface="Arial"/>
              </a:defRPr>
            </a:lvl1pPr>
          </a:lstStyle>
          <a:p>
            <a:pPr lvl="0">
              <a:defRPr sz="1800"/>
            </a:pPr>
            <a:r>
              <a:rPr sz="3600"/>
              <a:t>Title Text</a:t>
            </a:r>
          </a:p>
        </p:txBody>
      </p:sp>
      <p:sp>
        <p:nvSpPr>
          <p:cNvPr id="171" name="Shape 171"/>
          <p:cNvSpPr>
            <a:spLocks noGrp="1"/>
          </p:cNvSpPr>
          <p:nvPr>
            <p:ph type="body" idx="1"/>
          </p:nvPr>
        </p:nvSpPr>
        <p:spPr>
          <a:xfrm>
            <a:off x="457200" y="1200150"/>
            <a:ext cx="4038600" cy="3943350"/>
          </a:xfrm>
          <a:prstGeom prst="rect">
            <a:avLst/>
          </a:prstGeom>
        </p:spPr>
        <p:txBody>
          <a:bodyPr/>
          <a:lstStyle>
            <a:lvl1pPr>
              <a:spcBef>
                <a:spcPts val="536"/>
              </a:spcBef>
              <a:defRPr sz="2500">
                <a:latin typeface="Arial"/>
                <a:ea typeface="Arial"/>
                <a:cs typeface="Arial"/>
                <a:sym typeface="Arial"/>
              </a:defRPr>
            </a:lvl1pPr>
            <a:lvl2pPr marL="705835" indent="-297641">
              <a:spcBef>
                <a:spcPts val="536"/>
              </a:spcBef>
              <a:defRPr sz="2500">
                <a:latin typeface="Arial"/>
                <a:ea typeface="Arial"/>
                <a:cs typeface="Arial"/>
                <a:sym typeface="Arial"/>
              </a:defRPr>
            </a:lvl2pPr>
            <a:lvl3pPr marL="1102123" indent="-285735">
              <a:spcBef>
                <a:spcPts val="536"/>
              </a:spcBef>
              <a:defRPr sz="2500">
                <a:latin typeface="Arial"/>
                <a:ea typeface="Arial"/>
                <a:cs typeface="Arial"/>
                <a:sym typeface="Arial"/>
              </a:defRPr>
            </a:lvl3pPr>
            <a:lvl4pPr marL="1542066" indent="-317484">
              <a:spcBef>
                <a:spcPts val="536"/>
              </a:spcBef>
              <a:defRPr sz="2500">
                <a:latin typeface="Arial"/>
                <a:ea typeface="Arial"/>
                <a:cs typeface="Arial"/>
                <a:sym typeface="Arial"/>
              </a:defRPr>
            </a:lvl4pPr>
            <a:lvl5pPr marL="1950259" indent="-317484">
              <a:spcBef>
                <a:spcPts val="536"/>
              </a:spcBef>
              <a:defRPr sz="2500">
                <a:latin typeface="Arial"/>
                <a:ea typeface="Arial"/>
                <a:cs typeface="Arial"/>
                <a:sym typeface="Arial"/>
              </a:defRPr>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3698104386"/>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177" name="Shape 177"/>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78" name="Shape 178"/>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79" name="Shape 179"/>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latin typeface="Arial"/>
                <a:ea typeface="Arial"/>
                <a:cs typeface="Arial"/>
                <a:sym typeface="Arial"/>
              </a:defRPr>
            </a:lvl1pPr>
            <a:lvl2pPr marL="0" indent="408194" algn="ctr">
              <a:buSzTx/>
              <a:buFontTx/>
              <a:buNone/>
              <a:defRPr>
                <a:solidFill>
                  <a:srgbClr val="888888"/>
                </a:solidFill>
                <a:latin typeface="Arial"/>
                <a:ea typeface="Arial"/>
                <a:cs typeface="Arial"/>
                <a:sym typeface="Arial"/>
              </a:defRPr>
            </a:lvl2pPr>
            <a:lvl3pPr marL="0" indent="816388" algn="ctr">
              <a:buSzTx/>
              <a:buFontTx/>
              <a:buNone/>
              <a:defRPr>
                <a:solidFill>
                  <a:srgbClr val="888888"/>
                </a:solidFill>
                <a:latin typeface="Arial"/>
                <a:ea typeface="Arial"/>
                <a:cs typeface="Arial"/>
                <a:sym typeface="Arial"/>
              </a:defRPr>
            </a:lvl3pPr>
            <a:lvl4pPr marL="0" indent="1224582" algn="ctr">
              <a:buSzTx/>
              <a:buFontTx/>
              <a:buNone/>
              <a:defRPr>
                <a:solidFill>
                  <a:srgbClr val="888888"/>
                </a:solidFill>
                <a:latin typeface="Arial"/>
                <a:ea typeface="Arial"/>
                <a:cs typeface="Arial"/>
                <a:sym typeface="Arial"/>
              </a:defRPr>
            </a:lvl4pPr>
            <a:lvl5pPr marL="0" indent="1632776" algn="ctr">
              <a:buSzTx/>
              <a:buFontTx/>
              <a:buNone/>
              <a:defRPr>
                <a:solidFill>
                  <a:srgbClr val="888888"/>
                </a:solidFill>
                <a:latin typeface="Arial"/>
                <a:ea typeface="Arial"/>
                <a:cs typeface="Arial"/>
                <a:sym typeface="Arial"/>
              </a:defRPr>
            </a:lvl5pPr>
          </a:lstStyle>
          <a:p>
            <a:pPr lvl="0">
              <a:defRPr sz="1800">
                <a:solidFill>
                  <a:srgbClr val="000000"/>
                </a:solidFill>
              </a:defRPr>
            </a:pPr>
            <a:r>
              <a:rPr sz="2900">
                <a:solidFill>
                  <a:srgbClr val="888888"/>
                </a:solidFill>
              </a:rPr>
              <a:t>Body Level One</a:t>
            </a:r>
          </a:p>
          <a:p>
            <a:pPr lvl="1">
              <a:defRPr sz="1800">
                <a:solidFill>
                  <a:srgbClr val="000000"/>
                </a:solidFill>
              </a:defRPr>
            </a:pPr>
            <a:r>
              <a:rPr sz="2900">
                <a:solidFill>
                  <a:srgbClr val="888888"/>
                </a:solidFill>
              </a:rPr>
              <a:t>Body Level Two</a:t>
            </a:r>
          </a:p>
          <a:p>
            <a:pPr lvl="2">
              <a:defRPr sz="1800">
                <a:solidFill>
                  <a:srgbClr val="000000"/>
                </a:solidFill>
              </a:defRPr>
            </a:pPr>
            <a:r>
              <a:rPr sz="2900">
                <a:solidFill>
                  <a:srgbClr val="888888"/>
                </a:solidFill>
              </a:rPr>
              <a:t>Body Level Three</a:t>
            </a:r>
          </a:p>
          <a:p>
            <a:pPr lvl="3">
              <a:defRPr sz="1800">
                <a:solidFill>
                  <a:srgbClr val="000000"/>
                </a:solidFill>
              </a:defRPr>
            </a:pPr>
            <a:r>
              <a:rPr sz="2900">
                <a:solidFill>
                  <a:srgbClr val="888888"/>
                </a:solidFill>
              </a:rPr>
              <a:t>Body Level Four</a:t>
            </a:r>
          </a:p>
          <a:p>
            <a:pPr lvl="4">
              <a:defRPr sz="1800">
                <a:solidFill>
                  <a:srgbClr val="000000"/>
                </a:solidFill>
              </a:defRPr>
            </a:pPr>
            <a:r>
              <a:rPr sz="2900">
                <a:solidFill>
                  <a:srgbClr val="888888"/>
                </a:solidFill>
              </a:rPr>
              <a:t>Body Level Five</a:t>
            </a:r>
          </a:p>
        </p:txBody>
      </p:sp>
    </p:spTree>
    <p:extLst>
      <p:ext uri="{BB962C8B-B14F-4D97-AF65-F5344CB8AC3E}">
        <p14:creationId xmlns:p14="http://schemas.microsoft.com/office/powerpoint/2010/main" val="19840054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7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970812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59"/>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811102016"/>
      </p:ext>
    </p:extLst>
  </p:cSld>
  <p:clrMapOvr>
    <a:masterClrMapping/>
  </p:clrMapOvr>
  <p:transition spd="med"/>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50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95657390"/>
      </p:ext>
    </p:extLst>
  </p:cSld>
  <p:clrMapOvr>
    <a:masterClrMapping/>
  </p:clrMapOvr>
  <p:transition spd="med"/>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281418238"/>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8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218265993"/>
      </p:ext>
    </p:extLst>
  </p:cSld>
  <p:clrMapOvr>
    <a:masterClrMapping/>
  </p:clrMapOvr>
  <p:transition spd="med"/>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8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323389810"/>
      </p:ext>
    </p:extLst>
  </p:cSld>
  <p:clrMapOvr>
    <a:masterClrMapping/>
  </p:clrMapOvr>
  <p:transition spd="med"/>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8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371625626"/>
      </p:ext>
    </p:extLst>
  </p:cSld>
  <p:clrMapOvr>
    <a:masterClrMapping/>
  </p:clrMapOvr>
  <p:transition spd="med"/>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8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4144133380"/>
      </p:ext>
    </p:extLst>
  </p:cSld>
  <p:clrMapOvr>
    <a:masterClrMapping/>
  </p:clrMapOvr>
  <p:transition spd="med"/>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612956"/>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20"/>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865257949"/>
      </p:ext>
    </p:extLst>
  </p:cSld>
  <p:clrMapOvr>
    <a:masterClrMapping/>
  </p:clrMapOvr>
  <p:transition spd="med"/>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7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956518094"/>
      </p:ext>
    </p:extLst>
  </p:cSld>
  <p:clrMapOvr>
    <a:masterClrMapping/>
  </p:clrMapOvr>
  <p:transition spd="med"/>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046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5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359528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759193164"/>
      </p:ext>
    </p:extLst>
  </p:cSld>
  <p:clrMapOvr>
    <a:masterClrMapping/>
  </p:clrMapOvr>
  <p:transition spd="med"/>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120465376"/>
      </p:ext>
    </p:extLst>
  </p:cSld>
  <p:clrMapOvr>
    <a:masterClrMapping/>
  </p:clrMapOvr>
  <p:transition spd="med"/>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type="tx" preserve="1">
  <p:cSld name="2_Blank">
    <p:spTree>
      <p:nvGrpSpPr>
        <p:cNvPr id="1" name=""/>
        <p:cNvGrpSpPr/>
        <p:nvPr/>
      </p:nvGrpSpPr>
      <p:grpSpPr>
        <a:xfrm>
          <a:off x="0" y="0"/>
          <a:ext cx="0" cy="0"/>
          <a:chOff x="0" y="0"/>
          <a:chExt cx="0" cy="0"/>
        </a:xfrm>
      </p:grpSpPr>
      <p:cxnSp>
        <p:nvCxnSpPr>
          <p:cNvPr id="3" name="Straight Connector 2"/>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834875494"/>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reserve="1">
  <p:cSld name="3_Blank">
    <p:spTree>
      <p:nvGrpSpPr>
        <p:cNvPr id="1" name=""/>
        <p:cNvGrpSpPr/>
        <p:nvPr/>
      </p:nvGrpSpPr>
      <p:grpSpPr>
        <a:xfrm>
          <a:off x="0" y="0"/>
          <a:ext cx="0" cy="0"/>
          <a:chOff x="0" y="0"/>
          <a:chExt cx="0" cy="0"/>
        </a:xfrm>
      </p:grpSpPr>
      <p:cxnSp>
        <p:nvCxnSpPr>
          <p:cNvPr id="3" name="Straight Connector 2"/>
          <p:cNvCxnSpPr/>
          <p:nvPr userDrawn="1"/>
        </p:nvCxnSpPr>
        <p:spPr>
          <a:xfrm>
            <a:off x="3857625" y="1095375"/>
            <a:ext cx="4714876"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579571571"/>
      </p:ext>
    </p:extLst>
  </p:cSld>
  <p:clrMapOvr>
    <a:masterClrMapping/>
  </p:clrMapOvr>
  <p:transition spd="med"/>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type="tx" preserve="1">
  <p:cSld name="6_Blank">
    <p:spTree>
      <p:nvGrpSpPr>
        <p:cNvPr id="1" name=""/>
        <p:cNvGrpSpPr/>
        <p:nvPr/>
      </p:nvGrpSpPr>
      <p:grpSpPr>
        <a:xfrm>
          <a:off x="0" y="0"/>
          <a:ext cx="0" cy="0"/>
          <a:chOff x="0" y="0"/>
          <a:chExt cx="0" cy="0"/>
        </a:xfrm>
      </p:grpSpPr>
      <p:cxnSp>
        <p:nvCxnSpPr>
          <p:cNvPr id="3" name="Straight Connector 2"/>
          <p:cNvCxnSpPr/>
          <p:nvPr userDrawn="1"/>
        </p:nvCxnSpPr>
        <p:spPr>
          <a:xfrm>
            <a:off x="4238626" y="1095375"/>
            <a:ext cx="4333875"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679514466"/>
      </p:ext>
    </p:extLst>
  </p:cSld>
  <p:clrMapOvr>
    <a:masterClrMapping/>
  </p:clrMapOvr>
  <p:transition spd="med"/>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154" name="Shape 154"/>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55" name="Shape 155"/>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56" name="Shape 156"/>
          <p:cNvSpPr>
            <a:spLocks noGrp="1"/>
          </p:cNvSpPr>
          <p:nvPr>
            <p:ph type="title"/>
          </p:nvPr>
        </p:nvSpPr>
        <p:spPr>
          <a:prstGeom prst="rect">
            <a:avLst/>
          </a:prstGeom>
        </p:spPr>
        <p:txBody>
          <a:bodyPr>
            <a:normAutofit/>
          </a:bodyPr>
          <a:lstStyle>
            <a:lvl1pPr>
              <a:defRPr sz="3800">
                <a:solidFill>
                  <a:schemeClr val="bg1"/>
                </a:solidFill>
                <a:latin typeface="Arial"/>
                <a:ea typeface="Arial"/>
                <a:cs typeface="Arial"/>
                <a:sym typeface="Arial"/>
              </a:defRPr>
            </a:lvl1pPr>
          </a:lstStyle>
          <a:p>
            <a:pPr lvl="0">
              <a:defRPr sz="1800"/>
            </a:pPr>
            <a:r>
              <a:rPr sz="3600" dirty="0"/>
              <a:t>Title Text</a:t>
            </a:r>
          </a:p>
        </p:txBody>
      </p:sp>
    </p:spTree>
    <p:extLst>
      <p:ext uri="{BB962C8B-B14F-4D97-AF65-F5344CB8AC3E}">
        <p14:creationId xmlns:p14="http://schemas.microsoft.com/office/powerpoint/2010/main" val="892845724"/>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158" name="Shape 15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59" name="Shape 15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0" name="Shape 160"/>
          <p:cNvSpPr>
            <a:spLocks noGrp="1"/>
          </p:cNvSpPr>
          <p:nvPr>
            <p:ph type="title"/>
          </p:nvPr>
        </p:nvSpPr>
        <p:spPr>
          <a:prstGeom prst="rect">
            <a:avLst/>
          </a:prstGeom>
        </p:spPr>
        <p:txBody>
          <a:bodyPr/>
          <a:lstStyle>
            <a:lvl1pPr>
              <a:defRPr sz="3600">
                <a:solidFill>
                  <a:schemeClr val="bg1"/>
                </a:solidFill>
                <a:latin typeface="Arial"/>
                <a:ea typeface="Arial"/>
                <a:cs typeface="Arial"/>
                <a:sym typeface="Arial"/>
              </a:defRPr>
            </a:lvl1pPr>
          </a:lstStyle>
          <a:p>
            <a:pPr lvl="0">
              <a:defRPr sz="1800"/>
            </a:pPr>
            <a:r>
              <a:rPr sz="3600" dirty="0"/>
              <a:t>Title Text</a:t>
            </a:r>
          </a:p>
        </p:txBody>
      </p:sp>
      <p:sp>
        <p:nvSpPr>
          <p:cNvPr id="161" name="Shape 161"/>
          <p:cNvSpPr>
            <a:spLocks noGrp="1"/>
          </p:cNvSpPr>
          <p:nvPr>
            <p:ph type="body" idx="1"/>
          </p:nvPr>
        </p:nvSpPr>
        <p:spPr>
          <a:prstGeom prst="rect">
            <a:avLst/>
          </a:prstGeom>
        </p:spPr>
        <p:txBody>
          <a:bodyPr/>
          <a:lstStyle>
            <a:lvl1pPr>
              <a:buClr>
                <a:srgbClr val="205C3A"/>
              </a:buClr>
              <a:defRPr>
                <a:latin typeface="Arial"/>
                <a:ea typeface="Arial"/>
                <a:cs typeface="Arial"/>
                <a:sym typeface="Arial"/>
              </a:defRPr>
            </a:lvl1pPr>
            <a:lvl2pPr>
              <a:buClr>
                <a:srgbClr val="205C3A"/>
              </a:buClr>
              <a:defRPr>
                <a:latin typeface="Arial"/>
                <a:ea typeface="Arial"/>
                <a:cs typeface="Arial"/>
                <a:sym typeface="Arial"/>
              </a:defRPr>
            </a:lvl2pPr>
            <a:lvl3pPr>
              <a:buClr>
                <a:srgbClr val="205C3A"/>
              </a:buClr>
              <a:defRPr>
                <a:latin typeface="Arial"/>
                <a:ea typeface="Arial"/>
                <a:cs typeface="Arial"/>
                <a:sym typeface="Arial"/>
              </a:defRPr>
            </a:lvl3pPr>
            <a:lvl4pPr>
              <a:buClr>
                <a:srgbClr val="205C3A"/>
              </a:buClr>
              <a:buChar char="•"/>
              <a:defRPr>
                <a:latin typeface="Arial"/>
                <a:ea typeface="Arial"/>
                <a:cs typeface="Arial"/>
                <a:sym typeface="Arial"/>
              </a:defRPr>
            </a:lvl4pPr>
            <a:lvl5pPr>
              <a:buClr>
                <a:srgbClr val="205C3A"/>
              </a:buClr>
              <a:buChar cha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1077233343"/>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163" name="Shape 163"/>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4" name="Shape 164"/>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5" name="Shape 165"/>
          <p:cNvSpPr>
            <a:spLocks noGrp="1"/>
          </p:cNvSpPr>
          <p:nvPr>
            <p:ph type="title"/>
          </p:nvPr>
        </p:nvSpPr>
        <p:spPr>
          <a:xfrm>
            <a:off x="457200" y="1"/>
            <a:ext cx="3008314" cy="1076325"/>
          </a:xfrm>
          <a:prstGeom prst="rect">
            <a:avLst/>
          </a:prstGeom>
        </p:spPr>
        <p:txBody>
          <a:bodyPr anchor="b"/>
          <a:lstStyle>
            <a:lvl1pPr algn="l">
              <a:defRPr sz="1800">
                <a:latin typeface="Arial Bold"/>
                <a:ea typeface="Arial Bold"/>
                <a:cs typeface="Arial Bold"/>
                <a:sym typeface="Arial Bold"/>
              </a:defRPr>
            </a:lvl1pPr>
          </a:lstStyle>
          <a:p>
            <a:pPr lvl="0">
              <a:defRPr sz="1800"/>
            </a:pPr>
            <a:r>
              <a:rPr sz="1800"/>
              <a:t>Title Text</a:t>
            </a:r>
          </a:p>
        </p:txBody>
      </p:sp>
      <p:sp>
        <p:nvSpPr>
          <p:cNvPr id="166" name="Shape 166"/>
          <p:cNvSpPr>
            <a:spLocks noGrp="1"/>
          </p:cNvSpPr>
          <p:nvPr>
            <p:ph type="body" idx="1"/>
          </p:nvPr>
        </p:nvSpPr>
        <p:spPr>
          <a:xfrm>
            <a:off x="3575050" y="205161"/>
            <a:ext cx="5111750" cy="4938713"/>
          </a:xfrm>
          <a:prstGeom prst="rect">
            <a:avLst/>
          </a:prstGeom>
        </p:spPr>
        <p:txBody>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946669065"/>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68" name="Shape 16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9" name="Shape 16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70" name="Shape 170"/>
          <p:cNvSpPr>
            <a:spLocks noGrp="1"/>
          </p:cNvSpPr>
          <p:nvPr>
            <p:ph type="title"/>
          </p:nvPr>
        </p:nvSpPr>
        <p:spPr>
          <a:prstGeom prst="rect">
            <a:avLst/>
          </a:prstGeom>
        </p:spPr>
        <p:txBody>
          <a:bodyPr/>
          <a:lstStyle>
            <a:lvl1pPr>
              <a:defRPr sz="3600">
                <a:latin typeface="Arial"/>
                <a:ea typeface="Arial"/>
                <a:cs typeface="Arial"/>
                <a:sym typeface="Arial"/>
              </a:defRPr>
            </a:lvl1pPr>
          </a:lstStyle>
          <a:p>
            <a:pPr lvl="0">
              <a:defRPr sz="1800"/>
            </a:pPr>
            <a:r>
              <a:rPr sz="3600"/>
              <a:t>Title Text</a:t>
            </a:r>
          </a:p>
        </p:txBody>
      </p:sp>
      <p:sp>
        <p:nvSpPr>
          <p:cNvPr id="171" name="Shape 171"/>
          <p:cNvSpPr>
            <a:spLocks noGrp="1"/>
          </p:cNvSpPr>
          <p:nvPr>
            <p:ph type="body" idx="1"/>
          </p:nvPr>
        </p:nvSpPr>
        <p:spPr>
          <a:xfrm>
            <a:off x="457200" y="1200150"/>
            <a:ext cx="4038600" cy="3943350"/>
          </a:xfrm>
          <a:prstGeom prst="rect">
            <a:avLst/>
          </a:prstGeom>
        </p:spPr>
        <p:txBody>
          <a:bodyPr/>
          <a:lstStyle>
            <a:lvl1pPr>
              <a:spcBef>
                <a:spcPts val="536"/>
              </a:spcBef>
              <a:defRPr sz="2500">
                <a:latin typeface="Arial"/>
                <a:ea typeface="Arial"/>
                <a:cs typeface="Arial"/>
                <a:sym typeface="Arial"/>
              </a:defRPr>
            </a:lvl1pPr>
            <a:lvl2pPr marL="705835" indent="-297641">
              <a:spcBef>
                <a:spcPts val="536"/>
              </a:spcBef>
              <a:defRPr sz="2500">
                <a:latin typeface="Arial"/>
                <a:ea typeface="Arial"/>
                <a:cs typeface="Arial"/>
                <a:sym typeface="Arial"/>
              </a:defRPr>
            </a:lvl2pPr>
            <a:lvl3pPr marL="1102123" indent="-285735">
              <a:spcBef>
                <a:spcPts val="536"/>
              </a:spcBef>
              <a:defRPr sz="2500">
                <a:latin typeface="Arial"/>
                <a:ea typeface="Arial"/>
                <a:cs typeface="Arial"/>
                <a:sym typeface="Arial"/>
              </a:defRPr>
            </a:lvl3pPr>
            <a:lvl4pPr marL="1542066" indent="-317484">
              <a:spcBef>
                <a:spcPts val="536"/>
              </a:spcBef>
              <a:defRPr sz="2500">
                <a:latin typeface="Arial"/>
                <a:ea typeface="Arial"/>
                <a:cs typeface="Arial"/>
                <a:sym typeface="Arial"/>
              </a:defRPr>
            </a:lvl4pPr>
            <a:lvl5pPr marL="1950259" indent="-317484">
              <a:spcBef>
                <a:spcPts val="536"/>
              </a:spcBef>
              <a:defRPr sz="2500">
                <a:latin typeface="Arial"/>
                <a:ea typeface="Arial"/>
                <a:cs typeface="Arial"/>
                <a:sym typeface="Arial"/>
              </a:defRPr>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8540064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316"/>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701446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177" name="Shape 177"/>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78" name="Shape 178"/>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79" name="Shape 179"/>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latin typeface="Arial"/>
                <a:ea typeface="Arial"/>
                <a:cs typeface="Arial"/>
                <a:sym typeface="Arial"/>
              </a:defRPr>
            </a:lvl1pPr>
            <a:lvl2pPr marL="0" indent="408194" algn="ctr">
              <a:buSzTx/>
              <a:buFontTx/>
              <a:buNone/>
              <a:defRPr>
                <a:solidFill>
                  <a:srgbClr val="888888"/>
                </a:solidFill>
                <a:latin typeface="Arial"/>
                <a:ea typeface="Arial"/>
                <a:cs typeface="Arial"/>
                <a:sym typeface="Arial"/>
              </a:defRPr>
            </a:lvl2pPr>
            <a:lvl3pPr marL="0" indent="816388" algn="ctr">
              <a:buSzTx/>
              <a:buFontTx/>
              <a:buNone/>
              <a:defRPr>
                <a:solidFill>
                  <a:srgbClr val="888888"/>
                </a:solidFill>
                <a:latin typeface="Arial"/>
                <a:ea typeface="Arial"/>
                <a:cs typeface="Arial"/>
                <a:sym typeface="Arial"/>
              </a:defRPr>
            </a:lvl3pPr>
            <a:lvl4pPr marL="0" indent="1224582" algn="ctr">
              <a:buSzTx/>
              <a:buFontTx/>
              <a:buNone/>
              <a:defRPr>
                <a:solidFill>
                  <a:srgbClr val="888888"/>
                </a:solidFill>
                <a:latin typeface="Arial"/>
                <a:ea typeface="Arial"/>
                <a:cs typeface="Arial"/>
                <a:sym typeface="Arial"/>
              </a:defRPr>
            </a:lvl4pPr>
            <a:lvl5pPr marL="0" indent="1632776" algn="ctr">
              <a:buSzTx/>
              <a:buFontTx/>
              <a:buNone/>
              <a:defRPr>
                <a:solidFill>
                  <a:srgbClr val="888888"/>
                </a:solidFill>
                <a:latin typeface="Arial"/>
                <a:ea typeface="Arial"/>
                <a:cs typeface="Arial"/>
                <a:sym typeface="Arial"/>
              </a:defRPr>
            </a:lvl5pPr>
          </a:lstStyle>
          <a:p>
            <a:pPr lvl="0">
              <a:defRPr sz="1800">
                <a:solidFill>
                  <a:srgbClr val="000000"/>
                </a:solidFill>
              </a:defRPr>
            </a:pPr>
            <a:r>
              <a:rPr sz="2900">
                <a:solidFill>
                  <a:srgbClr val="888888"/>
                </a:solidFill>
              </a:rPr>
              <a:t>Body Level One</a:t>
            </a:r>
          </a:p>
          <a:p>
            <a:pPr lvl="1">
              <a:defRPr sz="1800">
                <a:solidFill>
                  <a:srgbClr val="000000"/>
                </a:solidFill>
              </a:defRPr>
            </a:pPr>
            <a:r>
              <a:rPr sz="2900">
                <a:solidFill>
                  <a:srgbClr val="888888"/>
                </a:solidFill>
              </a:rPr>
              <a:t>Body Level Two</a:t>
            </a:r>
          </a:p>
          <a:p>
            <a:pPr lvl="2">
              <a:defRPr sz="1800">
                <a:solidFill>
                  <a:srgbClr val="000000"/>
                </a:solidFill>
              </a:defRPr>
            </a:pPr>
            <a:r>
              <a:rPr sz="2900">
                <a:solidFill>
                  <a:srgbClr val="888888"/>
                </a:solidFill>
              </a:rPr>
              <a:t>Body Level Three</a:t>
            </a:r>
          </a:p>
          <a:p>
            <a:pPr lvl="3">
              <a:defRPr sz="1800">
                <a:solidFill>
                  <a:srgbClr val="000000"/>
                </a:solidFill>
              </a:defRPr>
            </a:pPr>
            <a:r>
              <a:rPr sz="2900">
                <a:solidFill>
                  <a:srgbClr val="888888"/>
                </a:solidFill>
              </a:rPr>
              <a:t>Body Level Four</a:t>
            </a:r>
          </a:p>
          <a:p>
            <a:pPr lvl="4">
              <a:defRPr sz="1800">
                <a:solidFill>
                  <a:srgbClr val="000000"/>
                </a:solidFill>
              </a:defRPr>
            </a:pPr>
            <a:r>
              <a:rPr sz="2900">
                <a:solidFill>
                  <a:srgbClr val="888888"/>
                </a:solidFill>
              </a:rPr>
              <a:t>Body Level Five</a:t>
            </a:r>
          </a:p>
        </p:txBody>
      </p:sp>
    </p:spTree>
    <p:extLst>
      <p:ext uri="{BB962C8B-B14F-4D97-AF65-F5344CB8AC3E}">
        <p14:creationId xmlns:p14="http://schemas.microsoft.com/office/powerpoint/2010/main" val="559197702"/>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59"/>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313498862"/>
      </p:ext>
    </p:extLst>
  </p:cSld>
  <p:clrMapOvr>
    <a:masterClrMapping/>
  </p:clrMapOvr>
  <p:transition spd="med"/>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50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019291685"/>
      </p:ext>
    </p:extLst>
  </p:cSld>
  <p:clrMapOvr>
    <a:masterClrMapping/>
  </p:clrMapOvr>
  <p:transition spd="med"/>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94549423"/>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8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4262950998"/>
      </p:ext>
    </p:extLst>
  </p:cSld>
  <p:clrMapOvr>
    <a:masterClrMapping/>
  </p:clrMapOvr>
  <p:transition spd="med"/>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8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994746351"/>
      </p:ext>
    </p:extLst>
  </p:cSld>
  <p:clrMapOvr>
    <a:masterClrMapping/>
  </p:clrMapOvr>
  <p:transition spd="med"/>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8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122579060"/>
      </p:ext>
    </p:extLst>
  </p:cSld>
  <p:clrMapOvr>
    <a:masterClrMapping/>
  </p:clrMapOvr>
  <p:transition spd="med"/>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04963"/>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20"/>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67634725"/>
      </p:ext>
    </p:extLst>
  </p:cSld>
  <p:clrMapOvr>
    <a:masterClrMapping/>
  </p:clrMapOvr>
  <p:transition spd="med"/>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7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574066590"/>
      </p:ext>
    </p:extLst>
  </p:cSld>
  <p:clrMapOvr>
    <a:masterClrMapping/>
  </p:clrMapOvr>
  <p:transition spd="med"/>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316"/>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571674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5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733320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208293681"/>
      </p:ext>
    </p:extLst>
  </p:cSld>
  <p:clrMapOvr>
    <a:masterClrMapping/>
  </p:clrMapOvr>
  <p:transition spd="med"/>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376676723"/>
      </p:ext>
    </p:extLst>
  </p:cSld>
  <p:clrMapOvr>
    <a:masterClrMapping/>
  </p:clrMapOvr>
  <p:transition spd="med"/>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type="tx" preserve="1">
  <p:cSld name="2_Blank">
    <p:spTree>
      <p:nvGrpSpPr>
        <p:cNvPr id="1" name=""/>
        <p:cNvGrpSpPr/>
        <p:nvPr/>
      </p:nvGrpSpPr>
      <p:grpSpPr>
        <a:xfrm>
          <a:off x="0" y="0"/>
          <a:ext cx="0" cy="0"/>
          <a:chOff x="0" y="0"/>
          <a:chExt cx="0" cy="0"/>
        </a:xfrm>
      </p:grpSpPr>
      <p:cxnSp>
        <p:nvCxnSpPr>
          <p:cNvPr id="3" name="Straight Connector 2"/>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66189827"/>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reserve="1">
  <p:cSld name="3_Blank">
    <p:spTree>
      <p:nvGrpSpPr>
        <p:cNvPr id="1" name=""/>
        <p:cNvGrpSpPr/>
        <p:nvPr/>
      </p:nvGrpSpPr>
      <p:grpSpPr>
        <a:xfrm>
          <a:off x="0" y="0"/>
          <a:ext cx="0" cy="0"/>
          <a:chOff x="0" y="0"/>
          <a:chExt cx="0" cy="0"/>
        </a:xfrm>
      </p:grpSpPr>
      <p:cxnSp>
        <p:nvCxnSpPr>
          <p:cNvPr id="3" name="Straight Connector 2"/>
          <p:cNvCxnSpPr/>
          <p:nvPr userDrawn="1"/>
        </p:nvCxnSpPr>
        <p:spPr>
          <a:xfrm>
            <a:off x="3857625" y="1095375"/>
            <a:ext cx="4714876"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759418680"/>
      </p:ext>
    </p:extLst>
  </p:cSld>
  <p:clrMapOvr>
    <a:masterClrMapping/>
  </p:clrMapOvr>
  <p:transition spd="med"/>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type="tx" preserve="1">
  <p:cSld name="6_Blank">
    <p:spTree>
      <p:nvGrpSpPr>
        <p:cNvPr id="1" name=""/>
        <p:cNvGrpSpPr/>
        <p:nvPr/>
      </p:nvGrpSpPr>
      <p:grpSpPr>
        <a:xfrm>
          <a:off x="0" y="0"/>
          <a:ext cx="0" cy="0"/>
          <a:chOff x="0" y="0"/>
          <a:chExt cx="0" cy="0"/>
        </a:xfrm>
      </p:grpSpPr>
      <p:cxnSp>
        <p:nvCxnSpPr>
          <p:cNvPr id="3" name="Straight Connector 2"/>
          <p:cNvCxnSpPr/>
          <p:nvPr userDrawn="1"/>
        </p:nvCxnSpPr>
        <p:spPr>
          <a:xfrm>
            <a:off x="4238626" y="1095375"/>
            <a:ext cx="4333875"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4173193439"/>
      </p:ext>
    </p:extLst>
  </p:cSld>
  <p:clrMapOvr>
    <a:masterClrMapping/>
  </p:clrMapOvr>
  <p:transition spd="med"/>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154" name="Shape 154"/>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55" name="Shape 155"/>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56" name="Shape 156"/>
          <p:cNvSpPr>
            <a:spLocks noGrp="1"/>
          </p:cNvSpPr>
          <p:nvPr>
            <p:ph type="title"/>
          </p:nvPr>
        </p:nvSpPr>
        <p:spPr>
          <a:prstGeom prst="rect">
            <a:avLst/>
          </a:prstGeom>
        </p:spPr>
        <p:txBody>
          <a:bodyPr>
            <a:normAutofit/>
          </a:bodyPr>
          <a:lstStyle>
            <a:lvl1pPr>
              <a:defRPr sz="3800">
                <a:solidFill>
                  <a:schemeClr val="bg1"/>
                </a:solidFill>
                <a:latin typeface="Arial"/>
                <a:ea typeface="Arial"/>
                <a:cs typeface="Arial"/>
                <a:sym typeface="Arial"/>
              </a:defRPr>
            </a:lvl1pPr>
          </a:lstStyle>
          <a:p>
            <a:pPr lvl="0">
              <a:defRPr sz="1800"/>
            </a:pPr>
            <a:r>
              <a:rPr sz="3600" dirty="0"/>
              <a:t>Title Text</a:t>
            </a:r>
          </a:p>
        </p:txBody>
      </p:sp>
    </p:spTree>
    <p:extLst>
      <p:ext uri="{BB962C8B-B14F-4D97-AF65-F5344CB8AC3E}">
        <p14:creationId xmlns:p14="http://schemas.microsoft.com/office/powerpoint/2010/main" val="262749355"/>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158" name="Shape 15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59" name="Shape 15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0" name="Shape 160"/>
          <p:cNvSpPr>
            <a:spLocks noGrp="1"/>
          </p:cNvSpPr>
          <p:nvPr>
            <p:ph type="title"/>
          </p:nvPr>
        </p:nvSpPr>
        <p:spPr>
          <a:prstGeom prst="rect">
            <a:avLst/>
          </a:prstGeom>
        </p:spPr>
        <p:txBody>
          <a:bodyPr/>
          <a:lstStyle>
            <a:lvl1pPr>
              <a:defRPr sz="3600">
                <a:solidFill>
                  <a:schemeClr val="bg1"/>
                </a:solidFill>
                <a:latin typeface="Arial"/>
                <a:ea typeface="Arial"/>
                <a:cs typeface="Arial"/>
                <a:sym typeface="Arial"/>
              </a:defRPr>
            </a:lvl1pPr>
          </a:lstStyle>
          <a:p>
            <a:pPr lvl="0">
              <a:defRPr sz="1800"/>
            </a:pPr>
            <a:r>
              <a:rPr sz="3600" dirty="0"/>
              <a:t>Title Text</a:t>
            </a:r>
          </a:p>
        </p:txBody>
      </p:sp>
      <p:sp>
        <p:nvSpPr>
          <p:cNvPr id="161" name="Shape 161"/>
          <p:cNvSpPr>
            <a:spLocks noGrp="1"/>
          </p:cNvSpPr>
          <p:nvPr>
            <p:ph type="body" idx="1"/>
          </p:nvPr>
        </p:nvSpPr>
        <p:spPr>
          <a:prstGeom prst="rect">
            <a:avLst/>
          </a:prstGeom>
        </p:spPr>
        <p:txBody>
          <a:bodyPr/>
          <a:lstStyle>
            <a:lvl1pPr>
              <a:buClr>
                <a:srgbClr val="205C3A"/>
              </a:buClr>
              <a:defRPr>
                <a:latin typeface="Arial"/>
                <a:ea typeface="Arial"/>
                <a:cs typeface="Arial"/>
                <a:sym typeface="Arial"/>
              </a:defRPr>
            </a:lvl1pPr>
            <a:lvl2pPr>
              <a:buClr>
                <a:srgbClr val="205C3A"/>
              </a:buClr>
              <a:defRPr>
                <a:latin typeface="Arial"/>
                <a:ea typeface="Arial"/>
                <a:cs typeface="Arial"/>
                <a:sym typeface="Arial"/>
              </a:defRPr>
            </a:lvl2pPr>
            <a:lvl3pPr>
              <a:buClr>
                <a:srgbClr val="205C3A"/>
              </a:buClr>
              <a:defRPr>
                <a:latin typeface="Arial"/>
                <a:ea typeface="Arial"/>
                <a:cs typeface="Arial"/>
                <a:sym typeface="Arial"/>
              </a:defRPr>
            </a:lvl3pPr>
            <a:lvl4pPr>
              <a:buClr>
                <a:srgbClr val="205C3A"/>
              </a:buClr>
              <a:buChar char="•"/>
              <a:defRPr>
                <a:latin typeface="Arial"/>
                <a:ea typeface="Arial"/>
                <a:cs typeface="Arial"/>
                <a:sym typeface="Arial"/>
              </a:defRPr>
            </a:lvl4pPr>
            <a:lvl5pPr>
              <a:buClr>
                <a:srgbClr val="205C3A"/>
              </a:buClr>
              <a:buChar cha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3430470930"/>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163" name="Shape 163"/>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4" name="Shape 164"/>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5" name="Shape 165"/>
          <p:cNvSpPr>
            <a:spLocks noGrp="1"/>
          </p:cNvSpPr>
          <p:nvPr>
            <p:ph type="title"/>
          </p:nvPr>
        </p:nvSpPr>
        <p:spPr>
          <a:xfrm>
            <a:off x="457200" y="1"/>
            <a:ext cx="3008314" cy="1076325"/>
          </a:xfrm>
          <a:prstGeom prst="rect">
            <a:avLst/>
          </a:prstGeom>
        </p:spPr>
        <p:txBody>
          <a:bodyPr anchor="b"/>
          <a:lstStyle>
            <a:lvl1pPr algn="l">
              <a:defRPr sz="1800">
                <a:latin typeface="Arial Bold"/>
                <a:ea typeface="Arial Bold"/>
                <a:cs typeface="Arial Bold"/>
                <a:sym typeface="Arial Bold"/>
              </a:defRPr>
            </a:lvl1pPr>
          </a:lstStyle>
          <a:p>
            <a:pPr lvl="0">
              <a:defRPr sz="1800"/>
            </a:pPr>
            <a:r>
              <a:rPr sz="1800"/>
              <a:t>Title Text</a:t>
            </a:r>
          </a:p>
        </p:txBody>
      </p:sp>
      <p:sp>
        <p:nvSpPr>
          <p:cNvPr id="166" name="Shape 166"/>
          <p:cNvSpPr>
            <a:spLocks noGrp="1"/>
          </p:cNvSpPr>
          <p:nvPr>
            <p:ph type="body" idx="1"/>
          </p:nvPr>
        </p:nvSpPr>
        <p:spPr>
          <a:xfrm>
            <a:off x="3575050" y="205161"/>
            <a:ext cx="5111750" cy="4938713"/>
          </a:xfrm>
          <a:prstGeom prst="rect">
            <a:avLst/>
          </a:prstGeom>
        </p:spPr>
        <p:txBody>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2992884840"/>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68" name="Shape 16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9" name="Shape 16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70" name="Shape 170"/>
          <p:cNvSpPr>
            <a:spLocks noGrp="1"/>
          </p:cNvSpPr>
          <p:nvPr>
            <p:ph type="title"/>
          </p:nvPr>
        </p:nvSpPr>
        <p:spPr>
          <a:prstGeom prst="rect">
            <a:avLst/>
          </a:prstGeom>
        </p:spPr>
        <p:txBody>
          <a:bodyPr/>
          <a:lstStyle>
            <a:lvl1pPr>
              <a:defRPr sz="3600">
                <a:latin typeface="Arial"/>
                <a:ea typeface="Arial"/>
                <a:cs typeface="Arial"/>
                <a:sym typeface="Arial"/>
              </a:defRPr>
            </a:lvl1pPr>
          </a:lstStyle>
          <a:p>
            <a:pPr lvl="0">
              <a:defRPr sz="1800"/>
            </a:pPr>
            <a:r>
              <a:rPr sz="3600"/>
              <a:t>Title Text</a:t>
            </a:r>
          </a:p>
        </p:txBody>
      </p:sp>
      <p:sp>
        <p:nvSpPr>
          <p:cNvPr id="171" name="Shape 171"/>
          <p:cNvSpPr>
            <a:spLocks noGrp="1"/>
          </p:cNvSpPr>
          <p:nvPr>
            <p:ph type="body" idx="1"/>
          </p:nvPr>
        </p:nvSpPr>
        <p:spPr>
          <a:xfrm>
            <a:off x="457200" y="1200150"/>
            <a:ext cx="4038600" cy="3943350"/>
          </a:xfrm>
          <a:prstGeom prst="rect">
            <a:avLst/>
          </a:prstGeom>
        </p:spPr>
        <p:txBody>
          <a:bodyPr/>
          <a:lstStyle>
            <a:lvl1pPr>
              <a:spcBef>
                <a:spcPts val="536"/>
              </a:spcBef>
              <a:defRPr sz="2500">
                <a:latin typeface="Arial"/>
                <a:ea typeface="Arial"/>
                <a:cs typeface="Arial"/>
                <a:sym typeface="Arial"/>
              </a:defRPr>
            </a:lvl1pPr>
            <a:lvl2pPr marL="705835" indent="-297641">
              <a:spcBef>
                <a:spcPts val="536"/>
              </a:spcBef>
              <a:defRPr sz="2500">
                <a:latin typeface="Arial"/>
                <a:ea typeface="Arial"/>
                <a:cs typeface="Arial"/>
                <a:sym typeface="Arial"/>
              </a:defRPr>
            </a:lvl2pPr>
            <a:lvl3pPr marL="1102123" indent="-285735">
              <a:spcBef>
                <a:spcPts val="536"/>
              </a:spcBef>
              <a:defRPr sz="2500">
                <a:latin typeface="Arial"/>
                <a:ea typeface="Arial"/>
                <a:cs typeface="Arial"/>
                <a:sym typeface="Arial"/>
              </a:defRPr>
            </a:lvl3pPr>
            <a:lvl4pPr marL="1542066" indent="-317484">
              <a:spcBef>
                <a:spcPts val="536"/>
              </a:spcBef>
              <a:defRPr sz="2500">
                <a:latin typeface="Arial"/>
                <a:ea typeface="Arial"/>
                <a:cs typeface="Arial"/>
                <a:sym typeface="Arial"/>
              </a:defRPr>
            </a:lvl4pPr>
            <a:lvl5pPr marL="1950259" indent="-317484">
              <a:spcBef>
                <a:spcPts val="536"/>
              </a:spcBef>
              <a:defRPr sz="2500">
                <a:latin typeface="Arial"/>
                <a:ea typeface="Arial"/>
                <a:cs typeface="Arial"/>
                <a:sym typeface="Arial"/>
              </a:defRPr>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375677073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316"/>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4116956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177" name="Shape 177"/>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78" name="Shape 178"/>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79" name="Shape 179"/>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latin typeface="Arial"/>
                <a:ea typeface="Arial"/>
                <a:cs typeface="Arial"/>
                <a:sym typeface="Arial"/>
              </a:defRPr>
            </a:lvl1pPr>
            <a:lvl2pPr marL="0" indent="408194" algn="ctr">
              <a:buSzTx/>
              <a:buFontTx/>
              <a:buNone/>
              <a:defRPr>
                <a:solidFill>
                  <a:srgbClr val="888888"/>
                </a:solidFill>
                <a:latin typeface="Arial"/>
                <a:ea typeface="Arial"/>
                <a:cs typeface="Arial"/>
                <a:sym typeface="Arial"/>
              </a:defRPr>
            </a:lvl2pPr>
            <a:lvl3pPr marL="0" indent="816388" algn="ctr">
              <a:buSzTx/>
              <a:buFontTx/>
              <a:buNone/>
              <a:defRPr>
                <a:solidFill>
                  <a:srgbClr val="888888"/>
                </a:solidFill>
                <a:latin typeface="Arial"/>
                <a:ea typeface="Arial"/>
                <a:cs typeface="Arial"/>
                <a:sym typeface="Arial"/>
              </a:defRPr>
            </a:lvl3pPr>
            <a:lvl4pPr marL="0" indent="1224582" algn="ctr">
              <a:buSzTx/>
              <a:buFontTx/>
              <a:buNone/>
              <a:defRPr>
                <a:solidFill>
                  <a:srgbClr val="888888"/>
                </a:solidFill>
                <a:latin typeface="Arial"/>
                <a:ea typeface="Arial"/>
                <a:cs typeface="Arial"/>
                <a:sym typeface="Arial"/>
              </a:defRPr>
            </a:lvl4pPr>
            <a:lvl5pPr marL="0" indent="1632776" algn="ctr">
              <a:buSzTx/>
              <a:buFontTx/>
              <a:buNone/>
              <a:defRPr>
                <a:solidFill>
                  <a:srgbClr val="888888"/>
                </a:solidFill>
                <a:latin typeface="Arial"/>
                <a:ea typeface="Arial"/>
                <a:cs typeface="Arial"/>
                <a:sym typeface="Arial"/>
              </a:defRPr>
            </a:lvl5pPr>
          </a:lstStyle>
          <a:p>
            <a:pPr lvl="0">
              <a:defRPr sz="1800">
                <a:solidFill>
                  <a:srgbClr val="000000"/>
                </a:solidFill>
              </a:defRPr>
            </a:pPr>
            <a:r>
              <a:rPr sz="2900">
                <a:solidFill>
                  <a:srgbClr val="888888"/>
                </a:solidFill>
              </a:rPr>
              <a:t>Body Level One</a:t>
            </a:r>
          </a:p>
          <a:p>
            <a:pPr lvl="1">
              <a:defRPr sz="1800">
                <a:solidFill>
                  <a:srgbClr val="000000"/>
                </a:solidFill>
              </a:defRPr>
            </a:pPr>
            <a:r>
              <a:rPr sz="2900">
                <a:solidFill>
                  <a:srgbClr val="888888"/>
                </a:solidFill>
              </a:rPr>
              <a:t>Body Level Two</a:t>
            </a:r>
          </a:p>
          <a:p>
            <a:pPr lvl="2">
              <a:defRPr sz="1800">
                <a:solidFill>
                  <a:srgbClr val="000000"/>
                </a:solidFill>
              </a:defRPr>
            </a:pPr>
            <a:r>
              <a:rPr sz="2900">
                <a:solidFill>
                  <a:srgbClr val="888888"/>
                </a:solidFill>
              </a:rPr>
              <a:t>Body Level Three</a:t>
            </a:r>
          </a:p>
          <a:p>
            <a:pPr lvl="3">
              <a:defRPr sz="1800">
                <a:solidFill>
                  <a:srgbClr val="000000"/>
                </a:solidFill>
              </a:defRPr>
            </a:pPr>
            <a:r>
              <a:rPr sz="2900">
                <a:solidFill>
                  <a:srgbClr val="888888"/>
                </a:solidFill>
              </a:rPr>
              <a:t>Body Level Four</a:t>
            </a:r>
          </a:p>
          <a:p>
            <a:pPr lvl="4">
              <a:defRPr sz="1800">
                <a:solidFill>
                  <a:srgbClr val="000000"/>
                </a:solidFill>
              </a:defRPr>
            </a:pPr>
            <a:r>
              <a:rPr sz="2900">
                <a:solidFill>
                  <a:srgbClr val="888888"/>
                </a:solidFill>
              </a:rPr>
              <a:t>Body Level Five</a:t>
            </a:r>
          </a:p>
        </p:txBody>
      </p:sp>
    </p:spTree>
    <p:extLst>
      <p:ext uri="{BB962C8B-B14F-4D97-AF65-F5344CB8AC3E}">
        <p14:creationId xmlns:p14="http://schemas.microsoft.com/office/powerpoint/2010/main" val="1105108162"/>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59"/>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105070155"/>
      </p:ext>
    </p:extLst>
  </p:cSld>
  <p:clrMapOvr>
    <a:masterClrMapping/>
  </p:clrMapOvr>
  <p:transition spd="med"/>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50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211656366"/>
      </p:ext>
    </p:extLst>
  </p:cSld>
  <p:clrMapOvr>
    <a:masterClrMapping/>
  </p:clrMapOvr>
  <p:transition spd="med"/>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689998209"/>
      </p:ext>
    </p:extLst>
  </p:cSld>
  <p:clrMapOvr>
    <a:masterClrMapping/>
  </p:clrMapOvr>
  <p:timing>
    <p:tnLst>
      <p:par>
        <p:cT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8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859278673"/>
      </p:ext>
    </p:extLst>
  </p:cSld>
  <p:clrMapOvr>
    <a:masterClrMapping/>
  </p:clrMapOvr>
  <p:transition spd="med"/>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8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842674513"/>
      </p:ext>
    </p:extLst>
  </p:cSld>
  <p:clrMapOvr>
    <a:masterClrMapping/>
  </p:clrMapOvr>
  <p:transition spd="med"/>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8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94746335"/>
      </p:ext>
    </p:extLst>
  </p:cSld>
  <p:clrMapOvr>
    <a:masterClrMapping/>
  </p:clrMapOvr>
  <p:transition spd="med"/>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8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700497323"/>
      </p:ext>
    </p:extLst>
  </p:cSld>
  <p:clrMapOvr>
    <a:masterClrMapping/>
  </p:clrMapOvr>
  <p:transition spd="med"/>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110516"/>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20"/>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440234553"/>
      </p:ext>
    </p:extLst>
  </p:cSld>
  <p:clrMapOvr>
    <a:masterClrMapping/>
  </p:clrMapOvr>
  <p:transition spd="med"/>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317"/>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4004952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7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951275198"/>
      </p:ext>
    </p:extLst>
  </p:cSld>
  <p:clrMapOvr>
    <a:masterClrMapping/>
  </p:clrMapOvr>
  <p:transition spd="med"/>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5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998178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517481314"/>
      </p:ext>
    </p:extLst>
  </p:cSld>
  <p:clrMapOvr>
    <a:masterClrMapping/>
  </p:clrMapOvr>
  <p:transition spd="med"/>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340005646"/>
      </p:ext>
    </p:extLst>
  </p:cSld>
  <p:clrMapOvr>
    <a:masterClrMapping/>
  </p:clrMapOvr>
  <p:transition spd="med"/>
  <p:timing>
    <p:tnLst>
      <p:par>
        <p:cT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type="tx" preserve="1">
  <p:cSld name="2_Blank">
    <p:spTree>
      <p:nvGrpSpPr>
        <p:cNvPr id="1" name=""/>
        <p:cNvGrpSpPr/>
        <p:nvPr/>
      </p:nvGrpSpPr>
      <p:grpSpPr>
        <a:xfrm>
          <a:off x="0" y="0"/>
          <a:ext cx="0" cy="0"/>
          <a:chOff x="0" y="0"/>
          <a:chExt cx="0" cy="0"/>
        </a:xfrm>
      </p:grpSpPr>
      <p:cxnSp>
        <p:nvCxnSpPr>
          <p:cNvPr id="3" name="Straight Connector 2"/>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187989853"/>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type="tx" preserve="1">
  <p:cSld name="3_Blank">
    <p:spTree>
      <p:nvGrpSpPr>
        <p:cNvPr id="1" name=""/>
        <p:cNvGrpSpPr/>
        <p:nvPr/>
      </p:nvGrpSpPr>
      <p:grpSpPr>
        <a:xfrm>
          <a:off x="0" y="0"/>
          <a:ext cx="0" cy="0"/>
          <a:chOff x="0" y="0"/>
          <a:chExt cx="0" cy="0"/>
        </a:xfrm>
      </p:grpSpPr>
      <p:cxnSp>
        <p:nvCxnSpPr>
          <p:cNvPr id="3" name="Straight Connector 2"/>
          <p:cNvCxnSpPr/>
          <p:nvPr userDrawn="1"/>
        </p:nvCxnSpPr>
        <p:spPr>
          <a:xfrm>
            <a:off x="3857625" y="1095375"/>
            <a:ext cx="4714876"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054918804"/>
      </p:ext>
    </p:extLst>
  </p:cSld>
  <p:clrMapOvr>
    <a:masterClrMapping/>
  </p:clrMapOvr>
  <p:transition spd="med"/>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type="tx" preserve="1">
  <p:cSld name="6_Blank">
    <p:spTree>
      <p:nvGrpSpPr>
        <p:cNvPr id="1" name=""/>
        <p:cNvGrpSpPr/>
        <p:nvPr/>
      </p:nvGrpSpPr>
      <p:grpSpPr>
        <a:xfrm>
          <a:off x="0" y="0"/>
          <a:ext cx="0" cy="0"/>
          <a:chOff x="0" y="0"/>
          <a:chExt cx="0" cy="0"/>
        </a:xfrm>
      </p:grpSpPr>
      <p:cxnSp>
        <p:nvCxnSpPr>
          <p:cNvPr id="3" name="Straight Connector 2"/>
          <p:cNvCxnSpPr/>
          <p:nvPr userDrawn="1"/>
        </p:nvCxnSpPr>
        <p:spPr>
          <a:xfrm>
            <a:off x="4238626" y="1095375"/>
            <a:ext cx="4333875"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067415163"/>
      </p:ext>
    </p:extLst>
  </p:cSld>
  <p:clrMapOvr>
    <a:masterClrMapping/>
  </p:clrMapOvr>
  <p:transition spd="med"/>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154" name="Shape 154"/>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55" name="Shape 155"/>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56" name="Shape 156"/>
          <p:cNvSpPr>
            <a:spLocks noGrp="1"/>
          </p:cNvSpPr>
          <p:nvPr>
            <p:ph type="title"/>
          </p:nvPr>
        </p:nvSpPr>
        <p:spPr>
          <a:prstGeom prst="rect">
            <a:avLst/>
          </a:prstGeom>
        </p:spPr>
        <p:txBody>
          <a:bodyPr>
            <a:normAutofit/>
          </a:bodyPr>
          <a:lstStyle>
            <a:lvl1pPr>
              <a:defRPr sz="3800">
                <a:solidFill>
                  <a:schemeClr val="bg1"/>
                </a:solidFill>
                <a:latin typeface="Arial"/>
                <a:ea typeface="Arial"/>
                <a:cs typeface="Arial"/>
                <a:sym typeface="Arial"/>
              </a:defRPr>
            </a:lvl1pPr>
          </a:lstStyle>
          <a:p>
            <a:pPr lvl="0">
              <a:defRPr sz="1800"/>
            </a:pPr>
            <a:r>
              <a:rPr sz="3600" dirty="0"/>
              <a:t>Title Text</a:t>
            </a:r>
          </a:p>
        </p:txBody>
      </p:sp>
    </p:spTree>
    <p:extLst>
      <p:ext uri="{BB962C8B-B14F-4D97-AF65-F5344CB8AC3E}">
        <p14:creationId xmlns:p14="http://schemas.microsoft.com/office/powerpoint/2010/main" val="714800011"/>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158" name="Shape 15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59" name="Shape 15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0" name="Shape 160"/>
          <p:cNvSpPr>
            <a:spLocks noGrp="1"/>
          </p:cNvSpPr>
          <p:nvPr>
            <p:ph type="title"/>
          </p:nvPr>
        </p:nvSpPr>
        <p:spPr>
          <a:prstGeom prst="rect">
            <a:avLst/>
          </a:prstGeom>
        </p:spPr>
        <p:txBody>
          <a:bodyPr/>
          <a:lstStyle>
            <a:lvl1pPr>
              <a:defRPr sz="3600">
                <a:solidFill>
                  <a:schemeClr val="bg1"/>
                </a:solidFill>
                <a:latin typeface="Arial"/>
                <a:ea typeface="Arial"/>
                <a:cs typeface="Arial"/>
                <a:sym typeface="Arial"/>
              </a:defRPr>
            </a:lvl1pPr>
          </a:lstStyle>
          <a:p>
            <a:pPr lvl="0">
              <a:defRPr sz="1800"/>
            </a:pPr>
            <a:r>
              <a:rPr sz="3600" dirty="0"/>
              <a:t>Title Text</a:t>
            </a:r>
          </a:p>
        </p:txBody>
      </p:sp>
      <p:sp>
        <p:nvSpPr>
          <p:cNvPr id="161" name="Shape 161"/>
          <p:cNvSpPr>
            <a:spLocks noGrp="1"/>
          </p:cNvSpPr>
          <p:nvPr>
            <p:ph type="body" idx="1"/>
          </p:nvPr>
        </p:nvSpPr>
        <p:spPr>
          <a:prstGeom prst="rect">
            <a:avLst/>
          </a:prstGeom>
        </p:spPr>
        <p:txBody>
          <a:bodyPr/>
          <a:lstStyle>
            <a:lvl1pPr>
              <a:buClr>
                <a:srgbClr val="205C3A"/>
              </a:buClr>
              <a:defRPr>
                <a:latin typeface="Arial"/>
                <a:ea typeface="Arial"/>
                <a:cs typeface="Arial"/>
                <a:sym typeface="Arial"/>
              </a:defRPr>
            </a:lvl1pPr>
            <a:lvl2pPr>
              <a:buClr>
                <a:srgbClr val="205C3A"/>
              </a:buClr>
              <a:defRPr>
                <a:latin typeface="Arial"/>
                <a:ea typeface="Arial"/>
                <a:cs typeface="Arial"/>
                <a:sym typeface="Arial"/>
              </a:defRPr>
            </a:lvl2pPr>
            <a:lvl3pPr>
              <a:buClr>
                <a:srgbClr val="205C3A"/>
              </a:buClr>
              <a:defRPr>
                <a:latin typeface="Arial"/>
                <a:ea typeface="Arial"/>
                <a:cs typeface="Arial"/>
                <a:sym typeface="Arial"/>
              </a:defRPr>
            </a:lvl3pPr>
            <a:lvl4pPr>
              <a:buClr>
                <a:srgbClr val="205C3A"/>
              </a:buClr>
              <a:buChar char="•"/>
              <a:defRPr>
                <a:latin typeface="Arial"/>
                <a:ea typeface="Arial"/>
                <a:cs typeface="Arial"/>
                <a:sym typeface="Arial"/>
              </a:defRPr>
            </a:lvl4pPr>
            <a:lvl5pPr>
              <a:buClr>
                <a:srgbClr val="205C3A"/>
              </a:buClr>
              <a:buChar cha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3725022121"/>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163" name="Shape 163"/>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4" name="Shape 164"/>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5" name="Shape 165"/>
          <p:cNvSpPr>
            <a:spLocks noGrp="1"/>
          </p:cNvSpPr>
          <p:nvPr>
            <p:ph type="title"/>
          </p:nvPr>
        </p:nvSpPr>
        <p:spPr>
          <a:xfrm>
            <a:off x="457200" y="1"/>
            <a:ext cx="3008314" cy="1076325"/>
          </a:xfrm>
          <a:prstGeom prst="rect">
            <a:avLst/>
          </a:prstGeom>
        </p:spPr>
        <p:txBody>
          <a:bodyPr anchor="b"/>
          <a:lstStyle>
            <a:lvl1pPr algn="l">
              <a:defRPr sz="1800">
                <a:latin typeface="Arial Bold"/>
                <a:ea typeface="Arial Bold"/>
                <a:cs typeface="Arial Bold"/>
                <a:sym typeface="Arial Bold"/>
              </a:defRPr>
            </a:lvl1pPr>
          </a:lstStyle>
          <a:p>
            <a:pPr lvl="0">
              <a:defRPr sz="1800"/>
            </a:pPr>
            <a:r>
              <a:rPr sz="1800"/>
              <a:t>Title Text</a:t>
            </a:r>
          </a:p>
        </p:txBody>
      </p:sp>
      <p:sp>
        <p:nvSpPr>
          <p:cNvPr id="166" name="Shape 166"/>
          <p:cNvSpPr>
            <a:spLocks noGrp="1"/>
          </p:cNvSpPr>
          <p:nvPr>
            <p:ph type="body" idx="1"/>
          </p:nvPr>
        </p:nvSpPr>
        <p:spPr>
          <a:xfrm>
            <a:off x="3575050" y="205161"/>
            <a:ext cx="5111750" cy="4938713"/>
          </a:xfrm>
          <a:prstGeom prst="rect">
            <a:avLst/>
          </a:prstGeom>
        </p:spPr>
        <p:txBody>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346120645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029977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68" name="Shape 16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69" name="Shape 16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70" name="Shape 170"/>
          <p:cNvSpPr>
            <a:spLocks noGrp="1"/>
          </p:cNvSpPr>
          <p:nvPr>
            <p:ph type="title"/>
          </p:nvPr>
        </p:nvSpPr>
        <p:spPr>
          <a:prstGeom prst="rect">
            <a:avLst/>
          </a:prstGeom>
        </p:spPr>
        <p:txBody>
          <a:bodyPr/>
          <a:lstStyle>
            <a:lvl1pPr>
              <a:defRPr sz="3600">
                <a:latin typeface="Arial"/>
                <a:ea typeface="Arial"/>
                <a:cs typeface="Arial"/>
                <a:sym typeface="Arial"/>
              </a:defRPr>
            </a:lvl1pPr>
          </a:lstStyle>
          <a:p>
            <a:pPr lvl="0">
              <a:defRPr sz="1800"/>
            </a:pPr>
            <a:r>
              <a:rPr sz="3600"/>
              <a:t>Title Text</a:t>
            </a:r>
          </a:p>
        </p:txBody>
      </p:sp>
      <p:sp>
        <p:nvSpPr>
          <p:cNvPr id="171" name="Shape 171"/>
          <p:cNvSpPr>
            <a:spLocks noGrp="1"/>
          </p:cNvSpPr>
          <p:nvPr>
            <p:ph type="body" idx="1"/>
          </p:nvPr>
        </p:nvSpPr>
        <p:spPr>
          <a:xfrm>
            <a:off x="457200" y="1200150"/>
            <a:ext cx="4038600" cy="3943350"/>
          </a:xfrm>
          <a:prstGeom prst="rect">
            <a:avLst/>
          </a:prstGeom>
        </p:spPr>
        <p:txBody>
          <a:bodyPr/>
          <a:lstStyle>
            <a:lvl1pPr>
              <a:spcBef>
                <a:spcPts val="536"/>
              </a:spcBef>
              <a:defRPr sz="2500">
                <a:latin typeface="Arial"/>
                <a:ea typeface="Arial"/>
                <a:cs typeface="Arial"/>
                <a:sym typeface="Arial"/>
              </a:defRPr>
            </a:lvl1pPr>
            <a:lvl2pPr marL="705835" indent="-297641">
              <a:spcBef>
                <a:spcPts val="536"/>
              </a:spcBef>
              <a:defRPr sz="2500">
                <a:latin typeface="Arial"/>
                <a:ea typeface="Arial"/>
                <a:cs typeface="Arial"/>
                <a:sym typeface="Arial"/>
              </a:defRPr>
            </a:lvl2pPr>
            <a:lvl3pPr marL="1102123" indent="-285735">
              <a:spcBef>
                <a:spcPts val="536"/>
              </a:spcBef>
              <a:defRPr sz="2500">
                <a:latin typeface="Arial"/>
                <a:ea typeface="Arial"/>
                <a:cs typeface="Arial"/>
                <a:sym typeface="Arial"/>
              </a:defRPr>
            </a:lvl3pPr>
            <a:lvl4pPr marL="1542066" indent="-317484">
              <a:spcBef>
                <a:spcPts val="536"/>
              </a:spcBef>
              <a:defRPr sz="2500">
                <a:latin typeface="Arial"/>
                <a:ea typeface="Arial"/>
                <a:cs typeface="Arial"/>
                <a:sym typeface="Arial"/>
              </a:defRPr>
            </a:lvl4pPr>
            <a:lvl5pPr marL="1950259" indent="-317484">
              <a:spcBef>
                <a:spcPts val="536"/>
              </a:spcBef>
              <a:defRPr sz="2500">
                <a:latin typeface="Arial"/>
                <a:ea typeface="Arial"/>
                <a:cs typeface="Arial"/>
                <a:sym typeface="Arial"/>
              </a:defRPr>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657551442"/>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177" name="Shape 177"/>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19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78" name="Shape 178"/>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79" name="Shape 179"/>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latin typeface="Arial"/>
                <a:ea typeface="Arial"/>
                <a:cs typeface="Arial"/>
                <a:sym typeface="Arial"/>
              </a:defRPr>
            </a:lvl1pPr>
            <a:lvl2pPr marL="0" indent="408194" algn="ctr">
              <a:buSzTx/>
              <a:buFontTx/>
              <a:buNone/>
              <a:defRPr>
                <a:solidFill>
                  <a:srgbClr val="888888"/>
                </a:solidFill>
                <a:latin typeface="Arial"/>
                <a:ea typeface="Arial"/>
                <a:cs typeface="Arial"/>
                <a:sym typeface="Arial"/>
              </a:defRPr>
            </a:lvl2pPr>
            <a:lvl3pPr marL="0" indent="816388" algn="ctr">
              <a:buSzTx/>
              <a:buFontTx/>
              <a:buNone/>
              <a:defRPr>
                <a:solidFill>
                  <a:srgbClr val="888888"/>
                </a:solidFill>
                <a:latin typeface="Arial"/>
                <a:ea typeface="Arial"/>
                <a:cs typeface="Arial"/>
                <a:sym typeface="Arial"/>
              </a:defRPr>
            </a:lvl3pPr>
            <a:lvl4pPr marL="0" indent="1224582" algn="ctr">
              <a:buSzTx/>
              <a:buFontTx/>
              <a:buNone/>
              <a:defRPr>
                <a:solidFill>
                  <a:srgbClr val="888888"/>
                </a:solidFill>
                <a:latin typeface="Arial"/>
                <a:ea typeface="Arial"/>
                <a:cs typeface="Arial"/>
                <a:sym typeface="Arial"/>
              </a:defRPr>
            </a:lvl4pPr>
            <a:lvl5pPr marL="0" indent="1632776" algn="ctr">
              <a:buSzTx/>
              <a:buFontTx/>
              <a:buNone/>
              <a:defRPr>
                <a:solidFill>
                  <a:srgbClr val="888888"/>
                </a:solidFill>
                <a:latin typeface="Arial"/>
                <a:ea typeface="Arial"/>
                <a:cs typeface="Arial"/>
                <a:sym typeface="Arial"/>
              </a:defRPr>
            </a:lvl5pPr>
          </a:lstStyle>
          <a:p>
            <a:pPr lvl="0">
              <a:defRPr sz="1800">
                <a:solidFill>
                  <a:srgbClr val="000000"/>
                </a:solidFill>
              </a:defRPr>
            </a:pPr>
            <a:r>
              <a:rPr sz="2900">
                <a:solidFill>
                  <a:srgbClr val="888888"/>
                </a:solidFill>
              </a:rPr>
              <a:t>Body Level One</a:t>
            </a:r>
          </a:p>
          <a:p>
            <a:pPr lvl="1">
              <a:defRPr sz="1800">
                <a:solidFill>
                  <a:srgbClr val="000000"/>
                </a:solidFill>
              </a:defRPr>
            </a:pPr>
            <a:r>
              <a:rPr sz="2900">
                <a:solidFill>
                  <a:srgbClr val="888888"/>
                </a:solidFill>
              </a:rPr>
              <a:t>Body Level Two</a:t>
            </a:r>
          </a:p>
          <a:p>
            <a:pPr lvl="2">
              <a:defRPr sz="1800">
                <a:solidFill>
                  <a:srgbClr val="000000"/>
                </a:solidFill>
              </a:defRPr>
            </a:pPr>
            <a:r>
              <a:rPr sz="2900">
                <a:solidFill>
                  <a:srgbClr val="888888"/>
                </a:solidFill>
              </a:rPr>
              <a:t>Body Level Three</a:t>
            </a:r>
          </a:p>
          <a:p>
            <a:pPr lvl="3">
              <a:defRPr sz="1800">
                <a:solidFill>
                  <a:srgbClr val="000000"/>
                </a:solidFill>
              </a:defRPr>
            </a:pPr>
            <a:r>
              <a:rPr sz="2900">
                <a:solidFill>
                  <a:srgbClr val="888888"/>
                </a:solidFill>
              </a:rPr>
              <a:t>Body Level Four</a:t>
            </a:r>
          </a:p>
          <a:p>
            <a:pPr lvl="4">
              <a:defRPr sz="1800">
                <a:solidFill>
                  <a:srgbClr val="000000"/>
                </a:solidFill>
              </a:defRPr>
            </a:pPr>
            <a:r>
              <a:rPr sz="2900">
                <a:solidFill>
                  <a:srgbClr val="888888"/>
                </a:solidFill>
              </a:rPr>
              <a:t>Body Level Five</a:t>
            </a:r>
          </a:p>
        </p:txBody>
      </p:sp>
    </p:spTree>
    <p:extLst>
      <p:ext uri="{BB962C8B-B14F-4D97-AF65-F5344CB8AC3E}">
        <p14:creationId xmlns:p14="http://schemas.microsoft.com/office/powerpoint/2010/main" val="1204310030"/>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59"/>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588293481"/>
      </p:ext>
    </p:extLst>
  </p:cSld>
  <p:clrMapOvr>
    <a:masterClrMapping/>
  </p:clrMapOvr>
  <p:transition spd="med"/>
  <p:timing>
    <p:tnLst>
      <p:par>
        <p:cT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50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631439463"/>
      </p:ext>
    </p:extLst>
  </p:cSld>
  <p:clrMapOvr>
    <a:masterClrMapping/>
  </p:clrMapOvr>
  <p:transition spd="med"/>
  <p:timing>
    <p:tnLst>
      <p:par>
        <p:cT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901844900"/>
      </p:ext>
    </p:extLst>
  </p:cSld>
  <p:clrMapOvr>
    <a:masterClrMapping/>
  </p:clrMapOvr>
  <p:timing>
    <p:tnLst>
      <p:par>
        <p:cT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8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271168070"/>
      </p:ext>
    </p:extLst>
  </p:cSld>
  <p:clrMapOvr>
    <a:masterClrMapping/>
  </p:clrMapOvr>
  <p:transition spd="med"/>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8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153060495"/>
      </p:ext>
    </p:extLst>
  </p:cSld>
  <p:clrMapOvr>
    <a:masterClrMapping/>
  </p:clrMapOvr>
  <p:transition spd="med"/>
  <p:timing>
    <p:tnLst>
      <p:par>
        <p:cT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8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893911666"/>
      </p:ext>
    </p:extLst>
  </p:cSld>
  <p:clrMapOvr>
    <a:masterClrMapping/>
  </p:clrMapOvr>
  <p:transition spd="med"/>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80"/>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042241710"/>
      </p:ext>
    </p:extLst>
  </p:cSld>
  <p:clrMapOvr>
    <a:masterClrMapping/>
  </p:clrMapOvr>
  <p:transition spd="med"/>
  <p:timing>
    <p:tnLst>
      <p:par>
        <p:cT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9117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00155"/>
            <a:ext cx="4038600" cy="3394472"/>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00155"/>
            <a:ext cx="4038600" cy="3394472"/>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4767264"/>
            <a:ext cx="2133600" cy="273844"/>
          </a:xfrm>
          <a:prstGeom prst="rect">
            <a:avLst/>
          </a:prstGeom>
        </p:spPr>
        <p:txBody>
          <a:bodyPr lIns="91352" tIns="45676" rIns="91352" bIns="45676"/>
          <a:lstStyle/>
          <a:p>
            <a:fld id="{5C51F66D-DF86-084D-A749-B6F8FC73D511}" type="datetime1">
              <a:rPr lang="en-US" smtClean="0"/>
              <a:t>6/7/2018</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t>‹#›</a:t>
            </a:fld>
            <a:endParaRPr lang="en-US"/>
          </a:p>
        </p:txBody>
      </p:sp>
    </p:spTree>
    <p:extLst>
      <p:ext uri="{BB962C8B-B14F-4D97-AF65-F5344CB8AC3E}">
        <p14:creationId xmlns:p14="http://schemas.microsoft.com/office/powerpoint/2010/main" val="393014785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332190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20"/>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11465000"/>
      </p:ext>
    </p:extLst>
  </p:cSld>
  <p:clrMapOvr>
    <a:masterClrMapping/>
  </p:clrMapOvr>
  <p:transition spd="med"/>
  <p:timing>
    <p:tnLst>
      <p:par>
        <p:cTn id="1" dur="indefinite" restart="never" nodeType="tmRoot"/>
      </p:par>
    </p:tnLst>
  </p:timing>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7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81159644"/>
      </p:ext>
    </p:extLst>
  </p:cSld>
  <p:clrMapOvr>
    <a:masterClrMapping/>
  </p:clrMapOvr>
  <p:transition spd="med"/>
  <p:timing>
    <p:tnLst>
      <p:par>
        <p:cTn id="1" dur="indefinite" restart="never" nodeType="tmRoot"/>
      </p:par>
    </p:tn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5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940031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69"/>
            <a:ext cx="7772400" cy="1102519"/>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6638" indent="0" algn="ctr">
              <a:buNone/>
              <a:defRPr>
                <a:solidFill>
                  <a:schemeClr val="tx1">
                    <a:tint val="75000"/>
                  </a:schemeClr>
                </a:solidFill>
              </a:defRPr>
            </a:lvl2pPr>
            <a:lvl3pPr marL="913343" indent="0" algn="ctr">
              <a:buNone/>
              <a:defRPr>
                <a:solidFill>
                  <a:schemeClr val="tx1">
                    <a:tint val="75000"/>
                  </a:schemeClr>
                </a:solidFill>
              </a:defRPr>
            </a:lvl3pPr>
            <a:lvl4pPr marL="1370002" indent="0" algn="ctr">
              <a:buNone/>
              <a:defRPr>
                <a:solidFill>
                  <a:schemeClr val="tx1">
                    <a:tint val="75000"/>
                  </a:schemeClr>
                </a:solidFill>
              </a:defRPr>
            </a:lvl4pPr>
            <a:lvl5pPr marL="1826684" indent="0" algn="ctr">
              <a:buNone/>
              <a:defRPr>
                <a:solidFill>
                  <a:schemeClr val="tx1">
                    <a:tint val="75000"/>
                  </a:schemeClr>
                </a:solidFill>
              </a:defRPr>
            </a:lvl5pPr>
            <a:lvl6pPr marL="2283321" indent="0" algn="ctr">
              <a:buNone/>
              <a:defRPr>
                <a:solidFill>
                  <a:schemeClr val="tx1">
                    <a:tint val="75000"/>
                  </a:schemeClr>
                </a:solidFill>
              </a:defRPr>
            </a:lvl6pPr>
            <a:lvl7pPr marL="2739959" indent="0" algn="ctr">
              <a:buNone/>
              <a:defRPr>
                <a:solidFill>
                  <a:schemeClr val="tx1">
                    <a:tint val="75000"/>
                  </a:schemeClr>
                </a:solidFill>
              </a:defRPr>
            </a:lvl7pPr>
            <a:lvl8pPr marL="3196640" indent="0" algn="ctr">
              <a:buNone/>
              <a:defRPr>
                <a:solidFill>
                  <a:schemeClr val="tx1">
                    <a:tint val="75000"/>
                  </a:schemeClr>
                </a:solidFill>
              </a:defRPr>
            </a:lvl8pPr>
            <a:lvl9pPr marL="3653309"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lIns="91352" tIns="45676" rIns="91352" bIns="45676"/>
          <a:lstStyle/>
          <a:p>
            <a:fld id="{24FDBD40-59C4-1748-9E7F-DA7CB56A5498}" type="datetime1">
              <a:rPr lang="en-US" smtClean="0">
                <a:solidFill>
                  <a:prstClr val="black"/>
                </a:solidFill>
                <a:cs typeface="Calibri"/>
                <a:sym typeface="Calibri"/>
              </a:rPr>
              <a:pPr/>
              <a:t>6/7/2018</a:t>
            </a:fld>
            <a:endParaRPr lang="en-US">
              <a:solidFill>
                <a:prstClr val="black"/>
              </a:solidFill>
              <a:cs typeface="Calibri"/>
              <a:sym typeface="Calibri"/>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solidFill>
                <a:prstClr val="black"/>
              </a:solidFill>
              <a:cs typeface="Calibri"/>
              <a:sym typeface="Calibri"/>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solidFill>
                  <a:prstClr val="black"/>
                </a:solidFill>
                <a:cs typeface="Calibri"/>
                <a:sym typeface="Calibri"/>
              </a:rPr>
              <a:pPr/>
              <a:t>‹#›</a:t>
            </a:fld>
            <a:endParaRPr lang="en-US">
              <a:solidFill>
                <a:prstClr val="black"/>
              </a:solidFill>
              <a:cs typeface="Calibri"/>
              <a:sym typeface="Calibri"/>
            </a:endParaRPr>
          </a:p>
        </p:txBody>
      </p:sp>
    </p:spTree>
    <p:extLst>
      <p:ext uri="{BB962C8B-B14F-4D97-AF65-F5344CB8AC3E}">
        <p14:creationId xmlns:p14="http://schemas.microsoft.com/office/powerpoint/2010/main" val="1418714892"/>
      </p:ext>
    </p:extLst>
  </p:cSld>
  <p:clrMapOvr>
    <a:masterClrMapping/>
  </p:clrMapOvr>
  <p:timing>
    <p:tnLst>
      <p:par>
        <p:cT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lIns="91352" tIns="45676" rIns="91352" bIns="45676"/>
          <a:lstStyle/>
          <a:p>
            <a:fld id="{DDF4E52B-FFF3-8247-AD97-2A4F2EC2ACA3}" type="datetime1">
              <a:rPr lang="en-US" smtClean="0">
                <a:solidFill>
                  <a:prstClr val="black"/>
                </a:solidFill>
                <a:cs typeface="Calibri"/>
                <a:sym typeface="Calibri"/>
              </a:rPr>
              <a:pPr/>
              <a:t>6/7/2018</a:t>
            </a:fld>
            <a:endParaRPr lang="en-US">
              <a:solidFill>
                <a:prstClr val="black"/>
              </a:solidFill>
              <a:cs typeface="Calibri"/>
              <a:sym typeface="Calibri"/>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solidFill>
                <a:prstClr val="black"/>
              </a:solidFill>
              <a:cs typeface="Calibri"/>
              <a:sym typeface="Calibri"/>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solidFill>
                  <a:prstClr val="black"/>
                </a:solidFill>
                <a:cs typeface="Calibri"/>
                <a:sym typeface="Calibri"/>
              </a:rPr>
              <a:pPr/>
              <a:t>‹#›</a:t>
            </a:fld>
            <a:endParaRPr lang="en-US">
              <a:solidFill>
                <a:prstClr val="black"/>
              </a:solidFill>
              <a:cs typeface="Calibri"/>
              <a:sym typeface="Calibri"/>
            </a:endParaRPr>
          </a:p>
        </p:txBody>
      </p:sp>
    </p:spTree>
    <p:extLst>
      <p:ext uri="{BB962C8B-B14F-4D97-AF65-F5344CB8AC3E}">
        <p14:creationId xmlns:p14="http://schemas.microsoft.com/office/powerpoint/2010/main" val="3901560229"/>
      </p:ext>
    </p:extLst>
  </p:cSld>
  <p:clrMapOvr>
    <a:masterClrMapping/>
  </p:clrMapOvr>
  <p:timing>
    <p:tnLst>
      <p:par>
        <p:cT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lIns="91352" tIns="45676" rIns="91352" bIns="45676"/>
          <a:lstStyle/>
          <a:p>
            <a:fld id="{DDF4E52B-FFF3-8247-AD97-2A4F2EC2ACA3}" type="datetime1">
              <a:rPr lang="en-US" smtClean="0">
                <a:solidFill>
                  <a:prstClr val="black"/>
                </a:solidFill>
                <a:cs typeface="Calibri"/>
                <a:sym typeface="Calibri"/>
              </a:rPr>
              <a:pPr/>
              <a:t>6/7/2018</a:t>
            </a:fld>
            <a:endParaRPr lang="en-US">
              <a:solidFill>
                <a:prstClr val="black"/>
              </a:solidFill>
              <a:cs typeface="Calibri"/>
              <a:sym typeface="Calibri"/>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solidFill>
                <a:prstClr val="black"/>
              </a:solidFill>
              <a:cs typeface="Calibri"/>
              <a:sym typeface="Calibri"/>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solidFill>
                  <a:prstClr val="black"/>
                </a:solidFill>
                <a:cs typeface="Calibri"/>
                <a:sym typeface="Calibri"/>
              </a:rPr>
              <a:pPr/>
              <a:t>‹#›</a:t>
            </a:fld>
            <a:endParaRPr lang="en-US">
              <a:solidFill>
                <a:prstClr val="black"/>
              </a:solidFill>
              <a:cs typeface="Calibri"/>
              <a:sym typeface="Calibri"/>
            </a:endParaRPr>
          </a:p>
        </p:txBody>
      </p:sp>
    </p:spTree>
    <p:extLst>
      <p:ext uri="{BB962C8B-B14F-4D97-AF65-F5344CB8AC3E}">
        <p14:creationId xmlns:p14="http://schemas.microsoft.com/office/powerpoint/2010/main" val="157693761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638" indent="0">
              <a:buNone/>
              <a:defRPr sz="1800">
                <a:solidFill>
                  <a:schemeClr val="tx1">
                    <a:tint val="75000"/>
                  </a:schemeClr>
                </a:solidFill>
              </a:defRPr>
            </a:lvl2pPr>
            <a:lvl3pPr marL="913343" indent="0">
              <a:buNone/>
              <a:defRPr sz="1600">
                <a:solidFill>
                  <a:schemeClr val="tx1">
                    <a:tint val="75000"/>
                  </a:schemeClr>
                </a:solidFill>
              </a:defRPr>
            </a:lvl3pPr>
            <a:lvl4pPr marL="1370002" indent="0">
              <a:buNone/>
              <a:defRPr sz="1400">
                <a:solidFill>
                  <a:schemeClr val="tx1">
                    <a:tint val="75000"/>
                  </a:schemeClr>
                </a:solidFill>
              </a:defRPr>
            </a:lvl4pPr>
            <a:lvl5pPr marL="1826684" indent="0">
              <a:buNone/>
              <a:defRPr sz="1400">
                <a:solidFill>
                  <a:schemeClr val="tx1">
                    <a:tint val="75000"/>
                  </a:schemeClr>
                </a:solidFill>
              </a:defRPr>
            </a:lvl5pPr>
            <a:lvl6pPr marL="2283321" indent="0">
              <a:buNone/>
              <a:defRPr sz="1400">
                <a:solidFill>
                  <a:schemeClr val="tx1">
                    <a:tint val="75000"/>
                  </a:schemeClr>
                </a:solidFill>
              </a:defRPr>
            </a:lvl6pPr>
            <a:lvl7pPr marL="2739959" indent="0">
              <a:buNone/>
              <a:defRPr sz="1400">
                <a:solidFill>
                  <a:schemeClr val="tx1">
                    <a:tint val="75000"/>
                  </a:schemeClr>
                </a:solidFill>
              </a:defRPr>
            </a:lvl7pPr>
            <a:lvl8pPr marL="3196640" indent="0">
              <a:buNone/>
              <a:defRPr sz="1400">
                <a:solidFill>
                  <a:schemeClr val="tx1">
                    <a:tint val="75000"/>
                  </a:schemeClr>
                </a:solidFill>
              </a:defRPr>
            </a:lvl8pPr>
            <a:lvl9pPr marL="36533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4"/>
            <a:ext cx="2133600" cy="273844"/>
          </a:xfrm>
          <a:prstGeom prst="rect">
            <a:avLst/>
          </a:prstGeom>
        </p:spPr>
        <p:txBody>
          <a:bodyPr lIns="91352" tIns="45676" rIns="91352" bIns="45676"/>
          <a:lstStyle/>
          <a:p>
            <a:fld id="{78B3E078-9560-5645-8135-42D853B86516}" type="datetime1">
              <a:rPr lang="en-US" smtClean="0">
                <a:solidFill>
                  <a:prstClr val="black"/>
                </a:solidFill>
                <a:cs typeface="Calibri"/>
                <a:sym typeface="Calibri"/>
              </a:rPr>
              <a:pPr/>
              <a:t>6/7/2018</a:t>
            </a:fld>
            <a:endParaRPr lang="en-US">
              <a:solidFill>
                <a:prstClr val="black"/>
              </a:solidFill>
              <a:cs typeface="Calibri"/>
              <a:sym typeface="Calibri"/>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solidFill>
                <a:prstClr val="black"/>
              </a:solidFill>
              <a:cs typeface="Calibri"/>
              <a:sym typeface="Calibri"/>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solidFill>
                  <a:prstClr val="black"/>
                </a:solidFill>
                <a:cs typeface="Calibri"/>
                <a:sym typeface="Calibri"/>
              </a:rPr>
              <a:pPr/>
              <a:t>‹#›</a:t>
            </a:fld>
            <a:endParaRPr lang="en-US">
              <a:solidFill>
                <a:prstClr val="black"/>
              </a:solidFill>
              <a:cs typeface="Calibri"/>
              <a:sym typeface="Calibri"/>
            </a:endParaRPr>
          </a:p>
        </p:txBody>
      </p:sp>
    </p:spTree>
    <p:extLst>
      <p:ext uri="{BB962C8B-B14F-4D97-AF65-F5344CB8AC3E}">
        <p14:creationId xmlns:p14="http://schemas.microsoft.com/office/powerpoint/2010/main" val="3262680903"/>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00155"/>
            <a:ext cx="4038600" cy="3394472"/>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00155"/>
            <a:ext cx="4038600" cy="3394472"/>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4767264"/>
            <a:ext cx="2133600" cy="273844"/>
          </a:xfrm>
          <a:prstGeom prst="rect">
            <a:avLst/>
          </a:prstGeom>
        </p:spPr>
        <p:txBody>
          <a:bodyPr lIns="91352" tIns="45676" rIns="91352" bIns="45676"/>
          <a:lstStyle/>
          <a:p>
            <a:fld id="{5C51F66D-DF86-084D-A749-B6F8FC73D511}" type="datetime1">
              <a:rPr lang="en-US" smtClean="0">
                <a:solidFill>
                  <a:prstClr val="black"/>
                </a:solidFill>
                <a:cs typeface="Calibri"/>
                <a:sym typeface="Calibri"/>
              </a:rPr>
              <a:pPr/>
              <a:t>6/7/2018</a:t>
            </a:fld>
            <a:endParaRPr lang="en-US">
              <a:solidFill>
                <a:prstClr val="black"/>
              </a:solidFill>
              <a:cs typeface="Calibri"/>
              <a:sym typeface="Calibri"/>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solidFill>
                <a:prstClr val="black"/>
              </a:solidFill>
              <a:cs typeface="Calibri"/>
              <a:sym typeface="Calibri"/>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solidFill>
                  <a:prstClr val="black"/>
                </a:solidFill>
                <a:cs typeface="Calibri"/>
                <a:sym typeface="Calibri"/>
              </a:rPr>
              <a:pPr/>
              <a:t>‹#›</a:t>
            </a:fld>
            <a:endParaRPr lang="en-US">
              <a:solidFill>
                <a:prstClr val="black"/>
              </a:solidFill>
              <a:cs typeface="Calibri"/>
              <a:sym typeface="Calibri"/>
            </a:endParaRPr>
          </a:p>
        </p:txBody>
      </p:sp>
    </p:spTree>
    <p:extLst>
      <p:ext uri="{BB962C8B-B14F-4D97-AF65-F5344CB8AC3E}">
        <p14:creationId xmlns:p14="http://schemas.microsoft.com/office/powerpoint/2010/main" val="1813207447"/>
      </p:ext>
    </p:extLst>
  </p:cSld>
  <p:clrMapOvr>
    <a:masterClrMapping/>
  </p:clrMapOvr>
  <p:timing>
    <p:tnLst>
      <p:par>
        <p:cTn id="1" dur="indefinite" restart="never" nodeType="tmRoot"/>
      </p:par>
    </p:tnLst>
  </p:timing>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noAutofit/>
          </a:bodyPr>
          <a:lstStyle>
            <a:lvl1pPr marL="0" indent="0">
              <a:buNone/>
              <a:defRPr sz="2000" b="1">
                <a:latin typeface="Arial" panose="020B0604020202020204" pitchFamily="34" charset="0"/>
                <a:cs typeface="Arial" panose="020B0604020202020204" pitchFamily="34" charset="0"/>
              </a:defRPr>
            </a:lvl1pPr>
            <a:lvl2pPr marL="456638" indent="0">
              <a:buNone/>
              <a:defRPr sz="2000" b="1"/>
            </a:lvl2pPr>
            <a:lvl3pPr marL="913343" indent="0">
              <a:buNone/>
              <a:defRPr sz="1800" b="1"/>
            </a:lvl3pPr>
            <a:lvl4pPr marL="1370002" indent="0">
              <a:buNone/>
              <a:defRPr sz="1600" b="1"/>
            </a:lvl4pPr>
            <a:lvl5pPr marL="1826684" indent="0">
              <a:buNone/>
              <a:defRPr sz="1600" b="1"/>
            </a:lvl5pPr>
            <a:lvl6pPr marL="2283321" indent="0">
              <a:buNone/>
              <a:defRPr sz="1600" b="1"/>
            </a:lvl6pPr>
            <a:lvl7pPr marL="2739959" indent="0">
              <a:buNone/>
              <a:defRPr sz="1600" b="1"/>
            </a:lvl7pPr>
            <a:lvl8pPr marL="3196640" indent="0">
              <a:buNone/>
              <a:defRPr sz="1600" b="1"/>
            </a:lvl8pPr>
            <a:lvl9pPr marL="3653309"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76" y="1151335"/>
            <a:ext cx="4041775" cy="479822"/>
          </a:xfrm>
        </p:spPr>
        <p:txBody>
          <a:bodyPr anchor="b">
            <a:normAutofit/>
          </a:bodyPr>
          <a:lstStyle>
            <a:lvl1pPr marL="0" indent="0">
              <a:buNone/>
              <a:defRPr sz="2000" b="1">
                <a:latin typeface="Arial" panose="020B0604020202020204" pitchFamily="34" charset="0"/>
                <a:cs typeface="Arial" panose="020B0604020202020204" pitchFamily="34" charset="0"/>
              </a:defRPr>
            </a:lvl1pPr>
            <a:lvl2pPr marL="456638" indent="0">
              <a:buNone/>
              <a:defRPr sz="2000" b="1"/>
            </a:lvl2pPr>
            <a:lvl3pPr marL="913343" indent="0">
              <a:buNone/>
              <a:defRPr sz="1800" b="1"/>
            </a:lvl3pPr>
            <a:lvl4pPr marL="1370002" indent="0">
              <a:buNone/>
              <a:defRPr sz="1600" b="1"/>
            </a:lvl4pPr>
            <a:lvl5pPr marL="1826684" indent="0">
              <a:buNone/>
              <a:defRPr sz="1600" b="1"/>
            </a:lvl5pPr>
            <a:lvl6pPr marL="2283321" indent="0">
              <a:buNone/>
              <a:defRPr sz="1600" b="1"/>
            </a:lvl6pPr>
            <a:lvl7pPr marL="2739959" indent="0">
              <a:buNone/>
              <a:defRPr sz="1600" b="1"/>
            </a:lvl7pPr>
            <a:lvl8pPr marL="3196640" indent="0">
              <a:buNone/>
              <a:defRPr sz="1600" b="1"/>
            </a:lvl8pPr>
            <a:lvl9pPr marL="3653309"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76" y="1631156"/>
            <a:ext cx="4041775"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4767264"/>
            <a:ext cx="2133600" cy="273844"/>
          </a:xfrm>
          <a:prstGeom prst="rect">
            <a:avLst/>
          </a:prstGeom>
        </p:spPr>
        <p:txBody>
          <a:bodyPr lIns="91352" tIns="45676" rIns="91352" bIns="45676"/>
          <a:lstStyle/>
          <a:p>
            <a:fld id="{9AEE88A1-674F-AB40-A84E-800439D84A6A}" type="datetime1">
              <a:rPr lang="en-US" smtClean="0">
                <a:solidFill>
                  <a:prstClr val="black"/>
                </a:solidFill>
                <a:cs typeface="Calibri"/>
                <a:sym typeface="Calibri"/>
              </a:rPr>
              <a:pPr/>
              <a:t>6/7/2018</a:t>
            </a:fld>
            <a:endParaRPr lang="en-US">
              <a:solidFill>
                <a:prstClr val="black"/>
              </a:solidFill>
              <a:cs typeface="Calibri"/>
              <a:sym typeface="Calibri"/>
            </a:endParaRPr>
          </a:p>
        </p:txBody>
      </p:sp>
      <p:sp>
        <p:nvSpPr>
          <p:cNvPr id="8" name="Footer Placeholder 7"/>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solidFill>
                <a:prstClr val="black"/>
              </a:solidFill>
              <a:cs typeface="Calibri"/>
              <a:sym typeface="Calibri"/>
            </a:endParaRPr>
          </a:p>
        </p:txBody>
      </p:sp>
      <p:sp>
        <p:nvSpPr>
          <p:cNvPr id="9" name="Slide Number Placeholder 8"/>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solidFill>
                  <a:prstClr val="black"/>
                </a:solidFill>
                <a:cs typeface="Calibri"/>
                <a:sym typeface="Calibri"/>
              </a:rPr>
              <a:pPr/>
              <a:t>‹#›</a:t>
            </a:fld>
            <a:endParaRPr lang="en-US">
              <a:solidFill>
                <a:prstClr val="black"/>
              </a:solidFill>
              <a:cs typeface="Calibri"/>
              <a:sym typeface="Calibri"/>
            </a:endParaRPr>
          </a:p>
        </p:txBody>
      </p:sp>
    </p:spTree>
    <p:extLst>
      <p:ext uri="{BB962C8B-B14F-4D97-AF65-F5344CB8AC3E}">
        <p14:creationId xmlns:p14="http://schemas.microsoft.com/office/powerpoint/2010/main" val="1375744151"/>
      </p:ext>
    </p:extLst>
  </p:cSld>
  <p:clrMapOvr>
    <a:masterClrMapping/>
  </p:clrMapOvr>
  <p:timing>
    <p:tnLst>
      <p:par>
        <p:cTn id="1" dur="indefinite" restart="never" nodeType="tmRoot"/>
      </p:par>
    </p:tn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6375A"/>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6493356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251"/>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521928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lIns="91352" tIns="45676" rIns="91352" bIns="45676"/>
          <a:lstStyle/>
          <a:p>
            <a:fld id="{78A02E9E-DEE5-6F4A-8AE9-5A0F75EDAEF3}" type="datetime1">
              <a:rPr lang="en-US" smtClean="0">
                <a:solidFill>
                  <a:prstClr val="black"/>
                </a:solidFill>
                <a:cs typeface="Calibri"/>
                <a:sym typeface="Calibri"/>
              </a:rPr>
              <a:pPr/>
              <a:t>6/7/2018</a:t>
            </a:fld>
            <a:endParaRPr lang="en-US">
              <a:solidFill>
                <a:prstClr val="black"/>
              </a:solidFill>
              <a:cs typeface="Calibri"/>
              <a:sym typeface="Calibri"/>
            </a:endParaRPr>
          </a:p>
        </p:txBody>
      </p:sp>
      <p:sp>
        <p:nvSpPr>
          <p:cNvPr id="3" name="Footer Placeholder 2"/>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solidFill>
                <a:prstClr val="black"/>
              </a:solidFill>
              <a:cs typeface="Calibri"/>
              <a:sym typeface="Calibri"/>
            </a:endParaRPr>
          </a:p>
        </p:txBody>
      </p:sp>
      <p:sp>
        <p:nvSpPr>
          <p:cNvPr id="4" name="Slide Number Placeholder 3"/>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solidFill>
                  <a:prstClr val="black"/>
                </a:solidFill>
                <a:cs typeface="Calibri"/>
                <a:sym typeface="Calibri"/>
              </a:rPr>
              <a:pPr/>
              <a:t>‹#›</a:t>
            </a:fld>
            <a:endParaRPr lang="en-US">
              <a:solidFill>
                <a:prstClr val="black"/>
              </a:solidFill>
              <a:cs typeface="Calibri"/>
              <a:sym typeface="Calibri"/>
            </a:endParaRPr>
          </a:p>
        </p:txBody>
      </p:sp>
    </p:spTree>
    <p:extLst>
      <p:ext uri="{BB962C8B-B14F-4D97-AF65-F5344CB8AC3E}">
        <p14:creationId xmlns:p14="http://schemas.microsoft.com/office/powerpoint/2010/main" val="3972453860"/>
      </p:ext>
    </p:extLst>
  </p:cSld>
  <p:clrMapOvr>
    <a:masterClrMapping/>
  </p:clrMapOvr>
  <p:timing>
    <p:tnLst>
      <p:par>
        <p:cTn id="1" dur="indefinite" restart="never" nodeType="tmRoot"/>
      </p:par>
    </p:tn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lIns="91352" tIns="45676" rIns="91352" bIns="45676"/>
          <a:lstStyle/>
          <a:p>
            <a:fld id="{7B2B171E-7C86-5545-A4D1-0F111DC76572}" type="datetime1">
              <a:rPr lang="en-US" smtClean="0">
                <a:solidFill>
                  <a:prstClr val="black"/>
                </a:solidFill>
                <a:cs typeface="Calibri"/>
                <a:sym typeface="Calibri"/>
              </a:rPr>
              <a:pPr/>
              <a:t>6/7/2018</a:t>
            </a:fld>
            <a:endParaRPr lang="en-US">
              <a:solidFill>
                <a:prstClr val="black"/>
              </a:solidFill>
              <a:cs typeface="Calibri"/>
              <a:sym typeface="Calibri"/>
            </a:endParaRPr>
          </a:p>
        </p:txBody>
      </p:sp>
      <p:sp>
        <p:nvSpPr>
          <p:cNvPr id="3" name="Footer Placeholder 2"/>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solidFill>
                <a:prstClr val="black"/>
              </a:solidFill>
              <a:cs typeface="Calibri"/>
              <a:sym typeface="Calibri"/>
            </a:endParaRPr>
          </a:p>
        </p:txBody>
      </p:sp>
      <p:sp>
        <p:nvSpPr>
          <p:cNvPr id="4" name="Slide Number Placeholder 3"/>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solidFill>
                  <a:prstClr val="black"/>
                </a:solidFill>
                <a:cs typeface="Calibri"/>
                <a:sym typeface="Calibri"/>
              </a:rPr>
              <a:pPr/>
              <a:t>‹#›</a:t>
            </a:fld>
            <a:endParaRPr lang="en-US">
              <a:solidFill>
                <a:prstClr val="black"/>
              </a:solidFill>
              <a:cs typeface="Calibri"/>
              <a:sym typeface="Calibri"/>
            </a:endParaRPr>
          </a:p>
        </p:txBody>
      </p:sp>
    </p:spTree>
    <p:extLst>
      <p:ext uri="{BB962C8B-B14F-4D97-AF65-F5344CB8AC3E}">
        <p14:creationId xmlns:p14="http://schemas.microsoft.com/office/powerpoint/2010/main" val="80231851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3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076804"/>
            <a:ext cx="3008313" cy="3518297"/>
          </a:xfrm>
        </p:spPr>
        <p:txBody>
          <a:bodyPr/>
          <a:lstStyle>
            <a:lvl1pPr marL="0" indent="0">
              <a:buNone/>
              <a:defRPr sz="1400"/>
            </a:lvl1pPr>
            <a:lvl2pPr marL="456638" indent="0">
              <a:buNone/>
              <a:defRPr sz="1200"/>
            </a:lvl2pPr>
            <a:lvl3pPr marL="913343" indent="0">
              <a:buNone/>
              <a:defRPr sz="1000"/>
            </a:lvl3pPr>
            <a:lvl4pPr marL="1370002" indent="0">
              <a:buNone/>
              <a:defRPr sz="900"/>
            </a:lvl4pPr>
            <a:lvl5pPr marL="1826684" indent="0">
              <a:buNone/>
              <a:defRPr sz="900"/>
            </a:lvl5pPr>
            <a:lvl6pPr marL="2283321" indent="0">
              <a:buNone/>
              <a:defRPr sz="900"/>
            </a:lvl6pPr>
            <a:lvl7pPr marL="2739959" indent="0">
              <a:buNone/>
              <a:defRPr sz="900"/>
            </a:lvl7pPr>
            <a:lvl8pPr marL="3196640" indent="0">
              <a:buNone/>
              <a:defRPr sz="900"/>
            </a:lvl8pPr>
            <a:lvl9pPr marL="3653309"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lIns="91352" tIns="45676" rIns="91352" bIns="45676"/>
          <a:lstStyle/>
          <a:p>
            <a:fld id="{2EAB9266-8263-7143-9C03-EA29773E9023}" type="datetime1">
              <a:rPr lang="en-US" smtClean="0">
                <a:solidFill>
                  <a:prstClr val="black"/>
                </a:solidFill>
                <a:cs typeface="Calibri"/>
                <a:sym typeface="Calibri"/>
              </a:rPr>
              <a:pPr/>
              <a:t>6/7/2018</a:t>
            </a:fld>
            <a:endParaRPr lang="en-US">
              <a:solidFill>
                <a:prstClr val="black"/>
              </a:solidFill>
              <a:cs typeface="Calibri"/>
              <a:sym typeface="Calibri"/>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solidFill>
                <a:prstClr val="black"/>
              </a:solidFill>
              <a:cs typeface="Calibri"/>
              <a:sym typeface="Calibri"/>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solidFill>
                  <a:prstClr val="black"/>
                </a:solidFill>
                <a:cs typeface="Calibri"/>
                <a:sym typeface="Calibri"/>
              </a:rPr>
              <a:pPr/>
              <a:t>‹#›</a:t>
            </a:fld>
            <a:endParaRPr lang="en-US">
              <a:solidFill>
                <a:prstClr val="black"/>
              </a:solidFill>
              <a:cs typeface="Calibri"/>
              <a:sym typeface="Calibri"/>
            </a:endParaRPr>
          </a:p>
        </p:txBody>
      </p:sp>
    </p:spTree>
    <p:extLst>
      <p:ext uri="{BB962C8B-B14F-4D97-AF65-F5344CB8AC3E}">
        <p14:creationId xmlns:p14="http://schemas.microsoft.com/office/powerpoint/2010/main" val="381756608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638" indent="0">
              <a:buNone/>
              <a:defRPr sz="2800"/>
            </a:lvl2pPr>
            <a:lvl3pPr marL="913343" indent="0">
              <a:buNone/>
              <a:defRPr sz="2400"/>
            </a:lvl3pPr>
            <a:lvl4pPr marL="1370002" indent="0">
              <a:buNone/>
              <a:defRPr sz="2000"/>
            </a:lvl4pPr>
            <a:lvl5pPr marL="1826684" indent="0">
              <a:buNone/>
              <a:defRPr sz="2000"/>
            </a:lvl5pPr>
            <a:lvl6pPr marL="2283321" indent="0">
              <a:buNone/>
              <a:defRPr sz="2000"/>
            </a:lvl6pPr>
            <a:lvl7pPr marL="2739959" indent="0">
              <a:buNone/>
              <a:defRPr sz="2000"/>
            </a:lvl7pPr>
            <a:lvl8pPr marL="3196640" indent="0">
              <a:buNone/>
              <a:defRPr sz="2000"/>
            </a:lvl8pPr>
            <a:lvl9pPr marL="3653309" indent="0">
              <a:buNone/>
              <a:defRPr sz="2000"/>
            </a:lvl9pPr>
          </a:lstStyle>
          <a:p>
            <a:endParaRPr lang="en-US"/>
          </a:p>
        </p:txBody>
      </p:sp>
      <p:sp>
        <p:nvSpPr>
          <p:cNvPr id="4" name="Text Placeholder 3"/>
          <p:cNvSpPr>
            <a:spLocks noGrp="1"/>
          </p:cNvSpPr>
          <p:nvPr>
            <p:ph type="body" sz="half" idx="2"/>
          </p:nvPr>
        </p:nvSpPr>
        <p:spPr>
          <a:xfrm>
            <a:off x="1792288" y="4025993"/>
            <a:ext cx="5486400" cy="603647"/>
          </a:xfrm>
        </p:spPr>
        <p:txBody>
          <a:bodyPr/>
          <a:lstStyle>
            <a:lvl1pPr marL="0" indent="0">
              <a:buNone/>
              <a:defRPr sz="1400"/>
            </a:lvl1pPr>
            <a:lvl2pPr marL="456638" indent="0">
              <a:buNone/>
              <a:defRPr sz="1200"/>
            </a:lvl2pPr>
            <a:lvl3pPr marL="913343" indent="0">
              <a:buNone/>
              <a:defRPr sz="1000"/>
            </a:lvl3pPr>
            <a:lvl4pPr marL="1370002" indent="0">
              <a:buNone/>
              <a:defRPr sz="900"/>
            </a:lvl4pPr>
            <a:lvl5pPr marL="1826684" indent="0">
              <a:buNone/>
              <a:defRPr sz="900"/>
            </a:lvl5pPr>
            <a:lvl6pPr marL="2283321" indent="0">
              <a:buNone/>
              <a:defRPr sz="900"/>
            </a:lvl6pPr>
            <a:lvl7pPr marL="2739959" indent="0">
              <a:buNone/>
              <a:defRPr sz="900"/>
            </a:lvl7pPr>
            <a:lvl8pPr marL="3196640" indent="0">
              <a:buNone/>
              <a:defRPr sz="900"/>
            </a:lvl8pPr>
            <a:lvl9pPr marL="3653309"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lIns="91352" tIns="45676" rIns="91352" bIns="45676"/>
          <a:lstStyle/>
          <a:p>
            <a:fld id="{F4E3FC34-E74B-7C49-AC46-6A6AB4B3CB5D}" type="datetime1">
              <a:rPr lang="en-US" smtClean="0">
                <a:solidFill>
                  <a:prstClr val="black"/>
                </a:solidFill>
                <a:cs typeface="Calibri"/>
                <a:sym typeface="Calibri"/>
              </a:rPr>
              <a:pPr/>
              <a:t>6/7/2018</a:t>
            </a:fld>
            <a:endParaRPr lang="en-US">
              <a:solidFill>
                <a:prstClr val="black"/>
              </a:solidFill>
              <a:cs typeface="Calibri"/>
              <a:sym typeface="Calibri"/>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solidFill>
                <a:prstClr val="black"/>
              </a:solidFill>
              <a:cs typeface="Calibri"/>
              <a:sym typeface="Calibri"/>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solidFill>
                  <a:prstClr val="black"/>
                </a:solidFill>
                <a:cs typeface="Calibri"/>
                <a:sym typeface="Calibri"/>
              </a:rPr>
              <a:pPr/>
              <a:t>‹#›</a:t>
            </a:fld>
            <a:endParaRPr lang="en-US">
              <a:solidFill>
                <a:prstClr val="black"/>
              </a:solidFill>
              <a:cs typeface="Calibri"/>
              <a:sym typeface="Calibri"/>
            </a:endParaRPr>
          </a:p>
        </p:txBody>
      </p:sp>
    </p:spTree>
    <p:extLst>
      <p:ext uri="{BB962C8B-B14F-4D97-AF65-F5344CB8AC3E}">
        <p14:creationId xmlns:p14="http://schemas.microsoft.com/office/powerpoint/2010/main" val="371492333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91352" tIns="45676" rIns="91352" bIns="45676"/>
          <a:lstStyle/>
          <a:p>
            <a:fld id="{43E530D6-2BEE-D249-BD11-2B77BA6402CD}" type="datetime1">
              <a:rPr lang="en-US" smtClean="0">
                <a:solidFill>
                  <a:prstClr val="black"/>
                </a:solidFill>
                <a:cs typeface="Calibri"/>
                <a:sym typeface="Calibri"/>
              </a:rPr>
              <a:pPr/>
              <a:t>6/7/2018</a:t>
            </a:fld>
            <a:endParaRPr lang="en-US">
              <a:solidFill>
                <a:prstClr val="black"/>
              </a:solidFill>
              <a:cs typeface="Calibri"/>
              <a:sym typeface="Calibri"/>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solidFill>
                <a:prstClr val="black"/>
              </a:solidFill>
              <a:cs typeface="Calibri"/>
              <a:sym typeface="Calibri"/>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solidFill>
                  <a:prstClr val="black"/>
                </a:solidFill>
                <a:cs typeface="Calibri"/>
                <a:sym typeface="Calibri"/>
              </a:rPr>
              <a:pPr/>
              <a:t>‹#›</a:t>
            </a:fld>
            <a:endParaRPr lang="en-US">
              <a:solidFill>
                <a:prstClr val="black"/>
              </a:solidFill>
              <a:cs typeface="Calibri"/>
              <a:sym typeface="Calibri"/>
            </a:endParaRPr>
          </a:p>
        </p:txBody>
      </p:sp>
    </p:spTree>
    <p:extLst>
      <p:ext uri="{BB962C8B-B14F-4D97-AF65-F5344CB8AC3E}">
        <p14:creationId xmlns:p14="http://schemas.microsoft.com/office/powerpoint/2010/main" val="387369751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91352" tIns="45676" rIns="91352" bIns="45676"/>
          <a:lstStyle/>
          <a:p>
            <a:fld id="{6AD6C8B4-748E-9A4D-9534-6F42DBFD2DF7}" type="datetime1">
              <a:rPr lang="en-US" smtClean="0">
                <a:solidFill>
                  <a:prstClr val="black"/>
                </a:solidFill>
                <a:cs typeface="Calibri"/>
                <a:sym typeface="Calibri"/>
              </a:rPr>
              <a:pPr/>
              <a:t>6/7/2018</a:t>
            </a:fld>
            <a:endParaRPr lang="en-US">
              <a:solidFill>
                <a:prstClr val="black"/>
              </a:solidFill>
              <a:cs typeface="Calibri"/>
              <a:sym typeface="Calibri"/>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solidFill>
                <a:prstClr val="black"/>
              </a:solidFill>
              <a:cs typeface="Calibri"/>
              <a:sym typeface="Calibri"/>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solidFill>
                  <a:prstClr val="black"/>
                </a:solidFill>
                <a:cs typeface="Calibri"/>
                <a:sym typeface="Calibri"/>
              </a:rPr>
              <a:pPr/>
              <a:t>‹#›</a:t>
            </a:fld>
            <a:endParaRPr lang="en-US">
              <a:solidFill>
                <a:prstClr val="black"/>
              </a:solidFill>
              <a:cs typeface="Calibri"/>
              <a:sym typeface="Calibri"/>
            </a:endParaRPr>
          </a:p>
        </p:txBody>
      </p:sp>
    </p:spTree>
    <p:extLst>
      <p:ext uri="{BB962C8B-B14F-4D97-AF65-F5344CB8AC3E}">
        <p14:creationId xmlns:p14="http://schemas.microsoft.com/office/powerpoint/2010/main" val="347078391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75"/>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467654471"/>
      </p:ext>
    </p:extLst>
  </p:cSld>
  <p:clrMapOvr>
    <a:masterClrMapping/>
  </p:clrMapOvr>
  <p:transition spd="med"/>
  <p:timing>
    <p:tnLst>
      <p:par>
        <p:cTn id="1" dur="indefinite" restart="never" nodeType="tmRoot"/>
      </p:par>
    </p:tn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413046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811166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63"/>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862603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5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251"/>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57106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63"/>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314317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66"/>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936794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730081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626444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5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149435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5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143315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42"/>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462921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790308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713456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45"/>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796835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251"/>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915474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431"/>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188712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104610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4249700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25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410"/>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129577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2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466817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27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5"/>
            <a:ext cx="3714750" cy="931068"/>
          </a:xfrm>
          <a:prstGeom prst="rect">
            <a:avLst/>
          </a:prstGeom>
        </p:spPr>
        <p:txBody>
          <a:bodyPr/>
          <a:lstStyle>
            <a:lvl1pPr algn="l">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793324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3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392"/>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454727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3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392"/>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55000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3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356"/>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291381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3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356"/>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85240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211"/>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707999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3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356"/>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95356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3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10611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37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266311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981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3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317"/>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769296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3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317"/>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4245288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4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317"/>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15639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4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318"/>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040673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71990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919722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211"/>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38416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4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252"/>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378461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45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252"/>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993991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4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252"/>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933501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4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212"/>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735572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4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212"/>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181486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4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212"/>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98845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5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193"/>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862314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5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099" y="4429128"/>
            <a:ext cx="2206835" cy="698070"/>
          </a:xfrm>
          <a:prstGeom prst="rect">
            <a:avLst/>
          </a:prstGeom>
        </p:spPr>
      </p:pic>
    </p:spTree>
    <p:extLst>
      <p:ext uri="{BB962C8B-B14F-4D97-AF65-F5344CB8AC3E}">
        <p14:creationId xmlns:p14="http://schemas.microsoft.com/office/powerpoint/2010/main" val="4023687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52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099" y="4429128"/>
            <a:ext cx="2206835" cy="698070"/>
          </a:xfrm>
          <a:prstGeom prst="rect">
            <a:avLst/>
          </a:prstGeom>
        </p:spPr>
      </p:pic>
    </p:spTree>
    <p:extLst>
      <p:ext uri="{BB962C8B-B14F-4D97-AF65-F5344CB8AC3E}">
        <p14:creationId xmlns:p14="http://schemas.microsoft.com/office/powerpoint/2010/main" val="3271683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53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128532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211"/>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473894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5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193"/>
            <a:ext cx="8258175" cy="978693"/>
          </a:xfrm>
          <a:prstGeom prst="rect">
            <a:avLst/>
          </a:prstGeom>
        </p:spPr>
        <p:txBody>
          <a:bodyPr/>
          <a:lstStyle>
            <a:lvl1pPr>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099" y="4429128"/>
            <a:ext cx="2206835" cy="698070"/>
          </a:xfrm>
          <a:prstGeom prst="rect">
            <a:avLst/>
          </a:prstGeom>
        </p:spPr>
      </p:pic>
    </p:spTree>
    <p:extLst>
      <p:ext uri="{BB962C8B-B14F-4D97-AF65-F5344CB8AC3E}">
        <p14:creationId xmlns:p14="http://schemas.microsoft.com/office/powerpoint/2010/main" val="984026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55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099" y="4429128"/>
            <a:ext cx="2206835" cy="698070"/>
          </a:xfrm>
          <a:prstGeom prst="rect">
            <a:avLst/>
          </a:prstGeom>
        </p:spPr>
      </p:pic>
    </p:spTree>
    <p:extLst>
      <p:ext uri="{BB962C8B-B14F-4D97-AF65-F5344CB8AC3E}">
        <p14:creationId xmlns:p14="http://schemas.microsoft.com/office/powerpoint/2010/main" val="1447564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5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481606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57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828279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58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99369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Rectangle 8"/>
          <p:cNvSpPr/>
          <p:nvPr userDrawn="1"/>
        </p:nvSpPr>
        <p:spPr>
          <a:xfrm>
            <a:off x="0" y="2"/>
            <a:ext cx="9144000" cy="521679"/>
          </a:xfrm>
          <a:prstGeom prst="rect">
            <a:avLst/>
          </a:prstGeom>
          <a:solidFill>
            <a:srgbClr val="46375A"/>
          </a:solidFill>
          <a:ln>
            <a:noFill/>
          </a:ln>
        </p:spPr>
        <p:style>
          <a:lnRef idx="2">
            <a:schemeClr val="accent1">
              <a:shade val="50000"/>
            </a:schemeClr>
          </a:lnRef>
          <a:fillRef idx="1">
            <a:schemeClr val="accent1"/>
          </a:fillRef>
          <a:effectRef idx="0">
            <a:schemeClr val="accent1"/>
          </a:effectRef>
          <a:fontRef idx="minor">
            <a:schemeClr val="lt1"/>
          </a:fontRef>
        </p:style>
        <p:txBody>
          <a:bodyPr lIns="68329" tIns="34189" rIns="68329" bIns="34189" rtlCol="0" anchor="ctr"/>
          <a:lstStyle/>
          <a:p>
            <a:pPr marL="0" marR="0" lvl="0" indent="0" algn="ctr" defTabSz="683291"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FFFFFF"/>
              </a:solidFill>
              <a:effectLst/>
              <a:uLnTx/>
              <a:uFillTx/>
              <a:latin typeface="Calibri"/>
              <a:ea typeface="+mn-ea"/>
              <a:cs typeface="+mn-cs"/>
              <a:sym typeface="Calibri"/>
            </a:endParaRPr>
          </a:p>
        </p:txBody>
      </p:sp>
      <p:sp>
        <p:nvSpPr>
          <p:cNvPr id="18" name="Text Placeholder 17"/>
          <p:cNvSpPr>
            <a:spLocks noGrp="1"/>
          </p:cNvSpPr>
          <p:nvPr>
            <p:ph type="body" sz="quarter" idx="11"/>
          </p:nvPr>
        </p:nvSpPr>
        <p:spPr>
          <a:xfrm>
            <a:off x="228600" y="81642"/>
            <a:ext cx="8686800" cy="400050"/>
          </a:xfrm>
        </p:spPr>
        <p:txBody>
          <a:bodyPr anchor="ctr"/>
          <a:lstStyle>
            <a:lvl1pPr marL="0" indent="0" algn="ctr">
              <a:spcBef>
                <a:spcPts val="0"/>
              </a:spcBef>
              <a:buFontTx/>
              <a:buNone/>
              <a:defRPr b="1">
                <a:solidFill>
                  <a:schemeClr val="bg1"/>
                </a:solidFill>
              </a:defRPr>
            </a:lvl1pPr>
          </a:lstStyle>
          <a:p>
            <a:pPr lvl="0"/>
            <a:r>
              <a:rPr lang="en-US" dirty="0" smtClean="0"/>
              <a:t>Click to edit Master text styles</a:t>
            </a:r>
          </a:p>
        </p:txBody>
      </p:sp>
      <p:sp>
        <p:nvSpPr>
          <p:cNvPr id="20" name="Text Placeholder 19"/>
          <p:cNvSpPr>
            <a:spLocks noGrp="1"/>
          </p:cNvSpPr>
          <p:nvPr>
            <p:ph type="body" sz="quarter" idx="12"/>
          </p:nvPr>
        </p:nvSpPr>
        <p:spPr>
          <a:xfrm>
            <a:off x="228600" y="742950"/>
            <a:ext cx="8686800" cy="3829050"/>
          </a:xfrm>
        </p:spPr>
        <p:txBody>
          <a:bodyPr/>
          <a:lstStyle>
            <a:lvl1pPr marL="384386" indent="-384386">
              <a:buFont typeface="+mj-lt"/>
              <a:buAutoNum type="alphaUcPeriod"/>
              <a:defRPr b="1"/>
            </a:lvl1pPr>
            <a:lvl2pPr marL="614963">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05740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259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5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193"/>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831432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6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587245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61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139851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192"/>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983061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6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6" y="69253"/>
            <a:ext cx="8258175" cy="978693"/>
          </a:xfrm>
          <a:prstGeom prst="rect">
            <a:avLst/>
          </a:prstGeom>
        </p:spPr>
        <p:txBody>
          <a:bodyPr/>
          <a:lstStyle>
            <a:lvl1pPr>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124" y="4429128"/>
            <a:ext cx="2206835" cy="698070"/>
          </a:xfrm>
          <a:prstGeom prst="rect">
            <a:avLst/>
          </a:prstGeom>
        </p:spPr>
      </p:pic>
    </p:spTree>
    <p:extLst>
      <p:ext uri="{BB962C8B-B14F-4D97-AF65-F5344CB8AC3E}">
        <p14:creationId xmlns:p14="http://schemas.microsoft.com/office/powerpoint/2010/main" val="1461294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6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6" y="69253"/>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897008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6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124" y="4429128"/>
            <a:ext cx="2206835" cy="698070"/>
          </a:xfrm>
          <a:prstGeom prst="rect">
            <a:avLst/>
          </a:prstGeom>
        </p:spPr>
      </p:pic>
    </p:spTree>
    <p:extLst>
      <p:ext uri="{BB962C8B-B14F-4D97-AF65-F5344CB8AC3E}">
        <p14:creationId xmlns:p14="http://schemas.microsoft.com/office/powerpoint/2010/main" val="959795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65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795267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66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124" y="4429128"/>
            <a:ext cx="2206835" cy="698070"/>
          </a:xfrm>
          <a:prstGeom prst="rect">
            <a:avLst/>
          </a:prstGeom>
        </p:spPr>
      </p:pic>
    </p:spTree>
    <p:extLst>
      <p:ext uri="{BB962C8B-B14F-4D97-AF65-F5344CB8AC3E}">
        <p14:creationId xmlns:p14="http://schemas.microsoft.com/office/powerpoint/2010/main" val="1107430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6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193"/>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458624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6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193"/>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617230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6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193"/>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959817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7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193"/>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124702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7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193"/>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0150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099" y="4429128"/>
            <a:ext cx="2206835" cy="698070"/>
          </a:xfrm>
          <a:prstGeom prst="rect">
            <a:avLst/>
          </a:prstGeom>
        </p:spPr>
      </p:pic>
    </p:spTree>
    <p:extLst>
      <p:ext uri="{BB962C8B-B14F-4D97-AF65-F5344CB8AC3E}">
        <p14:creationId xmlns:p14="http://schemas.microsoft.com/office/powerpoint/2010/main" val="985623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4" y="69230"/>
            <a:ext cx="8258175" cy="978693"/>
          </a:xfrm>
          <a:prstGeom prst="rect">
            <a:avLst/>
          </a:prstGeom>
        </p:spPr>
        <p:txBody>
          <a:bodyPr/>
          <a:lstStyle>
            <a:lvl1pPr>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106" y="4429127"/>
            <a:ext cx="2206835" cy="698070"/>
          </a:xfrm>
          <a:prstGeom prst="rect">
            <a:avLst/>
          </a:prstGeom>
        </p:spPr>
      </p:pic>
    </p:spTree>
    <p:extLst>
      <p:ext uri="{BB962C8B-B14F-4D97-AF65-F5344CB8AC3E}">
        <p14:creationId xmlns:p14="http://schemas.microsoft.com/office/powerpoint/2010/main" val="3059898444"/>
      </p:ext>
    </p:extLst>
  </p:cSld>
  <p:clrMapOvr>
    <a:masterClrMapping/>
  </p:clrMapOvr>
  <p:transition spd="med"/>
  <p:timing>
    <p:tnLst>
      <p:par>
        <p:cT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35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4" y="69230"/>
            <a:ext cx="8258175" cy="978693"/>
          </a:xfrm>
          <a:prstGeom prst="rect">
            <a:avLst/>
          </a:prstGeom>
        </p:spPr>
        <p:txBody>
          <a:bodyPr/>
          <a:lstStyle>
            <a:lvl1pPr>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106" y="4429127"/>
            <a:ext cx="2206835" cy="698070"/>
          </a:xfrm>
          <a:prstGeom prst="rect">
            <a:avLst/>
          </a:prstGeom>
        </p:spPr>
      </p:pic>
    </p:spTree>
    <p:extLst>
      <p:ext uri="{BB962C8B-B14F-4D97-AF65-F5344CB8AC3E}">
        <p14:creationId xmlns:p14="http://schemas.microsoft.com/office/powerpoint/2010/main" val="4095299111"/>
      </p:ext>
    </p:extLst>
  </p:cSld>
  <p:clrMapOvr>
    <a:masterClrMapping/>
  </p:clrMapOvr>
  <p:transition spd="med"/>
  <p:timing>
    <p:tnLst>
      <p:par>
        <p:cT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7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1" y="69487"/>
            <a:ext cx="8258175" cy="978693"/>
          </a:xfrm>
          <a:prstGeom prst="rect">
            <a:avLst/>
          </a:prstGeom>
        </p:spPr>
        <p:txBody>
          <a:bodyPr/>
          <a:lstStyle>
            <a:lvl1pPr>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094" y="4429127"/>
            <a:ext cx="2206835" cy="698070"/>
          </a:xfrm>
          <a:prstGeom prst="rect">
            <a:avLst/>
          </a:prstGeom>
        </p:spPr>
      </p:pic>
    </p:spTree>
    <p:extLst>
      <p:ext uri="{BB962C8B-B14F-4D97-AF65-F5344CB8AC3E}">
        <p14:creationId xmlns:p14="http://schemas.microsoft.com/office/powerpoint/2010/main" val="61125991"/>
      </p:ext>
    </p:extLst>
  </p:cSld>
  <p:clrMapOvr>
    <a:masterClrMapping/>
  </p:clrMapOvr>
  <p:transition spd="med"/>
  <p:timing>
    <p:tnLst>
      <p:par>
        <p:cTn id="1" dur="indefinite" restart="never" nodeType="tmRoot"/>
      </p:par>
    </p:tnLst>
  </p:timing>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177" name="Shape 177"/>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793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Calibri"/>
              <a:sym typeface="Calibri"/>
            </a:endParaRPr>
          </a:p>
        </p:txBody>
      </p:sp>
      <p:sp>
        <p:nvSpPr>
          <p:cNvPr id="178" name="Shape 178"/>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456638"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Calibri"/>
              <a:sym typeface="Calibri"/>
            </a:endParaRPr>
          </a:p>
        </p:txBody>
      </p:sp>
      <p:sp>
        <p:nvSpPr>
          <p:cNvPr id="179" name="Shape 179"/>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latin typeface="Arial"/>
                <a:ea typeface="Arial"/>
                <a:cs typeface="Arial"/>
                <a:sym typeface="Arial"/>
              </a:defRPr>
            </a:lvl1pPr>
            <a:lvl2pPr marL="0" indent="407934" algn="ctr">
              <a:buSzTx/>
              <a:buFontTx/>
              <a:buNone/>
              <a:defRPr>
                <a:solidFill>
                  <a:srgbClr val="888888"/>
                </a:solidFill>
                <a:latin typeface="Arial"/>
                <a:ea typeface="Arial"/>
                <a:cs typeface="Arial"/>
                <a:sym typeface="Arial"/>
              </a:defRPr>
            </a:lvl2pPr>
            <a:lvl3pPr marL="0" indent="815865" algn="ctr">
              <a:buSzTx/>
              <a:buFontTx/>
              <a:buNone/>
              <a:defRPr>
                <a:solidFill>
                  <a:srgbClr val="888888"/>
                </a:solidFill>
                <a:latin typeface="Arial"/>
                <a:ea typeface="Arial"/>
                <a:cs typeface="Arial"/>
                <a:sym typeface="Arial"/>
              </a:defRPr>
            </a:lvl3pPr>
            <a:lvl4pPr marL="0" indent="1223802" algn="ctr">
              <a:buSzTx/>
              <a:buFontTx/>
              <a:buNone/>
              <a:defRPr>
                <a:solidFill>
                  <a:srgbClr val="888888"/>
                </a:solidFill>
                <a:latin typeface="Arial"/>
                <a:ea typeface="Arial"/>
                <a:cs typeface="Arial"/>
                <a:sym typeface="Arial"/>
              </a:defRPr>
            </a:lvl4pPr>
            <a:lvl5pPr marL="0" indent="1631733" algn="ctr">
              <a:buSzTx/>
              <a:buFontTx/>
              <a:buNone/>
              <a:defRPr>
                <a:solidFill>
                  <a:srgbClr val="888888"/>
                </a:solidFill>
                <a:latin typeface="Arial"/>
                <a:ea typeface="Arial"/>
                <a:cs typeface="Arial"/>
                <a:sym typeface="Arial"/>
              </a:defRPr>
            </a:lvl5pPr>
          </a:lstStyle>
          <a:p>
            <a:pPr lvl="0">
              <a:defRPr sz="1800">
                <a:solidFill>
                  <a:srgbClr val="000000"/>
                </a:solidFill>
              </a:defRPr>
            </a:pPr>
            <a:r>
              <a:rPr sz="2900">
                <a:solidFill>
                  <a:srgbClr val="888888"/>
                </a:solidFill>
              </a:rPr>
              <a:t>Body Level One</a:t>
            </a:r>
          </a:p>
          <a:p>
            <a:pPr lvl="1">
              <a:defRPr sz="1800">
                <a:solidFill>
                  <a:srgbClr val="000000"/>
                </a:solidFill>
              </a:defRPr>
            </a:pPr>
            <a:r>
              <a:rPr sz="2900">
                <a:solidFill>
                  <a:srgbClr val="888888"/>
                </a:solidFill>
              </a:rPr>
              <a:t>Body Level Two</a:t>
            </a:r>
          </a:p>
          <a:p>
            <a:pPr lvl="2">
              <a:defRPr sz="1800">
                <a:solidFill>
                  <a:srgbClr val="000000"/>
                </a:solidFill>
              </a:defRPr>
            </a:pPr>
            <a:r>
              <a:rPr sz="2900">
                <a:solidFill>
                  <a:srgbClr val="888888"/>
                </a:solidFill>
              </a:rPr>
              <a:t>Body Level Three</a:t>
            </a:r>
          </a:p>
          <a:p>
            <a:pPr lvl="3">
              <a:defRPr sz="1800">
                <a:solidFill>
                  <a:srgbClr val="000000"/>
                </a:solidFill>
              </a:defRPr>
            </a:pPr>
            <a:r>
              <a:rPr sz="2900">
                <a:solidFill>
                  <a:srgbClr val="888888"/>
                </a:solidFill>
              </a:rPr>
              <a:t>Body Level Four</a:t>
            </a:r>
          </a:p>
          <a:p>
            <a:pPr lvl="4">
              <a:defRPr sz="1800">
                <a:solidFill>
                  <a:srgbClr val="000000"/>
                </a:solidFill>
              </a:defRPr>
            </a:pPr>
            <a:r>
              <a:rPr sz="2900">
                <a:solidFill>
                  <a:srgbClr val="888888"/>
                </a:solidFill>
              </a:rPr>
              <a:t>Body Level Five</a:t>
            </a:r>
          </a:p>
        </p:txBody>
      </p:sp>
    </p:spTree>
    <p:extLst>
      <p:ext uri="{BB962C8B-B14F-4D97-AF65-F5344CB8AC3E}">
        <p14:creationId xmlns:p14="http://schemas.microsoft.com/office/powerpoint/2010/main" val="1458694911"/>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15"/>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480105016"/>
      </p:ext>
    </p:extLst>
  </p:cSld>
  <p:clrMapOvr>
    <a:masterClrMapping/>
  </p:clrMapOvr>
  <p:transition spd="med"/>
  <p:timing>
    <p:tnLst>
      <p:par>
        <p:cTn id="1" dur="indefinite" restart="never" nodeType="tmRoot"/>
      </p:par>
    </p:tn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15"/>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4131044092"/>
      </p:ext>
    </p:extLst>
  </p:cSld>
  <p:clrMapOvr>
    <a:masterClrMapping/>
  </p:clrMapOvr>
  <p:transition spd="med"/>
  <p:timing>
    <p:tnLst>
      <p:par>
        <p:cT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userDrawn="1">
  <p:cSld name="7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750844975"/>
      </p:ext>
    </p:extLst>
  </p:cSld>
  <p:clrMapOvr>
    <a:masterClrMapping/>
  </p:clrMapOvr>
  <p:transition spd="med"/>
  <p:timing>
    <p:tnLst>
      <p:par>
        <p:cT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type="tx">
  <p:cSld name="77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731343"/>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586"/>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868164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68"/>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345679371"/>
      </p:ext>
    </p:extLst>
  </p:cSld>
  <p:clrMapOvr>
    <a:masterClrMapping/>
  </p:clrMapOvr>
  <p:transition spd="med"/>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2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099" y="4429128"/>
            <a:ext cx="2206835" cy="698070"/>
          </a:xfrm>
          <a:prstGeom prst="rect">
            <a:avLst/>
          </a:prstGeom>
        </p:spPr>
      </p:pic>
    </p:spTree>
    <p:extLst>
      <p:ext uri="{BB962C8B-B14F-4D97-AF65-F5344CB8AC3E}">
        <p14:creationId xmlns:p14="http://schemas.microsoft.com/office/powerpoint/2010/main" val="3245104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42" name="Shape 42"/>
          <p:cNvSpPr>
            <a:spLocks noGrp="1"/>
          </p:cNvSpPr>
          <p:nvPr>
            <p:ph type="title"/>
          </p:nvPr>
        </p:nvSpPr>
        <p:spPr>
          <a:xfrm>
            <a:off x="685800" y="1383509"/>
            <a:ext cx="7772400" cy="1531144"/>
          </a:xfrm>
          <a:prstGeom prst="rect">
            <a:avLst/>
          </a:prstGeom>
        </p:spPr>
        <p:txBody>
          <a:bodyPr/>
          <a:lstStyle/>
          <a:p>
            <a:pPr lvl="0">
              <a:defRPr sz="1800"/>
            </a:pPr>
            <a:r>
              <a:rPr sz="3900" dirty="0"/>
              <a:t>Title Text</a:t>
            </a:r>
          </a:p>
        </p:txBody>
      </p:sp>
      <p:sp>
        <p:nvSpPr>
          <p:cNvPr id="43" name="Shape 43"/>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defRPr>
            </a:lvl1pPr>
            <a:lvl2pPr marL="0" indent="407788" algn="ctr">
              <a:buSzTx/>
              <a:buFontTx/>
              <a:buNone/>
              <a:defRPr>
                <a:solidFill>
                  <a:srgbClr val="888888"/>
                </a:solidFill>
              </a:defRPr>
            </a:lvl2pPr>
            <a:lvl3pPr marL="0" indent="815570" algn="ctr">
              <a:buSzTx/>
              <a:buFontTx/>
              <a:buNone/>
              <a:defRPr>
                <a:solidFill>
                  <a:srgbClr val="888888"/>
                </a:solidFill>
              </a:defRPr>
            </a:lvl3pPr>
            <a:lvl4pPr marL="0" indent="1223363" algn="ctr">
              <a:buSzTx/>
              <a:buFontTx/>
              <a:buNone/>
              <a:defRPr>
                <a:solidFill>
                  <a:srgbClr val="888888"/>
                </a:solidFill>
              </a:defRPr>
            </a:lvl4pPr>
            <a:lvl5pPr marL="0" indent="1631146" algn="ctr">
              <a:buSzTx/>
              <a:buFontTx/>
              <a:buNone/>
              <a:defRPr>
                <a:solidFill>
                  <a:srgbClr val="888888"/>
                </a:solidFill>
              </a:defRPr>
            </a:lvl5pPr>
          </a:lstStyle>
          <a:p>
            <a:pPr lvl="0">
              <a:defRPr sz="1800">
                <a:solidFill>
                  <a:srgbClr val="000000"/>
                </a:solidFill>
              </a:defRPr>
            </a:pPr>
            <a:r>
              <a:rPr sz="2900">
                <a:solidFill>
                  <a:srgbClr val="888888"/>
                </a:solidFill>
              </a:rPr>
              <a:t>Body Level One</a:t>
            </a:r>
          </a:p>
          <a:p>
            <a:pPr lvl="1">
              <a:defRPr sz="1800">
                <a:solidFill>
                  <a:srgbClr val="000000"/>
                </a:solidFill>
              </a:defRPr>
            </a:pPr>
            <a:r>
              <a:rPr sz="2900">
                <a:solidFill>
                  <a:srgbClr val="888888"/>
                </a:solidFill>
              </a:rPr>
              <a:t>Body Level Two</a:t>
            </a:r>
          </a:p>
          <a:p>
            <a:pPr lvl="2">
              <a:defRPr sz="1800">
                <a:solidFill>
                  <a:srgbClr val="000000"/>
                </a:solidFill>
              </a:defRPr>
            </a:pPr>
            <a:r>
              <a:rPr sz="2900">
                <a:solidFill>
                  <a:srgbClr val="888888"/>
                </a:solidFill>
              </a:rPr>
              <a:t>Body Level Three</a:t>
            </a:r>
          </a:p>
          <a:p>
            <a:pPr lvl="3">
              <a:defRPr sz="1800">
                <a:solidFill>
                  <a:srgbClr val="000000"/>
                </a:solidFill>
              </a:defRPr>
            </a:pPr>
            <a:r>
              <a:rPr sz="2900">
                <a:solidFill>
                  <a:srgbClr val="888888"/>
                </a:solidFill>
              </a:rPr>
              <a:t>Body Level Four</a:t>
            </a:r>
          </a:p>
          <a:p>
            <a:pPr lvl="4">
              <a:defRPr sz="1800">
                <a:solidFill>
                  <a:srgbClr val="000000"/>
                </a:solidFill>
              </a:defRPr>
            </a:pPr>
            <a:r>
              <a:rPr sz="2900">
                <a:solidFill>
                  <a:srgbClr val="888888"/>
                </a:solidFill>
              </a:rPr>
              <a:t>Body Level Five</a:t>
            </a:r>
          </a:p>
        </p:txBody>
      </p:sp>
    </p:spTree>
    <p:extLst>
      <p:ext uri="{BB962C8B-B14F-4D97-AF65-F5344CB8AC3E}">
        <p14:creationId xmlns:p14="http://schemas.microsoft.com/office/powerpoint/2010/main" val="3370193607"/>
      </p:ext>
    </p:extLst>
  </p:cSld>
  <p:clrMapOvr>
    <a:masterClrMapping/>
  </p:clrMapOvr>
  <p:transition spd="med"/>
  <p:timing>
    <p:tnLst>
      <p:par>
        <p:cTn id="1" dur="indefinite" restart="never" nodeType="tmRoot"/>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pPr lvl="0">
              <a:defRPr sz="1800"/>
            </a:pPr>
            <a:r>
              <a:rPr sz="3900"/>
              <a:t>Title Text</a:t>
            </a:r>
          </a:p>
        </p:txBody>
      </p:sp>
      <p:sp>
        <p:nvSpPr>
          <p:cNvPr id="46" name="Shape 46"/>
          <p:cNvSpPr>
            <a:spLocks noGrp="1"/>
          </p:cNvSpPr>
          <p:nvPr>
            <p:ph type="body" idx="1"/>
          </p:nvPr>
        </p:nvSpPr>
        <p:spPr>
          <a:prstGeom prst="rect">
            <a:avLst/>
          </a:prstGeom>
        </p:spPr>
        <p:txBody>
          <a:bodyPr/>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Tree>
    <p:extLst>
      <p:ext uri="{BB962C8B-B14F-4D97-AF65-F5344CB8AC3E}">
        <p14:creationId xmlns:p14="http://schemas.microsoft.com/office/powerpoint/2010/main" val="3159417574"/>
      </p:ext>
    </p:extLst>
  </p:cSld>
  <p:clrMapOvr>
    <a:masterClrMapping/>
  </p:clrMapOvr>
  <p:transition spd="med"/>
  <p:timing>
    <p:tnLst>
      <p:par>
        <p:cTn id="1" dur="indefinite" restart="never" nodeType="tmRoot"/>
      </p:par>
    </p:tnLst>
  </p:timing>
</p:sldLayout>
</file>

<file path=ppt/slideLayouts/slideLayout59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9" name="Shape 49"/>
          <p:cNvSpPr>
            <a:spLocks noGrp="1"/>
          </p:cNvSpPr>
          <p:nvPr>
            <p:ph type="title"/>
          </p:nvPr>
        </p:nvSpPr>
        <p:spPr>
          <a:xfrm>
            <a:off x="722313" y="3305178"/>
            <a:ext cx="7772401" cy="1021556"/>
          </a:xfrm>
          <a:prstGeom prst="rect">
            <a:avLst/>
          </a:prstGeom>
        </p:spPr>
        <p:txBody>
          <a:bodyPr anchor="t"/>
          <a:lstStyle>
            <a:lvl1pPr algn="l">
              <a:defRPr sz="3600" b="1" cap="all"/>
            </a:lvl1pPr>
          </a:lstStyle>
          <a:p>
            <a:pPr lvl="0">
              <a:defRPr sz="1800" b="0" cap="none"/>
            </a:pPr>
            <a:r>
              <a:rPr sz="3600" b="1" cap="all"/>
              <a:t>Title Text</a:t>
            </a:r>
          </a:p>
        </p:txBody>
      </p:sp>
      <p:sp>
        <p:nvSpPr>
          <p:cNvPr id="50" name="Shape 50"/>
          <p:cNvSpPr>
            <a:spLocks noGrp="1"/>
          </p:cNvSpPr>
          <p:nvPr>
            <p:ph type="body" idx="1"/>
          </p:nvPr>
        </p:nvSpPr>
        <p:spPr>
          <a:xfrm>
            <a:off x="722313" y="2180036"/>
            <a:ext cx="7772401" cy="1125141"/>
          </a:xfrm>
          <a:prstGeom prst="rect">
            <a:avLst/>
          </a:prstGeom>
        </p:spPr>
        <p:txBody>
          <a:bodyPr anchor="b"/>
          <a:lstStyle>
            <a:lvl1pPr marL="0" indent="0">
              <a:spcBef>
                <a:spcPts val="357"/>
              </a:spcBef>
              <a:buSzTx/>
              <a:buFontTx/>
              <a:buNone/>
              <a:defRPr sz="1800">
                <a:solidFill>
                  <a:srgbClr val="888888"/>
                </a:solidFill>
              </a:defRPr>
            </a:lvl1pPr>
            <a:lvl2pPr marL="0" indent="407788">
              <a:spcBef>
                <a:spcPts val="357"/>
              </a:spcBef>
              <a:buSzTx/>
              <a:buFontTx/>
              <a:buNone/>
              <a:defRPr sz="1800">
                <a:solidFill>
                  <a:srgbClr val="888888"/>
                </a:solidFill>
              </a:defRPr>
            </a:lvl2pPr>
            <a:lvl3pPr marL="0" indent="815570">
              <a:spcBef>
                <a:spcPts val="357"/>
              </a:spcBef>
              <a:buSzTx/>
              <a:buFontTx/>
              <a:buNone/>
              <a:defRPr sz="1800">
                <a:solidFill>
                  <a:srgbClr val="888888"/>
                </a:solidFill>
              </a:defRPr>
            </a:lvl3pPr>
            <a:lvl4pPr marL="0" indent="1223363">
              <a:spcBef>
                <a:spcPts val="357"/>
              </a:spcBef>
              <a:buSzTx/>
              <a:buFontTx/>
              <a:buNone/>
              <a:defRPr sz="1800">
                <a:solidFill>
                  <a:srgbClr val="888888"/>
                </a:solidFill>
              </a:defRPr>
            </a:lvl4pPr>
            <a:lvl5pPr marL="0" indent="1631146">
              <a:spcBef>
                <a:spcPts val="357"/>
              </a:spcBef>
              <a:buSzTx/>
              <a:buFontTx/>
              <a:buNone/>
              <a:defRPr sz="1800">
                <a:solidFill>
                  <a:srgbClr val="888888"/>
                </a:solidFill>
              </a:defRPr>
            </a:lvl5pPr>
          </a:lstStyle>
          <a:p>
            <a:pPr lvl="0">
              <a:defRPr sz="1800">
                <a:solidFill>
                  <a:srgbClr val="000000"/>
                </a:solidFill>
              </a:defRPr>
            </a:pPr>
            <a:r>
              <a:rPr sz="1800">
                <a:solidFill>
                  <a:srgbClr val="888888"/>
                </a:solidFill>
              </a:rPr>
              <a:t>Body Level One</a:t>
            </a:r>
          </a:p>
          <a:p>
            <a:pPr lvl="1">
              <a:defRPr sz="1800">
                <a:solidFill>
                  <a:srgbClr val="000000"/>
                </a:solidFill>
              </a:defRPr>
            </a:pPr>
            <a:r>
              <a:rPr sz="1800">
                <a:solidFill>
                  <a:srgbClr val="888888"/>
                </a:solidFill>
              </a:rPr>
              <a:t>Body Level Two</a:t>
            </a:r>
          </a:p>
          <a:p>
            <a:pPr lvl="2">
              <a:defRPr sz="1800">
                <a:solidFill>
                  <a:srgbClr val="000000"/>
                </a:solidFill>
              </a:defRPr>
            </a:pPr>
            <a:r>
              <a:rPr sz="1800">
                <a:solidFill>
                  <a:srgbClr val="888888"/>
                </a:solidFill>
              </a:rPr>
              <a:t>Body Level Three</a:t>
            </a:r>
          </a:p>
          <a:p>
            <a:pPr lvl="3">
              <a:defRPr sz="1800">
                <a:solidFill>
                  <a:srgbClr val="000000"/>
                </a:solidFill>
              </a:defRPr>
            </a:pPr>
            <a:r>
              <a:rPr sz="1800">
                <a:solidFill>
                  <a:srgbClr val="888888"/>
                </a:solidFill>
              </a:rPr>
              <a:t>Body Level Four</a:t>
            </a:r>
          </a:p>
          <a:p>
            <a:pPr lvl="4">
              <a:defRPr sz="1800">
                <a:solidFill>
                  <a:srgbClr val="000000"/>
                </a:solidFill>
              </a:defRPr>
            </a:pPr>
            <a:r>
              <a:rPr sz="1800">
                <a:solidFill>
                  <a:srgbClr val="888888"/>
                </a:solidFill>
              </a:rPr>
              <a:t>Body Level Five</a:t>
            </a:r>
          </a:p>
        </p:txBody>
      </p:sp>
      <p:sp>
        <p:nvSpPr>
          <p:cNvPr id="51" name="Shape 51"/>
          <p:cNvSpPr>
            <a:spLocks noGrp="1"/>
          </p:cNvSpPr>
          <p:nvPr>
            <p:ph type="sldNum" sz="quarter" idx="2"/>
          </p:nvPr>
        </p:nvSpPr>
        <p:spPr>
          <a:xfrm>
            <a:off x="6553200" y="4767266"/>
            <a:ext cx="2133600" cy="268605"/>
          </a:xfrm>
          <a:prstGeom prst="rect">
            <a:avLst/>
          </a:prstGeom>
        </p:spPr>
        <p:txBody>
          <a:bodyPr lIns="81545" tIns="40775" rIns="81545" bIns="40775"/>
          <a:lstStyle/>
          <a:p>
            <a:pPr defTabSz="914400">
              <a:defRPr/>
            </a:pPr>
            <a:fld id="{86CB4B4D-7CA3-9044-876B-883B54F8677D}" type="slidenum">
              <a:rPr lang="en-US" kern="0" smtClean="0">
                <a:solidFill>
                  <a:sysClr val="windowText" lastClr="000000"/>
                </a:solidFill>
                <a:latin typeface="Calibri"/>
                <a:sym typeface="Calibri"/>
              </a:rPr>
              <a:pPr defTabSz="914400">
                <a:defRPr/>
              </a:pPr>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3858410499"/>
      </p:ext>
    </p:extLst>
  </p:cSld>
  <p:clrMapOvr>
    <a:masterClrMapping/>
  </p:clrMapOvr>
  <p:transition spd="med"/>
  <p:timing>
    <p:tnLst>
      <p:par>
        <p:cTn id="1" dur="indefinite" restart="never" nodeType="tmRoot"/>
      </p:par>
    </p:tnLst>
  </p:timing>
</p:sldLayout>
</file>

<file path=ppt/slideLayouts/slideLayout59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pPr lvl="0">
              <a:defRPr sz="1800"/>
            </a:pPr>
            <a:r>
              <a:rPr sz="3900"/>
              <a:t>Title Text</a:t>
            </a:r>
          </a:p>
        </p:txBody>
      </p:sp>
      <p:sp>
        <p:nvSpPr>
          <p:cNvPr id="54" name="Shape 54"/>
          <p:cNvSpPr>
            <a:spLocks noGrp="1"/>
          </p:cNvSpPr>
          <p:nvPr>
            <p:ph type="body" idx="1"/>
          </p:nvPr>
        </p:nvSpPr>
        <p:spPr>
          <a:xfrm>
            <a:off x="457200" y="1200150"/>
            <a:ext cx="4038600" cy="3943350"/>
          </a:xfrm>
          <a:prstGeom prst="rect">
            <a:avLst/>
          </a:prstGeom>
        </p:spPr>
        <p:txBody>
          <a:bodyPr/>
          <a:lstStyle>
            <a:lvl1pPr>
              <a:spcBef>
                <a:spcPts val="536"/>
              </a:spcBef>
              <a:defRPr sz="2500"/>
            </a:lvl1pPr>
            <a:lvl2pPr marL="705133" indent="-297341">
              <a:spcBef>
                <a:spcPts val="536"/>
              </a:spcBef>
              <a:defRPr sz="2500"/>
            </a:lvl2pPr>
            <a:lvl3pPr marL="1101021" indent="-285454">
              <a:spcBef>
                <a:spcPts val="536"/>
              </a:spcBef>
              <a:defRPr sz="2500"/>
            </a:lvl3pPr>
            <a:lvl4pPr marL="1540520" indent="-317165">
              <a:spcBef>
                <a:spcPts val="536"/>
              </a:spcBef>
              <a:defRPr sz="2500"/>
            </a:lvl4pPr>
            <a:lvl5pPr marL="1948309" indent="-317165">
              <a:spcBef>
                <a:spcPts val="536"/>
              </a:spcBef>
              <a:defRPr sz="2500"/>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
        <p:nvSpPr>
          <p:cNvPr id="55" name="Shape 55"/>
          <p:cNvSpPr>
            <a:spLocks noGrp="1"/>
          </p:cNvSpPr>
          <p:nvPr>
            <p:ph type="sldNum" sz="quarter" idx="2"/>
          </p:nvPr>
        </p:nvSpPr>
        <p:spPr>
          <a:xfrm>
            <a:off x="6553200" y="4767266"/>
            <a:ext cx="2133600" cy="268605"/>
          </a:xfrm>
          <a:prstGeom prst="rect">
            <a:avLst/>
          </a:prstGeom>
        </p:spPr>
        <p:txBody>
          <a:bodyPr lIns="81545" tIns="40775" rIns="81545" bIns="40775"/>
          <a:lstStyle/>
          <a:p>
            <a:pPr defTabSz="914400">
              <a:defRPr/>
            </a:pPr>
            <a:fld id="{86CB4B4D-7CA3-9044-876B-883B54F8677D}" type="slidenum">
              <a:rPr lang="en-US" kern="0" smtClean="0">
                <a:solidFill>
                  <a:sysClr val="windowText" lastClr="000000"/>
                </a:solidFill>
                <a:latin typeface="Calibri"/>
                <a:sym typeface="Calibri"/>
              </a:rPr>
              <a:pPr defTabSz="914400">
                <a:defRPr/>
              </a:pPr>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70556211"/>
      </p:ext>
    </p:extLst>
  </p:cSld>
  <p:clrMapOvr>
    <a:masterClrMapping/>
  </p:clrMapOvr>
  <p:transition spd="med"/>
  <p:timing>
    <p:tnLst>
      <p:par>
        <p:cTn id="1" dur="indefinite" restart="never" nodeType="tmRoot"/>
      </p:par>
    </p:tnLst>
  </p:timing>
</p:sldLayout>
</file>

<file path=ppt/slideLayouts/slideLayout59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7" name="Shape 57"/>
          <p:cNvSpPr>
            <a:spLocks noGrp="1"/>
          </p:cNvSpPr>
          <p:nvPr>
            <p:ph type="title"/>
          </p:nvPr>
        </p:nvSpPr>
        <p:spPr>
          <a:xfrm>
            <a:off x="457200" y="192608"/>
            <a:ext cx="8229600" cy="883992"/>
          </a:xfrm>
          <a:prstGeom prst="rect">
            <a:avLst/>
          </a:prstGeom>
        </p:spPr>
        <p:txBody>
          <a:bodyPr/>
          <a:lstStyle/>
          <a:p>
            <a:pPr lvl="0">
              <a:defRPr sz="1800"/>
            </a:pPr>
            <a:r>
              <a:rPr sz="3900"/>
              <a:t>Title Text</a:t>
            </a:r>
          </a:p>
        </p:txBody>
      </p:sp>
      <p:sp>
        <p:nvSpPr>
          <p:cNvPr id="58" name="Shape 58"/>
          <p:cNvSpPr>
            <a:spLocks noGrp="1"/>
          </p:cNvSpPr>
          <p:nvPr>
            <p:ph type="body" idx="1"/>
          </p:nvPr>
        </p:nvSpPr>
        <p:spPr>
          <a:xfrm>
            <a:off x="457204" y="1076620"/>
            <a:ext cx="4040189" cy="554558"/>
          </a:xfrm>
          <a:prstGeom prst="rect">
            <a:avLst/>
          </a:prstGeom>
        </p:spPr>
        <p:txBody>
          <a:bodyPr anchor="b"/>
          <a:lstStyle>
            <a:lvl1pPr marL="0" indent="0">
              <a:spcBef>
                <a:spcPts val="446"/>
              </a:spcBef>
              <a:buSzTx/>
              <a:buFontTx/>
              <a:buNone/>
              <a:defRPr sz="2100" b="1"/>
            </a:lvl1pPr>
            <a:lvl2pPr marL="0" indent="407788">
              <a:spcBef>
                <a:spcPts val="446"/>
              </a:spcBef>
              <a:buSzTx/>
              <a:buFontTx/>
              <a:buNone/>
              <a:defRPr sz="2100" b="1"/>
            </a:lvl2pPr>
            <a:lvl3pPr marL="0" indent="815570">
              <a:spcBef>
                <a:spcPts val="446"/>
              </a:spcBef>
              <a:buSzTx/>
              <a:buFontTx/>
              <a:buNone/>
              <a:defRPr sz="2100" b="1"/>
            </a:lvl3pPr>
            <a:lvl4pPr marL="0" indent="1223363">
              <a:spcBef>
                <a:spcPts val="446"/>
              </a:spcBef>
              <a:buSzTx/>
              <a:buFontTx/>
              <a:buNone/>
              <a:defRPr sz="2100" b="1"/>
            </a:lvl4pPr>
            <a:lvl5pPr marL="0" indent="1631146">
              <a:spcBef>
                <a:spcPts val="446"/>
              </a:spcBef>
              <a:buSzTx/>
              <a:buFontTx/>
              <a:buNone/>
              <a:defRPr sz="2100" b="1"/>
            </a:lvl5pPr>
          </a:lstStyle>
          <a:p>
            <a:pPr lvl="0">
              <a:defRPr sz="1800" b="0"/>
            </a:pPr>
            <a:r>
              <a:rPr sz="2100" b="1"/>
              <a:t>Body Level One</a:t>
            </a:r>
          </a:p>
          <a:p>
            <a:pPr lvl="1">
              <a:defRPr sz="1800" b="0"/>
            </a:pPr>
            <a:r>
              <a:rPr sz="2100" b="1"/>
              <a:t>Body Level Two</a:t>
            </a:r>
          </a:p>
          <a:p>
            <a:pPr lvl="2">
              <a:defRPr sz="1800" b="0"/>
            </a:pPr>
            <a:r>
              <a:rPr sz="2100" b="1"/>
              <a:t>Body Level Three</a:t>
            </a:r>
          </a:p>
          <a:p>
            <a:pPr lvl="3">
              <a:defRPr sz="1800" b="0"/>
            </a:pPr>
            <a:r>
              <a:rPr sz="2100" b="1"/>
              <a:t>Body Level Four</a:t>
            </a:r>
          </a:p>
          <a:p>
            <a:pPr lvl="4">
              <a:defRPr sz="1800" b="0"/>
            </a:pPr>
            <a:r>
              <a:rPr sz="2100" b="1"/>
              <a:t>Body Level Five</a:t>
            </a:r>
          </a:p>
        </p:txBody>
      </p:sp>
      <p:sp>
        <p:nvSpPr>
          <p:cNvPr id="59" name="Shape 59"/>
          <p:cNvSpPr>
            <a:spLocks noGrp="1"/>
          </p:cNvSpPr>
          <p:nvPr>
            <p:ph type="sldNum" sz="quarter" idx="2"/>
          </p:nvPr>
        </p:nvSpPr>
        <p:spPr>
          <a:xfrm>
            <a:off x="6553200" y="4767266"/>
            <a:ext cx="2133600" cy="268605"/>
          </a:xfrm>
          <a:prstGeom prst="rect">
            <a:avLst/>
          </a:prstGeom>
        </p:spPr>
        <p:txBody>
          <a:bodyPr lIns="81545" tIns="40775" rIns="81545" bIns="40775"/>
          <a:lstStyle/>
          <a:p>
            <a:pPr defTabSz="914400">
              <a:defRPr/>
            </a:pPr>
            <a:fld id="{86CB4B4D-7CA3-9044-876B-883B54F8677D}" type="slidenum">
              <a:rPr lang="en-US" kern="0" smtClean="0">
                <a:solidFill>
                  <a:sysClr val="windowText" lastClr="000000"/>
                </a:solidFill>
                <a:latin typeface="Calibri"/>
                <a:sym typeface="Calibri"/>
              </a:rPr>
              <a:pPr defTabSz="914400">
                <a:defRPr/>
              </a:pPr>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3944216440"/>
      </p:ext>
    </p:extLst>
  </p:cSld>
  <p:clrMapOvr>
    <a:masterClrMapping/>
  </p:clrMapOvr>
  <p:transition spd="med"/>
  <p:timing>
    <p:tnLst>
      <p:par>
        <p:cTn id="1" dur="indefinite" restart="never" nodeType="tmRoot"/>
      </p:par>
    </p:tnLst>
  </p:timing>
</p:sldLayout>
</file>

<file path=ppt/slideLayouts/slideLayout59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6" name="Shape 66"/>
          <p:cNvSpPr>
            <a:spLocks noGrp="1"/>
          </p:cNvSpPr>
          <p:nvPr>
            <p:ph type="title"/>
          </p:nvPr>
        </p:nvSpPr>
        <p:spPr>
          <a:xfrm>
            <a:off x="457202" y="1"/>
            <a:ext cx="3008314" cy="1076325"/>
          </a:xfrm>
          <a:prstGeom prst="rect">
            <a:avLst/>
          </a:prstGeom>
        </p:spPr>
        <p:txBody>
          <a:bodyPr anchor="b"/>
          <a:lstStyle>
            <a:lvl1pPr algn="l">
              <a:defRPr sz="1800" b="1"/>
            </a:lvl1pPr>
          </a:lstStyle>
          <a:p>
            <a:pPr lvl="0">
              <a:defRPr sz="1800" b="0"/>
            </a:pPr>
            <a:r>
              <a:rPr sz="1800" b="1"/>
              <a:t>Title Text</a:t>
            </a:r>
          </a:p>
        </p:txBody>
      </p:sp>
      <p:sp>
        <p:nvSpPr>
          <p:cNvPr id="67" name="Shape 67"/>
          <p:cNvSpPr>
            <a:spLocks noGrp="1"/>
          </p:cNvSpPr>
          <p:nvPr>
            <p:ph type="body" idx="1"/>
          </p:nvPr>
        </p:nvSpPr>
        <p:spPr>
          <a:xfrm>
            <a:off x="3575050" y="204835"/>
            <a:ext cx="5111750" cy="4938713"/>
          </a:xfrm>
          <a:prstGeom prst="rect">
            <a:avLst/>
          </a:prstGeom>
        </p:spPr>
        <p:txBody>
          <a:body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
        <p:nvSpPr>
          <p:cNvPr id="68" name="Shape 68"/>
          <p:cNvSpPr>
            <a:spLocks noGrp="1"/>
          </p:cNvSpPr>
          <p:nvPr>
            <p:ph type="sldNum" sz="quarter" idx="2"/>
          </p:nvPr>
        </p:nvSpPr>
        <p:spPr>
          <a:xfrm>
            <a:off x="6553200" y="4767266"/>
            <a:ext cx="2133600" cy="268605"/>
          </a:xfrm>
          <a:prstGeom prst="rect">
            <a:avLst/>
          </a:prstGeom>
        </p:spPr>
        <p:txBody>
          <a:bodyPr lIns="81545" tIns="40775" rIns="81545" bIns="40775"/>
          <a:lstStyle/>
          <a:p>
            <a:pPr defTabSz="914400">
              <a:defRPr/>
            </a:pPr>
            <a:fld id="{86CB4B4D-7CA3-9044-876B-883B54F8677D}" type="slidenum">
              <a:rPr lang="en-US" kern="0" smtClean="0">
                <a:solidFill>
                  <a:sysClr val="windowText" lastClr="000000"/>
                </a:solidFill>
                <a:latin typeface="Calibri"/>
                <a:sym typeface="Calibri"/>
              </a:rPr>
              <a:pPr defTabSz="914400">
                <a:defRPr/>
              </a:pPr>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2801205172"/>
      </p:ext>
    </p:extLst>
  </p:cSld>
  <p:clrMapOvr>
    <a:masterClrMapping/>
  </p:clrMapOvr>
  <p:transition spd="med"/>
  <p:timing>
    <p:tnLst>
      <p:par>
        <p:cTn id="1" dur="indefinite" restart="never" nodeType="tmRoot"/>
      </p:par>
    </p:tnLst>
  </p:timing>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8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253570804"/>
      </p:ext>
    </p:extLst>
  </p:cSld>
  <p:clrMapOvr>
    <a:masterClrMapping/>
  </p:clrMapOvr>
  <p:transition spd="med"/>
  <p:timing>
    <p:tnLst>
      <p:par>
        <p:cTn id="1" dur="indefinite" restart="never" nodeType="tmRoot"/>
      </p:par>
    </p:tnLst>
  </p:timing>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normAutofit/>
          </a:bodyPr>
          <a:lstStyle>
            <a:lvl1pPr algn="l">
              <a:defRPr sz="3800">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4084258321"/>
      </p:ext>
    </p:extLst>
  </p:cSld>
  <p:clrMapOvr>
    <a:masterClrMapping/>
  </p:clrMapOvr>
  <p:transition spd="med"/>
  <p:timing>
    <p:tnLst>
      <p:par>
        <p:cTn id="1" dur="indefinite" restart="never" nodeType="tmRoot"/>
      </p:par>
    </p:tnLst>
  </p:timing>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normAutofit/>
          </a:bodyPr>
          <a:lstStyle>
            <a:lvl1pPr algn="l">
              <a:defRPr sz="3800">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286843911"/>
      </p:ext>
    </p:extLst>
  </p:cSld>
  <p:clrMapOvr>
    <a:masterClrMapping/>
  </p:clrMapOvr>
  <p:transition spd="med"/>
  <p:timing>
    <p:tnLst>
      <p:par>
        <p:cTn id="1" dur="indefinite" restart="never" nodeType="tmRoot"/>
      </p:par>
    </p:tnLst>
  </p:timing>
</p:sldLayout>
</file>

<file path=ppt/slideLayouts/slideLayout599.xml><?xml version="1.0" encoding="utf-8"?>
<p:sldLayout xmlns:a="http://schemas.openxmlformats.org/drawingml/2006/main" xmlns:r="http://schemas.openxmlformats.org/officeDocument/2006/relationships" xmlns:p="http://schemas.openxmlformats.org/presentationml/2006/main" type="tx" preserve="1">
  <p:cSld name="2_Blank">
    <p:spTree>
      <p:nvGrpSpPr>
        <p:cNvPr id="1" name=""/>
        <p:cNvGrpSpPr/>
        <p:nvPr/>
      </p:nvGrpSpPr>
      <p:grpSpPr>
        <a:xfrm>
          <a:off x="0" y="0"/>
          <a:ext cx="0" cy="0"/>
          <a:chOff x="0" y="0"/>
          <a:chExt cx="0" cy="0"/>
        </a:xfrm>
      </p:grpSpPr>
      <p:cxnSp>
        <p:nvCxnSpPr>
          <p:cNvPr id="3" name="Straight Connector 2"/>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319423434"/>
      </p:ext>
    </p:extLst>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noAutofit/>
          </a:bodyPr>
          <a:lstStyle>
            <a:lvl1pPr marL="0" indent="0">
              <a:buNone/>
              <a:defRPr sz="2000" b="1">
                <a:latin typeface="Arial" panose="020B0604020202020204" pitchFamily="34" charset="0"/>
                <a:cs typeface="Arial" panose="020B0604020202020204" pitchFamily="34" charset="0"/>
              </a:defRPr>
            </a:lvl1pPr>
            <a:lvl2pPr marL="456638" indent="0">
              <a:buNone/>
              <a:defRPr sz="2000" b="1"/>
            </a:lvl2pPr>
            <a:lvl3pPr marL="913343" indent="0">
              <a:buNone/>
              <a:defRPr sz="1800" b="1"/>
            </a:lvl3pPr>
            <a:lvl4pPr marL="1370002" indent="0">
              <a:buNone/>
              <a:defRPr sz="1600" b="1"/>
            </a:lvl4pPr>
            <a:lvl5pPr marL="1826684" indent="0">
              <a:buNone/>
              <a:defRPr sz="1600" b="1"/>
            </a:lvl5pPr>
            <a:lvl6pPr marL="2283321" indent="0">
              <a:buNone/>
              <a:defRPr sz="1600" b="1"/>
            </a:lvl6pPr>
            <a:lvl7pPr marL="2739959" indent="0">
              <a:buNone/>
              <a:defRPr sz="1600" b="1"/>
            </a:lvl7pPr>
            <a:lvl8pPr marL="3196640" indent="0">
              <a:buNone/>
              <a:defRPr sz="1600" b="1"/>
            </a:lvl8pPr>
            <a:lvl9pPr marL="3653309"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76" y="1151335"/>
            <a:ext cx="4041775" cy="479822"/>
          </a:xfrm>
        </p:spPr>
        <p:txBody>
          <a:bodyPr anchor="b">
            <a:normAutofit/>
          </a:bodyPr>
          <a:lstStyle>
            <a:lvl1pPr marL="0" indent="0">
              <a:buNone/>
              <a:defRPr sz="2000" b="1">
                <a:latin typeface="Arial" panose="020B0604020202020204" pitchFamily="34" charset="0"/>
                <a:cs typeface="Arial" panose="020B0604020202020204" pitchFamily="34" charset="0"/>
              </a:defRPr>
            </a:lvl1pPr>
            <a:lvl2pPr marL="456638" indent="0">
              <a:buNone/>
              <a:defRPr sz="2000" b="1"/>
            </a:lvl2pPr>
            <a:lvl3pPr marL="913343" indent="0">
              <a:buNone/>
              <a:defRPr sz="1800" b="1"/>
            </a:lvl3pPr>
            <a:lvl4pPr marL="1370002" indent="0">
              <a:buNone/>
              <a:defRPr sz="1600" b="1"/>
            </a:lvl4pPr>
            <a:lvl5pPr marL="1826684" indent="0">
              <a:buNone/>
              <a:defRPr sz="1600" b="1"/>
            </a:lvl5pPr>
            <a:lvl6pPr marL="2283321" indent="0">
              <a:buNone/>
              <a:defRPr sz="1600" b="1"/>
            </a:lvl6pPr>
            <a:lvl7pPr marL="2739959" indent="0">
              <a:buNone/>
              <a:defRPr sz="1600" b="1"/>
            </a:lvl7pPr>
            <a:lvl8pPr marL="3196640" indent="0">
              <a:buNone/>
              <a:defRPr sz="1600" b="1"/>
            </a:lvl8pPr>
            <a:lvl9pPr marL="3653309"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76" y="1631156"/>
            <a:ext cx="4041775"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4767264"/>
            <a:ext cx="2133600" cy="273844"/>
          </a:xfrm>
          <a:prstGeom prst="rect">
            <a:avLst/>
          </a:prstGeom>
        </p:spPr>
        <p:txBody>
          <a:bodyPr lIns="91352" tIns="45676" rIns="91352" bIns="45676"/>
          <a:lstStyle/>
          <a:p>
            <a:fld id="{9AEE88A1-674F-AB40-A84E-800439D84A6A}" type="datetime1">
              <a:rPr lang="en-US" smtClean="0"/>
              <a:t>6/7/2018</a:t>
            </a:fld>
            <a:endParaRPr lang="en-US"/>
          </a:p>
        </p:txBody>
      </p:sp>
      <p:sp>
        <p:nvSpPr>
          <p:cNvPr id="8" name="Footer Placeholder 7"/>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p>
        </p:txBody>
      </p:sp>
      <p:sp>
        <p:nvSpPr>
          <p:cNvPr id="9" name="Slide Number Placeholder 8"/>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t>‹#›</a:t>
            </a:fld>
            <a:endParaRPr lang="en-US"/>
          </a:p>
        </p:txBody>
      </p:sp>
    </p:spTree>
    <p:extLst>
      <p:ext uri="{BB962C8B-B14F-4D97-AF65-F5344CB8AC3E}">
        <p14:creationId xmlns:p14="http://schemas.microsoft.com/office/powerpoint/2010/main" val="61354793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3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060363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00.xml><?xml version="1.0" encoding="utf-8"?>
<p:sldLayout xmlns:a="http://schemas.openxmlformats.org/drawingml/2006/main" xmlns:r="http://schemas.openxmlformats.org/officeDocument/2006/relationships" xmlns:p="http://schemas.openxmlformats.org/presentationml/2006/main" type="tx" preserve="1">
  <p:cSld name="3_Blank">
    <p:spTree>
      <p:nvGrpSpPr>
        <p:cNvPr id="1" name=""/>
        <p:cNvGrpSpPr/>
        <p:nvPr/>
      </p:nvGrpSpPr>
      <p:grpSpPr>
        <a:xfrm>
          <a:off x="0" y="0"/>
          <a:ext cx="0" cy="0"/>
          <a:chOff x="0" y="0"/>
          <a:chExt cx="0" cy="0"/>
        </a:xfrm>
      </p:grpSpPr>
      <p:cxnSp>
        <p:nvCxnSpPr>
          <p:cNvPr id="3" name="Straight Connector 2"/>
          <p:cNvCxnSpPr/>
          <p:nvPr userDrawn="1"/>
        </p:nvCxnSpPr>
        <p:spPr>
          <a:xfrm>
            <a:off x="3857625" y="1095375"/>
            <a:ext cx="4714876"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143888374"/>
      </p:ext>
    </p:extLst>
  </p:cSld>
  <p:clrMapOvr>
    <a:masterClrMapping/>
  </p:clrMapOvr>
  <p:transition spd="med"/>
  <p:timing>
    <p:tnLst>
      <p:par>
        <p:cTn id="1" dur="indefinite" restart="never" nodeType="tmRoot"/>
      </p:par>
    </p:tnLst>
  </p:timing>
</p:sldLayout>
</file>

<file path=ppt/slideLayouts/slideLayout601.xml><?xml version="1.0" encoding="utf-8"?>
<p:sldLayout xmlns:a="http://schemas.openxmlformats.org/drawingml/2006/main" xmlns:r="http://schemas.openxmlformats.org/officeDocument/2006/relationships" xmlns:p="http://schemas.openxmlformats.org/presentationml/2006/main" type="tx" preserve="1">
  <p:cSld name="6_Blank">
    <p:spTree>
      <p:nvGrpSpPr>
        <p:cNvPr id="1" name=""/>
        <p:cNvGrpSpPr/>
        <p:nvPr/>
      </p:nvGrpSpPr>
      <p:grpSpPr>
        <a:xfrm>
          <a:off x="0" y="0"/>
          <a:ext cx="0" cy="0"/>
          <a:chOff x="0" y="0"/>
          <a:chExt cx="0" cy="0"/>
        </a:xfrm>
      </p:grpSpPr>
      <p:cxnSp>
        <p:nvCxnSpPr>
          <p:cNvPr id="3" name="Straight Connector 2"/>
          <p:cNvCxnSpPr/>
          <p:nvPr userDrawn="1"/>
        </p:nvCxnSpPr>
        <p:spPr>
          <a:xfrm>
            <a:off x="4238626" y="1095375"/>
            <a:ext cx="4333875"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847076318"/>
      </p:ext>
    </p:extLst>
  </p:cSld>
  <p:clrMapOvr>
    <a:masterClrMapping/>
  </p:clrMapOvr>
  <p:transition spd="med"/>
  <p:timing>
    <p:tnLst>
      <p:par>
        <p:cT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158" name="Shape 15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7788" rtl="0" eaLnBrk="1" fontAlgn="auto" latinLnBrk="0" hangingPunct="1">
              <a:lnSpc>
                <a:spcPct val="100000"/>
              </a:lnSpc>
              <a:spcBef>
                <a:spcPts val="0"/>
              </a:spcBef>
              <a:spcAft>
                <a:spcPts val="0"/>
              </a:spcAft>
              <a:buClrTx/>
              <a:buSzTx/>
              <a:buFontTx/>
              <a:buNone/>
              <a:tabLst/>
              <a:defRPr>
                <a:solidFill>
                  <a:srgbClr val="FFFFFF"/>
                </a:solidFill>
              </a:defRPr>
            </a:pPr>
            <a:endParaRPr kumimoji="0" sz="1100" b="0" i="0" u="none" strike="noStrike" kern="0" cap="none" spc="0" normalizeH="0" baseline="0" noProof="0">
              <a:ln>
                <a:noFill/>
              </a:ln>
              <a:solidFill>
                <a:srgbClr val="FFFFFF"/>
              </a:solidFill>
              <a:effectLst/>
              <a:uLnTx/>
              <a:uFillTx/>
              <a:latin typeface="Calibri"/>
              <a:cs typeface="Calibri"/>
              <a:sym typeface="Calibri"/>
            </a:endParaRPr>
          </a:p>
        </p:txBody>
      </p:sp>
      <p:sp>
        <p:nvSpPr>
          <p:cNvPr id="159" name="Shape 15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571500" rtl="0" eaLnBrk="1" fontAlgn="auto" latinLnBrk="0" hangingPunct="1">
              <a:lnSpc>
                <a:spcPct val="100000"/>
              </a:lnSpc>
              <a:spcBef>
                <a:spcPts val="0"/>
              </a:spcBef>
              <a:spcAft>
                <a:spcPts val="0"/>
              </a:spcAft>
              <a:buClrTx/>
              <a:buSzTx/>
              <a:buFontTx/>
              <a:buNone/>
              <a:tabLst/>
              <a:defRPr>
                <a:solidFill>
                  <a:srgbClr val="FFFFFF"/>
                </a:solidFill>
              </a:defRPr>
            </a:pPr>
            <a:endParaRPr kumimoji="0" sz="1100" b="0" i="0" u="none" strike="noStrike" kern="0" cap="none" spc="0" normalizeH="0" baseline="0" noProof="0">
              <a:ln>
                <a:noFill/>
              </a:ln>
              <a:solidFill>
                <a:srgbClr val="FFFFFF"/>
              </a:solidFill>
              <a:effectLst/>
              <a:uLnTx/>
              <a:uFillTx/>
              <a:latin typeface="Calibri"/>
              <a:cs typeface="Calibri"/>
              <a:sym typeface="Calibri"/>
            </a:endParaRPr>
          </a:p>
        </p:txBody>
      </p:sp>
      <p:sp>
        <p:nvSpPr>
          <p:cNvPr id="160" name="Shape 160"/>
          <p:cNvSpPr>
            <a:spLocks noGrp="1"/>
          </p:cNvSpPr>
          <p:nvPr>
            <p:ph type="title"/>
          </p:nvPr>
        </p:nvSpPr>
        <p:spPr>
          <a:prstGeom prst="rect">
            <a:avLst/>
          </a:prstGeom>
        </p:spPr>
        <p:txBody>
          <a:bodyPr/>
          <a:lstStyle>
            <a:lvl1pPr>
              <a:defRPr sz="3600">
                <a:solidFill>
                  <a:schemeClr val="bg1"/>
                </a:solidFill>
                <a:latin typeface="Arial"/>
                <a:ea typeface="Arial"/>
                <a:cs typeface="Arial"/>
                <a:sym typeface="Arial"/>
              </a:defRPr>
            </a:lvl1pPr>
          </a:lstStyle>
          <a:p>
            <a:pPr lvl="0">
              <a:defRPr sz="1800"/>
            </a:pPr>
            <a:r>
              <a:rPr sz="3600" dirty="0"/>
              <a:t>Title Text</a:t>
            </a:r>
          </a:p>
        </p:txBody>
      </p:sp>
      <p:sp>
        <p:nvSpPr>
          <p:cNvPr id="161" name="Shape 161"/>
          <p:cNvSpPr>
            <a:spLocks noGrp="1"/>
          </p:cNvSpPr>
          <p:nvPr>
            <p:ph type="body" idx="1"/>
          </p:nvPr>
        </p:nvSpPr>
        <p:spPr>
          <a:prstGeom prst="rect">
            <a:avLst/>
          </a:prstGeom>
        </p:spPr>
        <p:txBody>
          <a:bodyPr/>
          <a:lstStyle>
            <a:lvl1pPr>
              <a:buClr>
                <a:srgbClr val="205C3A"/>
              </a:buClr>
              <a:defRPr>
                <a:latin typeface="Arial"/>
                <a:ea typeface="Arial"/>
                <a:cs typeface="Arial"/>
                <a:sym typeface="Arial"/>
              </a:defRPr>
            </a:lvl1pPr>
            <a:lvl2pPr>
              <a:buClr>
                <a:srgbClr val="205C3A"/>
              </a:buClr>
              <a:defRPr>
                <a:latin typeface="Arial"/>
                <a:ea typeface="Arial"/>
                <a:cs typeface="Arial"/>
                <a:sym typeface="Arial"/>
              </a:defRPr>
            </a:lvl2pPr>
            <a:lvl3pPr>
              <a:buClr>
                <a:srgbClr val="205C3A"/>
              </a:buClr>
              <a:defRPr>
                <a:latin typeface="Arial"/>
                <a:ea typeface="Arial"/>
                <a:cs typeface="Arial"/>
                <a:sym typeface="Arial"/>
              </a:defRPr>
            </a:lvl3pPr>
            <a:lvl4pPr>
              <a:buClr>
                <a:srgbClr val="205C3A"/>
              </a:buClr>
              <a:buChar char="•"/>
              <a:defRPr>
                <a:latin typeface="Arial"/>
                <a:ea typeface="Arial"/>
                <a:cs typeface="Arial"/>
                <a:sym typeface="Arial"/>
              </a:defRPr>
            </a:lvl4pPr>
            <a:lvl5pPr>
              <a:buClr>
                <a:srgbClr val="205C3A"/>
              </a:buClr>
              <a:buChar cha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2949598471"/>
      </p:ext>
    </p:extLst>
  </p:cSld>
  <p:clrMapOvr>
    <a:masterClrMapping/>
  </p:clrMapOvr>
  <p:transition spd="med"/>
  <p:timing>
    <p:tnLst>
      <p:par>
        <p:cT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x">
  <p:cSld name="1_Content with Caption">
    <p:spTree>
      <p:nvGrpSpPr>
        <p:cNvPr id="1" name=""/>
        <p:cNvGrpSpPr/>
        <p:nvPr/>
      </p:nvGrpSpPr>
      <p:grpSpPr>
        <a:xfrm>
          <a:off x="0" y="0"/>
          <a:ext cx="0" cy="0"/>
          <a:chOff x="0" y="0"/>
          <a:chExt cx="0" cy="0"/>
        </a:xfrm>
      </p:grpSpPr>
      <p:sp>
        <p:nvSpPr>
          <p:cNvPr id="163" name="Shape 163"/>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7788" rtl="0" eaLnBrk="1" fontAlgn="auto" latinLnBrk="0" hangingPunct="1">
              <a:lnSpc>
                <a:spcPct val="100000"/>
              </a:lnSpc>
              <a:spcBef>
                <a:spcPts val="0"/>
              </a:spcBef>
              <a:spcAft>
                <a:spcPts val="0"/>
              </a:spcAft>
              <a:buClrTx/>
              <a:buSzTx/>
              <a:buFontTx/>
              <a:buNone/>
              <a:tabLst/>
              <a:defRPr>
                <a:solidFill>
                  <a:srgbClr val="FFFFFF"/>
                </a:solidFill>
              </a:defRPr>
            </a:pPr>
            <a:endParaRPr kumimoji="0" sz="1100" b="0" i="0" u="none" strike="noStrike" kern="0" cap="none" spc="0" normalizeH="0" baseline="0" noProof="0">
              <a:ln>
                <a:noFill/>
              </a:ln>
              <a:solidFill>
                <a:srgbClr val="FFFFFF"/>
              </a:solidFill>
              <a:effectLst/>
              <a:uLnTx/>
              <a:uFillTx/>
              <a:latin typeface="Calibri"/>
              <a:cs typeface="Calibri"/>
              <a:sym typeface="Calibri"/>
            </a:endParaRPr>
          </a:p>
        </p:txBody>
      </p:sp>
      <p:sp>
        <p:nvSpPr>
          <p:cNvPr id="164" name="Shape 164"/>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571500" rtl="0" eaLnBrk="1" fontAlgn="auto" latinLnBrk="0" hangingPunct="1">
              <a:lnSpc>
                <a:spcPct val="100000"/>
              </a:lnSpc>
              <a:spcBef>
                <a:spcPts val="0"/>
              </a:spcBef>
              <a:spcAft>
                <a:spcPts val="0"/>
              </a:spcAft>
              <a:buClrTx/>
              <a:buSzTx/>
              <a:buFontTx/>
              <a:buNone/>
              <a:tabLst/>
              <a:defRPr>
                <a:solidFill>
                  <a:srgbClr val="FFFFFF"/>
                </a:solidFill>
              </a:defRPr>
            </a:pPr>
            <a:endParaRPr kumimoji="0" sz="1100" b="0" i="0" u="none" strike="noStrike" kern="0" cap="none" spc="0" normalizeH="0" baseline="0" noProof="0">
              <a:ln>
                <a:noFill/>
              </a:ln>
              <a:solidFill>
                <a:srgbClr val="FFFFFF"/>
              </a:solidFill>
              <a:effectLst/>
              <a:uLnTx/>
              <a:uFillTx/>
              <a:latin typeface="Calibri"/>
              <a:cs typeface="Calibri"/>
              <a:sym typeface="Calibri"/>
            </a:endParaRPr>
          </a:p>
        </p:txBody>
      </p:sp>
      <p:sp>
        <p:nvSpPr>
          <p:cNvPr id="165" name="Shape 165"/>
          <p:cNvSpPr>
            <a:spLocks noGrp="1"/>
          </p:cNvSpPr>
          <p:nvPr>
            <p:ph type="title"/>
          </p:nvPr>
        </p:nvSpPr>
        <p:spPr>
          <a:xfrm>
            <a:off x="457202" y="1"/>
            <a:ext cx="3008314" cy="1076325"/>
          </a:xfrm>
          <a:prstGeom prst="rect">
            <a:avLst/>
          </a:prstGeom>
        </p:spPr>
        <p:txBody>
          <a:bodyPr anchor="b"/>
          <a:lstStyle>
            <a:lvl1pPr algn="l">
              <a:defRPr sz="1800">
                <a:latin typeface="Arial Bold"/>
                <a:ea typeface="Arial Bold"/>
                <a:cs typeface="Arial Bold"/>
                <a:sym typeface="Arial Bold"/>
              </a:defRPr>
            </a:lvl1pPr>
          </a:lstStyle>
          <a:p>
            <a:pPr lvl="0">
              <a:defRPr sz="1800"/>
            </a:pPr>
            <a:r>
              <a:rPr sz="1800"/>
              <a:t>Title Text</a:t>
            </a:r>
          </a:p>
        </p:txBody>
      </p:sp>
      <p:sp>
        <p:nvSpPr>
          <p:cNvPr id="166" name="Shape 166"/>
          <p:cNvSpPr>
            <a:spLocks noGrp="1"/>
          </p:cNvSpPr>
          <p:nvPr>
            <p:ph type="body" idx="1"/>
          </p:nvPr>
        </p:nvSpPr>
        <p:spPr>
          <a:xfrm>
            <a:off x="3575050" y="204835"/>
            <a:ext cx="5111750" cy="4938713"/>
          </a:xfrm>
          <a:prstGeom prst="rect">
            <a:avLst/>
          </a:prstGeom>
        </p:spPr>
        <p:txBody>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Tree>
    <p:extLst>
      <p:ext uri="{BB962C8B-B14F-4D97-AF65-F5344CB8AC3E}">
        <p14:creationId xmlns:p14="http://schemas.microsoft.com/office/powerpoint/2010/main" val="1331438249"/>
      </p:ext>
    </p:extLst>
  </p:cSld>
  <p:clrMapOvr>
    <a:masterClrMapping/>
  </p:clrMapOvr>
  <p:transition spd="med"/>
  <p:timing>
    <p:tnLst>
      <p:par>
        <p:cTn id="1" dur="indefinite" restart="never" nodeType="tmRoot"/>
      </p:par>
    </p:tnLst>
  </p:timing>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68" name="Shape 16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7788" rtl="0" eaLnBrk="1" fontAlgn="auto" latinLnBrk="0" hangingPunct="1">
              <a:lnSpc>
                <a:spcPct val="100000"/>
              </a:lnSpc>
              <a:spcBef>
                <a:spcPts val="0"/>
              </a:spcBef>
              <a:spcAft>
                <a:spcPts val="0"/>
              </a:spcAft>
              <a:buClrTx/>
              <a:buSzTx/>
              <a:buFontTx/>
              <a:buNone/>
              <a:tabLst/>
              <a:defRPr>
                <a:solidFill>
                  <a:srgbClr val="FFFFFF"/>
                </a:solidFill>
              </a:defRPr>
            </a:pPr>
            <a:endParaRPr kumimoji="0" sz="1100" b="0" i="0" u="none" strike="noStrike" kern="0" cap="none" spc="0" normalizeH="0" baseline="0" noProof="0">
              <a:ln>
                <a:noFill/>
              </a:ln>
              <a:solidFill>
                <a:srgbClr val="FFFFFF"/>
              </a:solidFill>
              <a:effectLst/>
              <a:uLnTx/>
              <a:uFillTx/>
              <a:latin typeface="Calibri"/>
              <a:cs typeface="Calibri"/>
              <a:sym typeface="Calibri"/>
            </a:endParaRPr>
          </a:p>
        </p:txBody>
      </p:sp>
      <p:sp>
        <p:nvSpPr>
          <p:cNvPr id="169" name="Shape 16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571500" rtl="0" eaLnBrk="1" fontAlgn="auto" latinLnBrk="0" hangingPunct="1">
              <a:lnSpc>
                <a:spcPct val="100000"/>
              </a:lnSpc>
              <a:spcBef>
                <a:spcPts val="0"/>
              </a:spcBef>
              <a:spcAft>
                <a:spcPts val="0"/>
              </a:spcAft>
              <a:buClrTx/>
              <a:buSzTx/>
              <a:buFontTx/>
              <a:buNone/>
              <a:tabLst/>
              <a:defRPr>
                <a:solidFill>
                  <a:srgbClr val="FFFFFF"/>
                </a:solidFill>
              </a:defRPr>
            </a:pPr>
            <a:endParaRPr kumimoji="0" sz="1100" b="0" i="0" u="none" strike="noStrike" kern="0" cap="none" spc="0" normalizeH="0" baseline="0" noProof="0">
              <a:ln>
                <a:noFill/>
              </a:ln>
              <a:solidFill>
                <a:srgbClr val="FFFFFF"/>
              </a:solidFill>
              <a:effectLst/>
              <a:uLnTx/>
              <a:uFillTx/>
              <a:latin typeface="Calibri"/>
              <a:cs typeface="Calibri"/>
              <a:sym typeface="Calibri"/>
            </a:endParaRPr>
          </a:p>
        </p:txBody>
      </p:sp>
      <p:sp>
        <p:nvSpPr>
          <p:cNvPr id="170" name="Shape 170"/>
          <p:cNvSpPr>
            <a:spLocks noGrp="1"/>
          </p:cNvSpPr>
          <p:nvPr>
            <p:ph type="title"/>
          </p:nvPr>
        </p:nvSpPr>
        <p:spPr>
          <a:prstGeom prst="rect">
            <a:avLst/>
          </a:prstGeom>
        </p:spPr>
        <p:txBody>
          <a:bodyPr/>
          <a:lstStyle>
            <a:lvl1pPr>
              <a:defRPr sz="3600">
                <a:latin typeface="Arial"/>
                <a:ea typeface="Arial"/>
                <a:cs typeface="Arial"/>
                <a:sym typeface="Arial"/>
              </a:defRPr>
            </a:lvl1pPr>
          </a:lstStyle>
          <a:p>
            <a:pPr lvl="0">
              <a:defRPr sz="1800"/>
            </a:pPr>
            <a:r>
              <a:rPr sz="3600"/>
              <a:t>Title Text</a:t>
            </a:r>
          </a:p>
        </p:txBody>
      </p:sp>
      <p:sp>
        <p:nvSpPr>
          <p:cNvPr id="171" name="Shape 171"/>
          <p:cNvSpPr>
            <a:spLocks noGrp="1"/>
          </p:cNvSpPr>
          <p:nvPr>
            <p:ph type="body" idx="1"/>
          </p:nvPr>
        </p:nvSpPr>
        <p:spPr>
          <a:xfrm>
            <a:off x="457200" y="1200150"/>
            <a:ext cx="4038600" cy="3943350"/>
          </a:xfrm>
          <a:prstGeom prst="rect">
            <a:avLst/>
          </a:prstGeom>
        </p:spPr>
        <p:txBody>
          <a:bodyPr/>
          <a:lstStyle>
            <a:lvl1pPr>
              <a:spcBef>
                <a:spcPts val="536"/>
              </a:spcBef>
              <a:defRPr sz="2500">
                <a:latin typeface="Arial"/>
                <a:ea typeface="Arial"/>
                <a:cs typeface="Arial"/>
                <a:sym typeface="Arial"/>
              </a:defRPr>
            </a:lvl1pPr>
            <a:lvl2pPr marL="705133" indent="-297341">
              <a:spcBef>
                <a:spcPts val="536"/>
              </a:spcBef>
              <a:defRPr sz="2500">
                <a:latin typeface="Arial"/>
                <a:ea typeface="Arial"/>
                <a:cs typeface="Arial"/>
                <a:sym typeface="Arial"/>
              </a:defRPr>
            </a:lvl2pPr>
            <a:lvl3pPr marL="1101021" indent="-285454">
              <a:spcBef>
                <a:spcPts val="536"/>
              </a:spcBef>
              <a:defRPr sz="2500">
                <a:latin typeface="Arial"/>
                <a:ea typeface="Arial"/>
                <a:cs typeface="Arial"/>
                <a:sym typeface="Arial"/>
              </a:defRPr>
            </a:lvl3pPr>
            <a:lvl4pPr marL="1540520" indent="-317165">
              <a:spcBef>
                <a:spcPts val="536"/>
              </a:spcBef>
              <a:defRPr sz="2500">
                <a:latin typeface="Arial"/>
                <a:ea typeface="Arial"/>
                <a:cs typeface="Arial"/>
                <a:sym typeface="Arial"/>
              </a:defRPr>
            </a:lvl4pPr>
            <a:lvl5pPr marL="1948309" indent="-317165">
              <a:spcBef>
                <a:spcPts val="536"/>
              </a:spcBef>
              <a:defRPr sz="2500">
                <a:latin typeface="Arial"/>
                <a:ea typeface="Arial"/>
                <a:cs typeface="Arial"/>
                <a:sym typeface="Arial"/>
              </a:defRPr>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735550540"/>
      </p:ext>
    </p:extLst>
  </p:cSld>
  <p:clrMapOvr>
    <a:masterClrMapping/>
  </p:clrMapOvr>
  <p:transition spd="med"/>
  <p:timing>
    <p:tnLst>
      <p:par>
        <p:cTn id="1" dur="indefinite" restart="never" nodeType="tmRoot"/>
      </p:par>
    </p:tnLst>
  </p:timing>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177" name="Shape 177"/>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7788" rtl="0" eaLnBrk="1" fontAlgn="auto" latinLnBrk="0" hangingPunct="1">
              <a:lnSpc>
                <a:spcPct val="100000"/>
              </a:lnSpc>
              <a:spcBef>
                <a:spcPts val="0"/>
              </a:spcBef>
              <a:spcAft>
                <a:spcPts val="0"/>
              </a:spcAft>
              <a:buClrTx/>
              <a:buSzTx/>
              <a:buFontTx/>
              <a:buNone/>
              <a:tabLst/>
              <a:defRPr>
                <a:solidFill>
                  <a:srgbClr val="FFFFFF"/>
                </a:solidFill>
              </a:defRPr>
            </a:pPr>
            <a:endParaRPr kumimoji="0" sz="1100" b="0" i="0" u="none" strike="noStrike" kern="0" cap="none" spc="0" normalizeH="0" baseline="0" noProof="0">
              <a:ln>
                <a:noFill/>
              </a:ln>
              <a:solidFill>
                <a:srgbClr val="FFFFFF"/>
              </a:solidFill>
              <a:effectLst/>
              <a:uLnTx/>
              <a:uFillTx/>
              <a:latin typeface="Calibri"/>
              <a:cs typeface="Calibri"/>
              <a:sym typeface="Calibri"/>
            </a:endParaRPr>
          </a:p>
        </p:txBody>
      </p:sp>
      <p:sp>
        <p:nvSpPr>
          <p:cNvPr id="178" name="Shape 178"/>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571500" rtl="0" eaLnBrk="1" fontAlgn="auto" latinLnBrk="0" hangingPunct="1">
              <a:lnSpc>
                <a:spcPct val="100000"/>
              </a:lnSpc>
              <a:spcBef>
                <a:spcPts val="0"/>
              </a:spcBef>
              <a:spcAft>
                <a:spcPts val="0"/>
              </a:spcAft>
              <a:buClrTx/>
              <a:buSzTx/>
              <a:buFontTx/>
              <a:buNone/>
              <a:tabLst/>
              <a:defRPr>
                <a:solidFill>
                  <a:srgbClr val="FFFFFF"/>
                </a:solidFill>
              </a:defRPr>
            </a:pPr>
            <a:endParaRPr kumimoji="0" sz="1100" b="0" i="0" u="none" strike="noStrike" kern="0" cap="none" spc="0" normalizeH="0" baseline="0" noProof="0">
              <a:ln>
                <a:noFill/>
              </a:ln>
              <a:solidFill>
                <a:srgbClr val="FFFFFF"/>
              </a:solidFill>
              <a:effectLst/>
              <a:uLnTx/>
              <a:uFillTx/>
              <a:latin typeface="Calibri"/>
              <a:cs typeface="Calibri"/>
              <a:sym typeface="Calibri"/>
            </a:endParaRPr>
          </a:p>
        </p:txBody>
      </p:sp>
      <p:sp>
        <p:nvSpPr>
          <p:cNvPr id="179" name="Shape 179"/>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latin typeface="Arial"/>
                <a:ea typeface="Arial"/>
                <a:cs typeface="Arial"/>
                <a:sym typeface="Arial"/>
              </a:defRPr>
            </a:lvl1pPr>
            <a:lvl2pPr marL="0" indent="407788" algn="ctr">
              <a:buSzTx/>
              <a:buFontTx/>
              <a:buNone/>
              <a:defRPr>
                <a:solidFill>
                  <a:srgbClr val="888888"/>
                </a:solidFill>
                <a:latin typeface="Arial"/>
                <a:ea typeface="Arial"/>
                <a:cs typeface="Arial"/>
                <a:sym typeface="Arial"/>
              </a:defRPr>
            </a:lvl2pPr>
            <a:lvl3pPr marL="0" indent="815570" algn="ctr">
              <a:buSzTx/>
              <a:buFontTx/>
              <a:buNone/>
              <a:defRPr>
                <a:solidFill>
                  <a:srgbClr val="888888"/>
                </a:solidFill>
                <a:latin typeface="Arial"/>
                <a:ea typeface="Arial"/>
                <a:cs typeface="Arial"/>
                <a:sym typeface="Arial"/>
              </a:defRPr>
            </a:lvl3pPr>
            <a:lvl4pPr marL="0" indent="1223363" algn="ctr">
              <a:buSzTx/>
              <a:buFontTx/>
              <a:buNone/>
              <a:defRPr>
                <a:solidFill>
                  <a:srgbClr val="888888"/>
                </a:solidFill>
                <a:latin typeface="Arial"/>
                <a:ea typeface="Arial"/>
                <a:cs typeface="Arial"/>
                <a:sym typeface="Arial"/>
              </a:defRPr>
            </a:lvl4pPr>
            <a:lvl5pPr marL="0" indent="1631146" algn="ctr">
              <a:buSzTx/>
              <a:buFontTx/>
              <a:buNone/>
              <a:defRPr>
                <a:solidFill>
                  <a:srgbClr val="888888"/>
                </a:solidFill>
                <a:latin typeface="Arial"/>
                <a:ea typeface="Arial"/>
                <a:cs typeface="Arial"/>
                <a:sym typeface="Arial"/>
              </a:defRPr>
            </a:lvl5pPr>
          </a:lstStyle>
          <a:p>
            <a:pPr lvl="0">
              <a:defRPr sz="1800">
                <a:solidFill>
                  <a:srgbClr val="000000"/>
                </a:solidFill>
              </a:defRPr>
            </a:pPr>
            <a:r>
              <a:rPr sz="2900">
                <a:solidFill>
                  <a:srgbClr val="888888"/>
                </a:solidFill>
              </a:rPr>
              <a:t>Body Level One</a:t>
            </a:r>
          </a:p>
          <a:p>
            <a:pPr lvl="1">
              <a:defRPr sz="1800">
                <a:solidFill>
                  <a:srgbClr val="000000"/>
                </a:solidFill>
              </a:defRPr>
            </a:pPr>
            <a:r>
              <a:rPr sz="2900">
                <a:solidFill>
                  <a:srgbClr val="888888"/>
                </a:solidFill>
              </a:rPr>
              <a:t>Body Level Two</a:t>
            </a:r>
          </a:p>
          <a:p>
            <a:pPr lvl="2">
              <a:defRPr sz="1800">
                <a:solidFill>
                  <a:srgbClr val="000000"/>
                </a:solidFill>
              </a:defRPr>
            </a:pPr>
            <a:r>
              <a:rPr sz="2900">
                <a:solidFill>
                  <a:srgbClr val="888888"/>
                </a:solidFill>
              </a:rPr>
              <a:t>Body Level Three</a:t>
            </a:r>
          </a:p>
          <a:p>
            <a:pPr lvl="3">
              <a:defRPr sz="1800">
                <a:solidFill>
                  <a:srgbClr val="000000"/>
                </a:solidFill>
              </a:defRPr>
            </a:pPr>
            <a:r>
              <a:rPr sz="2900">
                <a:solidFill>
                  <a:srgbClr val="888888"/>
                </a:solidFill>
              </a:rPr>
              <a:t>Body Level Four</a:t>
            </a:r>
          </a:p>
          <a:p>
            <a:pPr lvl="4">
              <a:defRPr sz="1800">
                <a:solidFill>
                  <a:srgbClr val="000000"/>
                </a:solidFill>
              </a:defRPr>
            </a:pPr>
            <a:r>
              <a:rPr sz="2900">
                <a:solidFill>
                  <a:srgbClr val="888888"/>
                </a:solidFill>
              </a:rPr>
              <a:t>Body Level Five</a:t>
            </a:r>
          </a:p>
        </p:txBody>
      </p:sp>
    </p:spTree>
    <p:extLst>
      <p:ext uri="{BB962C8B-B14F-4D97-AF65-F5344CB8AC3E}">
        <p14:creationId xmlns:p14="http://schemas.microsoft.com/office/powerpoint/2010/main" val="2296379519"/>
      </p:ext>
    </p:extLst>
  </p:cSld>
  <p:clrMapOvr>
    <a:masterClrMapping/>
  </p:clrMapOvr>
  <p:transition spd="med"/>
  <p:timing>
    <p:tnLst>
      <p:par>
        <p:cTn id="1" dur="indefinite" restart="never" nodeType="tmRoot"/>
      </p:par>
    </p:tnLst>
  </p:timing>
</p:sldLayout>
</file>

<file path=ppt/slideLayouts/slideLayout6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560155"/>
      </p:ext>
    </p:extLst>
  </p:cSld>
  <p:clrMapOvr>
    <a:masterClrMapping/>
  </p:clrMapOvr>
  <p:timing>
    <p:tnLst>
      <p:par>
        <p:cTn id="1" dur="indefinite" restart="never" nodeType="tmRoot"/>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953298968"/>
      </p:ext>
    </p:extLst>
  </p:cSld>
  <p:clrMapOvr>
    <a:masterClrMapping/>
  </p:clrMapOvr>
  <p:timing>
    <p:tnLst>
      <p:par>
        <p:cTn id="1" dur="indefinite" restart="never" nodeType="tmRoot"/>
      </p:par>
    </p:tnLst>
  </p:timing>
</p:sldLayout>
</file>

<file path=ppt/slideLayouts/slideLayout608.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6" y="69137"/>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726527009"/>
      </p:ext>
    </p:extLst>
  </p:cSld>
  <p:clrMapOvr>
    <a:masterClrMapping/>
  </p:clrMapOvr>
  <p:transition spd="med"/>
  <p:timing>
    <p:tnLst>
      <p:par>
        <p:cTn id="1" dur="indefinite" restart="never" nodeType="tmRoot"/>
      </p:par>
    </p:tnLst>
  </p:timing>
</p:sldLayout>
</file>

<file path=ppt/slideLayouts/slideLayout609.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8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932662538"/>
      </p:ext>
    </p:extLst>
  </p:cSld>
  <p:clrMapOvr>
    <a:masterClrMapping/>
  </p:clrMapOvr>
  <p:transition spd="med"/>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192"/>
            <a:ext cx="8258175" cy="978693"/>
          </a:xfrm>
          <a:prstGeom prst="rect">
            <a:avLst/>
          </a:prstGeom>
        </p:spPr>
        <p:txBody>
          <a:bodyPr/>
          <a:lstStyle>
            <a:lvl1pPr>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099" y="4429128"/>
            <a:ext cx="2206835" cy="698070"/>
          </a:xfrm>
          <a:prstGeom prst="rect">
            <a:avLst/>
          </a:prstGeom>
        </p:spPr>
      </p:pic>
    </p:spTree>
    <p:extLst>
      <p:ext uri="{BB962C8B-B14F-4D97-AF65-F5344CB8AC3E}">
        <p14:creationId xmlns:p14="http://schemas.microsoft.com/office/powerpoint/2010/main" val="4182609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8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933241560"/>
      </p:ext>
    </p:extLst>
  </p:cSld>
  <p:clrMapOvr>
    <a:masterClrMapping/>
  </p:clrMapOvr>
  <p:transition spd="med"/>
  <p:timing>
    <p:tnLst>
      <p:par>
        <p:cTn id="1" dur="indefinite" restart="never" nodeType="tmRoot"/>
      </p:par>
    </p:tn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8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4059524446"/>
      </p:ext>
    </p:extLst>
  </p:cSld>
  <p:clrMapOvr>
    <a:masterClrMapping/>
  </p:clrMapOvr>
  <p:transition spd="med"/>
  <p:timing>
    <p:tnLst>
      <p:par>
        <p:cTn id="1" dur="indefinite" restart="never" nodeType="tmRoot"/>
      </p:par>
    </p:tnLst>
  </p:timing>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84"/>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545143621"/>
      </p:ext>
    </p:extLst>
  </p:cSld>
  <p:clrMapOvr>
    <a:masterClrMapping/>
  </p:clrMapOvr>
  <p:transition spd="med"/>
  <p:timing>
    <p:tnLst>
      <p:par>
        <p:cT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716409933"/>
      </p:ext>
    </p:extLst>
  </p:cSld>
  <p:clrMapOvr>
    <a:masterClrMapping/>
  </p:clrMapOvr>
  <p:transition spd="med"/>
  <p:timing>
    <p:tnLst>
      <p:par>
        <p:cT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530076969"/>
      </p:ext>
    </p:extLst>
  </p:cSld>
  <p:clrMapOvr>
    <a:masterClrMapping/>
  </p:clrMapOvr>
  <p:transition spd="med"/>
  <p:timing>
    <p:tnLst>
      <p:par>
        <p:cTn id="1" dur="indefinite" restart="never" nodeType="tmRoot"/>
      </p:par>
    </p:tnLst>
  </p:timing>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784762"/>
      </p:ext>
    </p:extLst>
  </p:cSld>
  <p:clrMapOvr>
    <a:masterClrMapping/>
  </p:clrMapOvr>
  <p:transition spd="med"/>
  <p:timing>
    <p:tnLst>
      <p:par>
        <p:cT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84"/>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953021418"/>
      </p:ext>
    </p:extLst>
  </p:cSld>
  <p:clrMapOvr>
    <a:masterClrMapping/>
  </p:clrMapOvr>
  <p:transition spd="med"/>
  <p:timing>
    <p:tnLst>
      <p:par>
        <p:cTn id="1" dur="indefinite" restart="never" nodeType="tmRoot"/>
      </p:par>
    </p:tnLst>
  </p:timing>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84"/>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956598034"/>
      </p:ext>
    </p:extLst>
  </p:cSld>
  <p:clrMapOvr>
    <a:masterClrMapping/>
  </p:clrMapOvr>
  <p:transition spd="med"/>
  <p:timing>
    <p:tnLst>
      <p:par>
        <p:cTn id="1" dur="indefinite" restart="never" nodeType="tmRoot"/>
      </p:par>
    </p:tnLst>
  </p:timing>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84"/>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900142539"/>
      </p:ext>
    </p:extLst>
  </p:cSld>
  <p:clrMapOvr>
    <a:masterClrMapping/>
  </p:clrMapOvr>
  <p:transition spd="med"/>
  <p:timing>
    <p:tnLst>
      <p:par>
        <p:cTn id="1" dur="indefinite" restart="never" nodeType="tmRoot"/>
      </p:par>
    </p:tnLst>
  </p:timing>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88"/>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49804819"/>
      </p:ext>
    </p:extLst>
  </p:cSld>
  <p:clrMapOvr>
    <a:masterClrMapping/>
  </p:clrMapOvr>
  <p:transition spd="med"/>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5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099" y="4429128"/>
            <a:ext cx="2206835" cy="698070"/>
          </a:xfrm>
          <a:prstGeom prst="rect">
            <a:avLst/>
          </a:prstGeom>
        </p:spPr>
      </p:pic>
    </p:spTree>
    <p:extLst>
      <p:ext uri="{BB962C8B-B14F-4D97-AF65-F5344CB8AC3E}">
        <p14:creationId xmlns:p14="http://schemas.microsoft.com/office/powerpoint/2010/main" val="425459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039570727"/>
      </p:ext>
    </p:extLst>
  </p:cSld>
  <p:clrMapOvr>
    <a:masterClrMapping/>
  </p:clrMapOvr>
  <p:transition spd="med"/>
  <p:timing>
    <p:tnLst>
      <p:par>
        <p:cTn id="1" dur="indefinite" restart="never" nodeType="tmRoot"/>
      </p:par>
    </p:tnLst>
  </p:timing>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584021061"/>
      </p:ext>
    </p:extLst>
  </p:cSld>
  <p:clrMapOvr>
    <a:masterClrMapping/>
  </p:clrMapOvr>
  <p:transition spd="med"/>
  <p:timing>
    <p:tnLst>
      <p:par>
        <p:cTn id="1" dur="indefinite" restart="never" nodeType="tmRoot"/>
      </p:par>
    </p:tnLst>
  </p:timing>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104" y="4429128"/>
            <a:ext cx="2206835" cy="698070"/>
          </a:xfrm>
          <a:prstGeom prst="rect">
            <a:avLst/>
          </a:prstGeom>
        </p:spPr>
      </p:pic>
    </p:spTree>
    <p:extLst>
      <p:ext uri="{BB962C8B-B14F-4D97-AF65-F5344CB8AC3E}">
        <p14:creationId xmlns:p14="http://schemas.microsoft.com/office/powerpoint/2010/main" val="2555792417"/>
      </p:ext>
    </p:extLst>
  </p:cSld>
  <p:clrMapOvr>
    <a:masterClrMapping/>
  </p:clrMapOvr>
  <p:transition spd="med"/>
  <p:timing>
    <p:tnLst>
      <p:par>
        <p:cTn id="1" dur="indefinite" restart="never" nodeType="tmRoot"/>
      </p:par>
    </p:tnLst>
  </p:timing>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104" y="4429128"/>
            <a:ext cx="2206835" cy="698070"/>
          </a:xfrm>
          <a:prstGeom prst="rect">
            <a:avLst/>
          </a:prstGeom>
        </p:spPr>
      </p:pic>
    </p:spTree>
    <p:extLst>
      <p:ext uri="{BB962C8B-B14F-4D97-AF65-F5344CB8AC3E}">
        <p14:creationId xmlns:p14="http://schemas.microsoft.com/office/powerpoint/2010/main" val="2308828532"/>
      </p:ext>
    </p:extLst>
  </p:cSld>
  <p:clrMapOvr>
    <a:masterClrMapping/>
  </p:clrMapOvr>
  <p:transition spd="med"/>
  <p:timing>
    <p:tnLst>
      <p:par>
        <p:cT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500617924"/>
      </p:ext>
    </p:extLst>
  </p:cSld>
  <p:clrMapOvr>
    <a:masterClrMapping/>
  </p:clrMapOvr>
  <p:transition spd="med"/>
  <p:timing>
    <p:tnLst>
      <p:par>
        <p:cT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userDrawn="1">
  <p:cSld name="2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092"/>
            <a:ext cx="8258175" cy="978693"/>
          </a:xfrm>
          <a:prstGeom prst="rect">
            <a:avLst/>
          </a:prstGeom>
        </p:spPr>
        <p:txBody>
          <a:bodyPr/>
          <a:lstStyle>
            <a:lvl1pPr>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104" y="4429128"/>
            <a:ext cx="2206835" cy="698070"/>
          </a:xfrm>
          <a:prstGeom prst="rect">
            <a:avLst/>
          </a:prstGeom>
        </p:spPr>
      </p:pic>
    </p:spTree>
    <p:extLst>
      <p:ext uri="{BB962C8B-B14F-4D97-AF65-F5344CB8AC3E}">
        <p14:creationId xmlns:p14="http://schemas.microsoft.com/office/powerpoint/2010/main" val="937580003"/>
      </p:ext>
    </p:extLst>
  </p:cSld>
  <p:clrMapOvr>
    <a:masterClrMapping/>
  </p:clrMapOvr>
  <p:transition spd="med"/>
  <p:timing>
    <p:tnLst>
      <p:par>
        <p:cTn id="1" dur="indefinite" restart="never" nodeType="tmRoot"/>
      </p:par>
    </p:tnLst>
  </p:timing>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2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104" y="4429128"/>
            <a:ext cx="2206835" cy="698070"/>
          </a:xfrm>
          <a:prstGeom prst="rect">
            <a:avLst/>
          </a:prstGeom>
        </p:spPr>
      </p:pic>
    </p:spTree>
    <p:extLst>
      <p:ext uri="{BB962C8B-B14F-4D97-AF65-F5344CB8AC3E}">
        <p14:creationId xmlns:p14="http://schemas.microsoft.com/office/powerpoint/2010/main" val="2701478645"/>
      </p:ext>
    </p:extLst>
  </p:cSld>
  <p:clrMapOvr>
    <a:masterClrMapping/>
  </p:clrMapOvr>
  <p:transition spd="med"/>
  <p:timing>
    <p:tnLst>
      <p:par>
        <p:cTn id="1" dur="indefinite" restart="never" nodeType="tmRoot"/>
      </p:par>
    </p:tn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239787438"/>
      </p:ext>
    </p:extLst>
  </p:cSld>
  <p:clrMapOvr>
    <a:masterClrMapping/>
  </p:clrMapOvr>
  <p:transition spd="med"/>
  <p:timing>
    <p:tnLst>
      <p:par>
        <p:cTn id="1" dur="indefinite" restart="never" nodeType="tmRoot"/>
      </p:par>
    </p:tnLst>
  </p:timing>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051643004"/>
      </p:ext>
    </p:extLst>
  </p:cSld>
  <p:clrMapOvr>
    <a:masterClrMapping/>
  </p:clrMapOvr>
  <p:transition spd="med"/>
  <p:timing>
    <p:tnLst>
      <p:par>
        <p:cTn id="1" dur="indefinite" restart="never" nodeType="tmRoot"/>
      </p:par>
    </p:tnLst>
  </p:timing>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798283221"/>
      </p:ext>
    </p:extLst>
  </p:cSld>
  <p:clrMapOvr>
    <a:masterClrMapping/>
  </p:clrMapOvr>
  <p:transition spd="med"/>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353088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Rectangle 8"/>
          <p:cNvSpPr/>
          <p:nvPr userDrawn="1"/>
        </p:nvSpPr>
        <p:spPr>
          <a:xfrm>
            <a:off x="0" y="2"/>
            <a:ext cx="9144000" cy="521679"/>
          </a:xfrm>
          <a:prstGeom prst="rect">
            <a:avLst/>
          </a:prstGeom>
          <a:solidFill>
            <a:srgbClr val="46375A"/>
          </a:solidFill>
          <a:ln>
            <a:noFill/>
          </a:ln>
        </p:spPr>
        <p:style>
          <a:lnRef idx="2">
            <a:schemeClr val="accent1">
              <a:shade val="50000"/>
            </a:schemeClr>
          </a:lnRef>
          <a:fillRef idx="1">
            <a:schemeClr val="accent1"/>
          </a:fillRef>
          <a:effectRef idx="0">
            <a:schemeClr val="accent1"/>
          </a:effectRef>
          <a:fontRef idx="minor">
            <a:schemeClr val="lt1"/>
          </a:fontRef>
        </p:style>
        <p:txBody>
          <a:bodyPr lIns="68275" tIns="34165" rIns="68275" bIns="34165" rtlCol="0" anchor="ctr"/>
          <a:lstStyle/>
          <a:p>
            <a:pPr marL="0" marR="0" lvl="0" indent="0" algn="ctr" defTabSz="682774"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FFFFFF"/>
              </a:solidFill>
              <a:effectLst/>
              <a:uLnTx/>
              <a:uFillTx/>
              <a:latin typeface="Helvetica"/>
              <a:cs typeface="Helvetica"/>
              <a:sym typeface="Calibri"/>
            </a:endParaRPr>
          </a:p>
        </p:txBody>
      </p:sp>
      <p:sp>
        <p:nvSpPr>
          <p:cNvPr id="18" name="Text Placeholder 17"/>
          <p:cNvSpPr>
            <a:spLocks noGrp="1"/>
          </p:cNvSpPr>
          <p:nvPr>
            <p:ph type="body" sz="quarter" idx="11"/>
          </p:nvPr>
        </p:nvSpPr>
        <p:spPr>
          <a:xfrm>
            <a:off x="228600" y="81642"/>
            <a:ext cx="8686800" cy="400050"/>
          </a:xfrm>
        </p:spPr>
        <p:txBody>
          <a:bodyPr anchor="ctr"/>
          <a:lstStyle>
            <a:lvl1pPr marL="0" indent="0" algn="ctr">
              <a:spcBef>
                <a:spcPts val="0"/>
              </a:spcBef>
              <a:buFontTx/>
              <a:buNone/>
              <a:defRPr b="1">
                <a:solidFill>
                  <a:schemeClr val="bg1"/>
                </a:solidFill>
              </a:defRPr>
            </a:lvl1pPr>
          </a:lstStyle>
          <a:p>
            <a:pPr lvl="0"/>
            <a:r>
              <a:rPr lang="en-US" dirty="0" smtClean="0"/>
              <a:t>Click to edit Master text styles</a:t>
            </a:r>
          </a:p>
        </p:txBody>
      </p:sp>
      <p:sp>
        <p:nvSpPr>
          <p:cNvPr id="20" name="Text Placeholder 19"/>
          <p:cNvSpPr>
            <a:spLocks noGrp="1"/>
          </p:cNvSpPr>
          <p:nvPr>
            <p:ph type="body" sz="quarter" idx="12"/>
          </p:nvPr>
        </p:nvSpPr>
        <p:spPr>
          <a:xfrm>
            <a:off x="228600" y="742950"/>
            <a:ext cx="8686800" cy="3829050"/>
          </a:xfrm>
        </p:spPr>
        <p:txBody>
          <a:bodyPr/>
          <a:lstStyle>
            <a:lvl1pPr marL="384101" indent="-384101">
              <a:buFont typeface="+mj-lt"/>
              <a:buAutoNum type="alphaUcPeriod"/>
              <a:defRPr b="1"/>
            </a:lvl1pPr>
            <a:lvl2pPr marL="614498">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54890902"/>
      </p:ext>
    </p:extLst>
  </p:cSld>
  <p:clrMapOvr>
    <a:masterClrMapping/>
  </p:clrMapOvr>
  <p:transition spd="med"/>
  <p:timing>
    <p:tnLst>
      <p:par>
        <p:cTn id="1" dur="indefinite" restart="never" nodeType="tmRoot"/>
      </p:par>
    </p:tnLst>
  </p:timing>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831436"/>
      </p:ext>
    </p:extLst>
  </p:cSld>
  <p:clrMapOvr>
    <a:masterClrMapping/>
  </p:clrMapOvr>
  <p:transition spd="med"/>
  <p:timing>
    <p:tnLst>
      <p:par>
        <p:cTn id="1" dur="indefinite" restart="never" nodeType="tmRoot"/>
      </p:par>
    </p:tnLst>
  </p:timing>
</p:sldLayout>
</file>

<file path=ppt/slideLayouts/slideLayout632.xml><?xml version="1.0" encoding="utf-8"?>
<p:sldLayout xmlns:a="http://schemas.openxmlformats.org/drawingml/2006/main" xmlns:r="http://schemas.openxmlformats.org/officeDocument/2006/relationships" xmlns:p="http://schemas.openxmlformats.org/presentationml/2006/main" userDrawn="1">
  <p:cSld name="3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092"/>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190386961"/>
      </p:ext>
    </p:extLst>
  </p:cSld>
  <p:clrMapOvr>
    <a:masterClrMapping/>
  </p:clrMapOvr>
  <p:transition spd="med"/>
  <p:timing>
    <p:tnLst>
      <p:par>
        <p:cTn id="1" dur="indefinite" restart="never" nodeType="tmRoot"/>
      </p:par>
    </p:tnLst>
  </p:timing>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505742789"/>
      </p:ext>
    </p:extLst>
  </p:cSld>
  <p:clrMapOvr>
    <a:masterClrMapping/>
  </p:clrMapOvr>
  <p:transition spd="med"/>
  <p:timing>
    <p:tnLst>
      <p:par>
        <p:cTn id="1" dur="indefinite" restart="never" nodeType="tmRoot"/>
      </p:par>
    </p:tnLst>
  </p:timing>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4244903348"/>
      </p:ext>
    </p:extLst>
  </p:cSld>
  <p:clrMapOvr>
    <a:masterClrMapping/>
  </p:clrMapOvr>
  <p:transition spd="med"/>
  <p:timing>
    <p:tnLst>
      <p:par>
        <p:cT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3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6" y="69152"/>
            <a:ext cx="8258175" cy="978693"/>
          </a:xfrm>
          <a:prstGeom prst="rect">
            <a:avLst/>
          </a:prstGeom>
        </p:spPr>
        <p:txBody>
          <a:bodyPr/>
          <a:lstStyle>
            <a:lvl1pPr>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124" y="4429128"/>
            <a:ext cx="2206835" cy="698070"/>
          </a:xfrm>
          <a:prstGeom prst="rect">
            <a:avLst/>
          </a:prstGeom>
        </p:spPr>
      </p:pic>
    </p:spTree>
    <p:extLst>
      <p:ext uri="{BB962C8B-B14F-4D97-AF65-F5344CB8AC3E}">
        <p14:creationId xmlns:p14="http://schemas.microsoft.com/office/powerpoint/2010/main" val="2020105714"/>
      </p:ext>
    </p:extLst>
  </p:cSld>
  <p:clrMapOvr>
    <a:masterClrMapping/>
  </p:clrMapOvr>
  <p:transition spd="med"/>
  <p:timing>
    <p:tnLst>
      <p:par>
        <p:cTn id="1" dur="indefinite" restart="never" nodeType="tmRoot"/>
      </p:par>
    </p:tnLst>
  </p:timing>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35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6" y="69152"/>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833406651"/>
      </p:ext>
    </p:extLst>
  </p:cSld>
  <p:clrMapOvr>
    <a:masterClrMapping/>
  </p:clrMapOvr>
  <p:transition spd="med"/>
  <p:timing>
    <p:tnLst>
      <p:par>
        <p:cTn id="1" dur="indefinite" restart="never" nodeType="tmRoot"/>
      </p:par>
    </p:tn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3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124" y="4429128"/>
            <a:ext cx="2206835" cy="698070"/>
          </a:xfrm>
          <a:prstGeom prst="rect">
            <a:avLst/>
          </a:prstGeom>
        </p:spPr>
      </p:pic>
    </p:spTree>
    <p:extLst>
      <p:ext uri="{BB962C8B-B14F-4D97-AF65-F5344CB8AC3E}">
        <p14:creationId xmlns:p14="http://schemas.microsoft.com/office/powerpoint/2010/main" val="3777148138"/>
      </p:ext>
    </p:extLst>
  </p:cSld>
  <p:clrMapOvr>
    <a:masterClrMapping/>
  </p:clrMapOvr>
  <p:transition spd="med"/>
  <p:timing>
    <p:tnLst>
      <p:par>
        <p:cTn id="1" dur="indefinite" restart="never" nodeType="tmRoot"/>
      </p:par>
    </p:tnLst>
  </p:timing>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3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0242526"/>
      </p:ext>
    </p:extLst>
  </p:cSld>
  <p:clrMapOvr>
    <a:masterClrMapping/>
  </p:clrMapOvr>
  <p:transition spd="med"/>
  <p:timing>
    <p:tnLst>
      <p:par>
        <p:cTn id="1" dur="indefinite" restart="never" nodeType="tmRoot"/>
      </p:par>
    </p:tn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38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124" y="4429128"/>
            <a:ext cx="2206835" cy="698070"/>
          </a:xfrm>
          <a:prstGeom prst="rect">
            <a:avLst/>
          </a:prstGeom>
        </p:spPr>
      </p:pic>
    </p:spTree>
    <p:extLst>
      <p:ext uri="{BB962C8B-B14F-4D97-AF65-F5344CB8AC3E}">
        <p14:creationId xmlns:p14="http://schemas.microsoft.com/office/powerpoint/2010/main" val="1910994120"/>
      </p:ext>
    </p:extLst>
  </p:cSld>
  <p:clrMapOvr>
    <a:masterClrMapping/>
  </p:clrMapOvr>
  <p:transition spd="med"/>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7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697433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3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092"/>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735656154"/>
      </p:ext>
    </p:extLst>
  </p:cSld>
  <p:clrMapOvr>
    <a:masterClrMapping/>
  </p:clrMapOvr>
  <p:transition spd="med"/>
  <p:timing>
    <p:tnLst>
      <p:par>
        <p:cTn id="1" dur="indefinite" restart="never" nodeType="tmRoot"/>
      </p:par>
    </p:tnLst>
  </p:timing>
</p:sldLayout>
</file>

<file path=ppt/slideLayouts/slideLayout641.xml><?xml version="1.0" encoding="utf-8"?>
<p:sldLayout xmlns:a="http://schemas.openxmlformats.org/drawingml/2006/main" xmlns:r="http://schemas.openxmlformats.org/officeDocument/2006/relationships" xmlns:p="http://schemas.openxmlformats.org/presentationml/2006/main" userDrawn="1">
  <p:cSld name="4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092"/>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226906687"/>
      </p:ext>
    </p:extLst>
  </p:cSld>
  <p:clrMapOvr>
    <a:masterClrMapping/>
  </p:clrMapOvr>
  <p:transition spd="med"/>
  <p:timing>
    <p:tnLst>
      <p:par>
        <p:cTn id="1" dur="indefinite" restart="never" nodeType="tmRoot"/>
      </p:par>
    </p:tnLst>
  </p:timing>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4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092"/>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268850807"/>
      </p:ext>
    </p:extLst>
  </p:cSld>
  <p:clrMapOvr>
    <a:masterClrMapping/>
  </p:clrMapOvr>
  <p:transition spd="med"/>
  <p:timing>
    <p:tnLst>
      <p:par>
        <p:cTn id="1" dur="indefinite" restart="never" nodeType="tmRoot"/>
      </p:par>
    </p:tnLst>
  </p:timing>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4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092"/>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886555569"/>
      </p:ext>
    </p:extLst>
  </p:cSld>
  <p:clrMapOvr>
    <a:masterClrMapping/>
  </p:clrMapOvr>
  <p:transition spd="med"/>
  <p:timing>
    <p:tnLst>
      <p:par>
        <p:cTn id="1" dur="indefinite" restart="never" nodeType="tmRoot"/>
      </p:par>
    </p:tnLst>
  </p:timing>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4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092"/>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633954551"/>
      </p:ext>
    </p:extLst>
  </p:cSld>
  <p:clrMapOvr>
    <a:masterClrMapping/>
  </p:clrMapOvr>
  <p:transition spd="med"/>
  <p:timing>
    <p:tnLst>
      <p:par>
        <p:cTn id="1" dur="indefinite" restart="never" nodeType="tmRoot"/>
      </p:par>
    </p:tnLst>
  </p:timing>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4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8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643338600"/>
      </p:ext>
    </p:extLst>
  </p:cSld>
  <p:clrMapOvr>
    <a:masterClrMapping/>
  </p:clrMapOvr>
  <p:transition spd="med"/>
  <p:timing>
    <p:tnLst>
      <p:par>
        <p:cT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45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8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389643906"/>
      </p:ext>
    </p:extLst>
  </p:cSld>
  <p:clrMapOvr>
    <a:masterClrMapping/>
  </p:clrMapOvr>
  <p:transition spd="med"/>
  <p:timing>
    <p:tnLst>
      <p:par>
        <p:cTn id="1" dur="indefinite" restart="never" nodeType="tmRoot"/>
      </p:par>
    </p:tnLst>
  </p:timing>
</p:sldLayout>
</file>

<file path=ppt/slideLayouts/slideLayout647.xml><?xml version="1.0" encoding="utf-8"?>
<p:sldLayout xmlns:a="http://schemas.openxmlformats.org/drawingml/2006/main" xmlns:r="http://schemas.openxmlformats.org/officeDocument/2006/relationships" xmlns:p="http://schemas.openxmlformats.org/presentationml/2006/main" userDrawn="1">
  <p:cSld name="4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8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981946608"/>
      </p:ext>
    </p:extLst>
  </p:cSld>
  <p:clrMapOvr>
    <a:masterClrMapping/>
  </p:clrMapOvr>
  <p:transition spd="med"/>
  <p:timing>
    <p:tnLst>
      <p:par>
        <p:cTn id="1" dur="indefinite" restart="never" nodeType="tmRoot"/>
      </p:par>
    </p:tnLst>
  </p:timing>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7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8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495997141"/>
      </p:ext>
    </p:extLst>
  </p:cSld>
  <p:clrMapOvr>
    <a:masterClrMapping/>
  </p:clrMapOvr>
  <p:transition spd="med"/>
  <p:timing>
    <p:tnLst>
      <p:par>
        <p:cTn id="1" dur="indefinite" restart="never" nodeType="tmRoot"/>
      </p:par>
    </p:tnLst>
  </p:timing>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4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29"/>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871256592"/>
      </p:ext>
    </p:extLst>
  </p:cSld>
  <p:clrMapOvr>
    <a:masterClrMapping/>
  </p:clrMapOvr>
  <p:transition spd="med"/>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8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68843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4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468208909"/>
      </p:ext>
    </p:extLst>
  </p:cSld>
  <p:clrMapOvr>
    <a:masterClrMapping/>
  </p:clrMapOvr>
  <p:transition spd="med"/>
  <p:timing>
    <p:tnLst>
      <p:par>
        <p:cTn id="1" dur="indefinite" restart="never" nodeType="tmRoot"/>
      </p:par>
    </p:tnLst>
  </p:timing>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49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201040294"/>
      </p:ext>
    </p:extLst>
  </p:cSld>
  <p:clrMapOvr>
    <a:masterClrMapping/>
  </p:clrMapOvr>
  <p:transition spd="med"/>
  <p:timing>
    <p:tnLst>
      <p:par>
        <p:cTn id="1" dur="indefinite" restart="never" nodeType="tmRoot"/>
      </p:par>
    </p:tnLst>
  </p:timing>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247245"/>
      </p:ext>
    </p:extLst>
  </p:cSld>
  <p:clrMapOvr>
    <a:masterClrMapping/>
  </p:clrMapOvr>
  <p:transition spd="med"/>
  <p:timing>
    <p:tnLst>
      <p:par>
        <p:cTn id="1" dur="indefinite" restart="never" nodeType="tmRoot"/>
      </p:par>
    </p:tnLst>
  </p:timing>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5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29"/>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806878639"/>
      </p:ext>
    </p:extLst>
  </p:cSld>
  <p:clrMapOvr>
    <a:masterClrMapping/>
  </p:clrMapOvr>
  <p:transition spd="med"/>
  <p:timing>
    <p:tnLst>
      <p:par>
        <p:cTn id="1" dur="indefinite" restart="never" nodeType="tmRoot"/>
      </p:par>
    </p:tnLst>
  </p:timing>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5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29"/>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890202985"/>
      </p:ext>
    </p:extLst>
  </p:cSld>
  <p:clrMapOvr>
    <a:masterClrMapping/>
  </p:clrMapOvr>
  <p:transition spd="med"/>
  <p:timing>
    <p:tnLst>
      <p:par>
        <p:cTn id="1" dur="indefinite" restart="never" nodeType="tmRoot"/>
      </p:par>
    </p:tnLst>
  </p:timing>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5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29"/>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951297292"/>
      </p:ext>
    </p:extLst>
  </p:cSld>
  <p:clrMapOvr>
    <a:masterClrMapping/>
  </p:clrMapOvr>
  <p:transition spd="med"/>
  <p:timing>
    <p:tnLst>
      <p:par>
        <p:cTn id="1" dur="indefinite" restart="never" nodeType="tmRoot"/>
      </p:par>
    </p:tnLst>
  </p:timing>
</p:sldLayout>
</file>

<file path=ppt/slideLayouts/slideLayout656.xml><?xml version="1.0" encoding="utf-8"?>
<p:sldLayout xmlns:a="http://schemas.openxmlformats.org/drawingml/2006/main" xmlns:r="http://schemas.openxmlformats.org/officeDocument/2006/relationships" xmlns:p="http://schemas.openxmlformats.org/presentationml/2006/main" userDrawn="1">
  <p:cSld name="5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29"/>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337063967"/>
      </p:ext>
    </p:extLst>
  </p:cSld>
  <p:clrMapOvr>
    <a:masterClrMapping/>
  </p:clrMapOvr>
  <p:transition spd="med"/>
  <p:timing>
    <p:tnLst>
      <p:par>
        <p:cTn id="1" dur="indefinite" restart="never" nodeType="tmRoot"/>
      </p:par>
    </p:tnLst>
  </p:timing>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5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310068751"/>
      </p:ext>
    </p:extLst>
  </p:cSld>
  <p:clrMapOvr>
    <a:masterClrMapping/>
  </p:clrMapOvr>
  <p:transition spd="med"/>
  <p:timing>
    <p:tnLst>
      <p:par>
        <p:cTn id="1" dur="indefinite" restart="never" nodeType="tmRoot"/>
      </p:par>
    </p:tnLst>
  </p:timing>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5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820558763"/>
      </p:ext>
    </p:extLst>
  </p:cSld>
  <p:clrMapOvr>
    <a:masterClrMapping/>
  </p:clrMapOvr>
  <p:transition spd="med"/>
  <p:timing>
    <p:tnLst>
      <p:par>
        <p:cTn id="1" dur="indefinite" restart="never" nodeType="tmRoot"/>
      </p:par>
    </p:tnLst>
  </p:timing>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5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37"/>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259944818"/>
      </p:ext>
    </p:extLst>
  </p:cSld>
  <p:clrMapOvr>
    <a:masterClrMapping/>
  </p:clrMapOvr>
  <p:transition spd="med"/>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Rectangle 8"/>
          <p:cNvSpPr/>
          <p:nvPr userDrawn="1"/>
        </p:nvSpPr>
        <p:spPr>
          <a:xfrm>
            <a:off x="0" y="2"/>
            <a:ext cx="9144000" cy="521679"/>
          </a:xfrm>
          <a:prstGeom prst="rect">
            <a:avLst/>
          </a:prstGeom>
          <a:solidFill>
            <a:srgbClr val="46375A"/>
          </a:solidFill>
          <a:ln>
            <a:noFill/>
          </a:ln>
        </p:spPr>
        <p:style>
          <a:lnRef idx="2">
            <a:schemeClr val="accent1">
              <a:shade val="50000"/>
            </a:schemeClr>
          </a:lnRef>
          <a:fillRef idx="1">
            <a:schemeClr val="accent1"/>
          </a:fillRef>
          <a:effectRef idx="0">
            <a:schemeClr val="accent1"/>
          </a:effectRef>
          <a:fontRef idx="minor">
            <a:schemeClr val="lt1"/>
          </a:fontRef>
        </p:style>
        <p:txBody>
          <a:bodyPr lIns="68329" tIns="34189" rIns="68329" bIns="34189" rtlCol="0" anchor="ctr"/>
          <a:lstStyle/>
          <a:p>
            <a:pPr algn="ctr" defTabSz="683291"/>
            <a:endParaRPr lang="en-US" sz="1300" dirty="0">
              <a:solidFill>
                <a:srgbClr val="FFFFFF"/>
              </a:solidFill>
              <a:sym typeface="Calibri"/>
            </a:endParaRPr>
          </a:p>
        </p:txBody>
      </p:sp>
      <p:sp>
        <p:nvSpPr>
          <p:cNvPr id="18" name="Text Placeholder 17"/>
          <p:cNvSpPr>
            <a:spLocks noGrp="1"/>
          </p:cNvSpPr>
          <p:nvPr>
            <p:ph type="body" sz="quarter" idx="11"/>
          </p:nvPr>
        </p:nvSpPr>
        <p:spPr>
          <a:xfrm>
            <a:off x="228600" y="81642"/>
            <a:ext cx="8686800" cy="400050"/>
          </a:xfrm>
        </p:spPr>
        <p:txBody>
          <a:bodyPr anchor="ctr"/>
          <a:lstStyle>
            <a:lvl1pPr marL="0" indent="0" algn="ctr">
              <a:spcBef>
                <a:spcPts val="0"/>
              </a:spcBef>
              <a:buFontTx/>
              <a:buNone/>
              <a:defRPr b="1">
                <a:solidFill>
                  <a:schemeClr val="bg1"/>
                </a:solidFill>
              </a:defRPr>
            </a:lvl1pPr>
          </a:lstStyle>
          <a:p>
            <a:pPr lvl="0"/>
            <a:r>
              <a:rPr lang="en-US" dirty="0" smtClean="0"/>
              <a:t>Click to edit Master text styles</a:t>
            </a:r>
          </a:p>
        </p:txBody>
      </p:sp>
      <p:sp>
        <p:nvSpPr>
          <p:cNvPr id="20" name="Text Placeholder 19"/>
          <p:cNvSpPr>
            <a:spLocks noGrp="1"/>
          </p:cNvSpPr>
          <p:nvPr>
            <p:ph type="body" sz="quarter" idx="12"/>
          </p:nvPr>
        </p:nvSpPr>
        <p:spPr>
          <a:xfrm>
            <a:off x="228600" y="742950"/>
            <a:ext cx="8686800" cy="3829050"/>
          </a:xfrm>
        </p:spPr>
        <p:txBody>
          <a:bodyPr/>
          <a:lstStyle>
            <a:lvl1pPr marL="384386" indent="-384386">
              <a:buFont typeface="+mj-lt"/>
              <a:buAutoNum type="alphaUcPeriod"/>
              <a:defRPr b="1"/>
            </a:lvl1pPr>
            <a:lvl2pPr marL="614963">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70609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5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37"/>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072464104"/>
      </p:ext>
    </p:extLst>
  </p:cSld>
  <p:clrMapOvr>
    <a:masterClrMapping/>
  </p:clrMapOvr>
  <p:transition spd="med"/>
  <p:timing>
    <p:tnLst>
      <p:par>
        <p:cTn id="1" dur="indefinite" restart="never" nodeType="tmRoot"/>
      </p:par>
    </p:tnLst>
  </p:timing>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5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37"/>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208469728"/>
      </p:ext>
    </p:extLst>
  </p:cSld>
  <p:clrMapOvr>
    <a:masterClrMapping/>
  </p:clrMapOvr>
  <p:transition spd="med"/>
  <p:timing>
    <p:tnLst>
      <p:par>
        <p:cTn id="1" dur="indefinite" restart="never" nodeType="tmRoot"/>
      </p:par>
    </p:tnLst>
  </p:timing>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5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37"/>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248040192"/>
      </p:ext>
    </p:extLst>
  </p:cSld>
  <p:clrMapOvr>
    <a:masterClrMapping/>
  </p:clrMapOvr>
  <p:transition spd="med"/>
  <p:timing>
    <p:tnLst>
      <p:par>
        <p:cTn id="1" dur="indefinite" restart="never" nodeType="tmRoot"/>
      </p:par>
    </p:tnLst>
  </p:timing>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6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37"/>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954057861"/>
      </p:ext>
    </p:extLst>
  </p:cSld>
  <p:clrMapOvr>
    <a:masterClrMapping/>
  </p:clrMapOvr>
  <p:transition spd="med"/>
  <p:timing>
    <p:tnLst>
      <p:par>
        <p:cTn id="1" dur="indefinite" restart="never" nodeType="tmRoot"/>
      </p:par>
    </p:tnLst>
  </p:timing>
</p:sldLayout>
</file>

<file path=ppt/slideLayouts/slideLayout664.xml><?xml version="1.0" encoding="utf-8"?>
<p:sldLayout xmlns:a="http://schemas.openxmlformats.org/drawingml/2006/main" xmlns:r="http://schemas.openxmlformats.org/officeDocument/2006/relationships" xmlns:p="http://schemas.openxmlformats.org/presentationml/2006/main" userDrawn="1">
  <p:cSld name="6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37"/>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561241393"/>
      </p:ext>
    </p:extLst>
  </p:cSld>
  <p:clrMapOvr>
    <a:masterClrMapping/>
  </p:clrMapOvr>
  <p:transition spd="med"/>
  <p:timing>
    <p:tnLst>
      <p:par>
        <p:cTn id="1" dur="indefinite" restart="never" nodeType="tmRoot"/>
      </p:par>
    </p:tnLst>
  </p:timing>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6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407"/>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997916150"/>
      </p:ext>
    </p:extLst>
  </p:cSld>
  <p:clrMapOvr>
    <a:masterClrMapping/>
  </p:clrMapOvr>
  <p:transition spd="med"/>
  <p:timing>
    <p:tnLst>
      <p:par>
        <p:cTn id="1" dur="indefinite" restart="never" nodeType="tmRoot"/>
      </p:par>
    </p:tnLst>
  </p:timing>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6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628045728"/>
      </p:ext>
    </p:extLst>
  </p:cSld>
  <p:clrMapOvr>
    <a:masterClrMapping/>
  </p:clrMapOvr>
  <p:transition spd="med"/>
  <p:timing>
    <p:tnLst>
      <p:par>
        <p:cTn id="1" dur="indefinite" restart="never" nodeType="tmRoot"/>
      </p:par>
    </p:tnLst>
  </p:timing>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64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639579496"/>
      </p:ext>
    </p:extLst>
  </p:cSld>
  <p:clrMapOvr>
    <a:masterClrMapping/>
  </p:clrMapOvr>
  <p:transition spd="med"/>
  <p:timing>
    <p:tnLst>
      <p:par>
        <p:cTn id="1" dur="indefinite" restart="never" nodeType="tmRoot"/>
      </p:par>
    </p:tnLst>
  </p:timing>
</p:sldLayout>
</file>

<file path=ppt/slideLayouts/slideLayout668.xml><?xml version="1.0" encoding="utf-8"?>
<p:sldLayout xmlns:a="http://schemas.openxmlformats.org/drawingml/2006/main" xmlns:r="http://schemas.openxmlformats.org/officeDocument/2006/relationships" xmlns:p="http://schemas.openxmlformats.org/presentationml/2006/main" userDrawn="1">
  <p:cSld name="65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14"/>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120624645"/>
      </p:ext>
    </p:extLst>
  </p:cSld>
  <p:clrMapOvr>
    <a:masterClrMapping/>
  </p:clrMapOvr>
  <p:transition spd="med"/>
  <p:timing>
    <p:tnLst>
      <p:par>
        <p:cT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6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073"/>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29309167"/>
      </p:ext>
    </p:extLst>
  </p:cSld>
  <p:clrMapOvr>
    <a:masterClrMapping/>
  </p:clrMapOvr>
  <p:transition spd="med"/>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126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6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91" y="4429128"/>
            <a:ext cx="2206835" cy="698070"/>
          </a:xfrm>
          <a:prstGeom prst="rect">
            <a:avLst/>
          </a:prstGeom>
        </p:spPr>
      </p:pic>
    </p:spTree>
    <p:extLst>
      <p:ext uri="{BB962C8B-B14F-4D97-AF65-F5344CB8AC3E}">
        <p14:creationId xmlns:p14="http://schemas.microsoft.com/office/powerpoint/2010/main" val="3171819767"/>
      </p:ext>
    </p:extLst>
  </p:cSld>
  <p:clrMapOvr>
    <a:masterClrMapping/>
  </p:clrMapOvr>
  <p:transition spd="med"/>
  <p:timing>
    <p:tnLst>
      <p:par>
        <p:cTn id="1" dur="indefinite" restart="never" nodeType="tmRoot"/>
      </p:par>
    </p:tn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68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91" y="4429128"/>
            <a:ext cx="2206835" cy="698070"/>
          </a:xfrm>
          <a:prstGeom prst="rect">
            <a:avLst/>
          </a:prstGeom>
        </p:spPr>
      </p:pic>
    </p:spTree>
    <p:extLst>
      <p:ext uri="{BB962C8B-B14F-4D97-AF65-F5344CB8AC3E}">
        <p14:creationId xmlns:p14="http://schemas.microsoft.com/office/powerpoint/2010/main" val="2895893763"/>
      </p:ext>
    </p:extLst>
  </p:cSld>
  <p:clrMapOvr>
    <a:masterClrMapping/>
  </p:clrMapOvr>
  <p:transition spd="med"/>
  <p:timing>
    <p:tnLst>
      <p:par>
        <p:cTn id="1" dur="indefinite" restart="never" nodeType="tmRoot"/>
      </p:par>
    </p:tnLst>
  </p:timing>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69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658633028"/>
      </p:ext>
    </p:extLst>
  </p:cSld>
  <p:clrMapOvr>
    <a:masterClrMapping/>
  </p:clrMapOvr>
  <p:transition spd="med"/>
  <p:timing>
    <p:tnLst>
      <p:par>
        <p:cTn id="1" dur="indefinite" restart="never" nodeType="tmRoot"/>
      </p:par>
    </p:tnLst>
  </p:timing>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7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073"/>
            <a:ext cx="8258175" cy="978693"/>
          </a:xfrm>
          <a:prstGeom prst="rect">
            <a:avLst/>
          </a:prstGeom>
        </p:spPr>
        <p:txBody>
          <a:bodyPr/>
          <a:lstStyle>
            <a:lvl1pPr>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91" y="4429128"/>
            <a:ext cx="2206835" cy="698070"/>
          </a:xfrm>
          <a:prstGeom prst="rect">
            <a:avLst/>
          </a:prstGeom>
        </p:spPr>
      </p:pic>
    </p:spTree>
    <p:extLst>
      <p:ext uri="{BB962C8B-B14F-4D97-AF65-F5344CB8AC3E}">
        <p14:creationId xmlns:p14="http://schemas.microsoft.com/office/powerpoint/2010/main" val="3983449111"/>
      </p:ext>
    </p:extLst>
  </p:cSld>
  <p:clrMapOvr>
    <a:masterClrMapping/>
  </p:clrMapOvr>
  <p:transition spd="med"/>
  <p:timing>
    <p:tnLst>
      <p:par>
        <p:cTn id="1" dur="indefinite" restart="never" nodeType="tmRoot"/>
      </p:par>
    </p:tnLst>
  </p:timing>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7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091" y="4429128"/>
            <a:ext cx="2206835" cy="698070"/>
          </a:xfrm>
          <a:prstGeom prst="rect">
            <a:avLst/>
          </a:prstGeom>
        </p:spPr>
      </p:pic>
    </p:spTree>
    <p:extLst>
      <p:ext uri="{BB962C8B-B14F-4D97-AF65-F5344CB8AC3E}">
        <p14:creationId xmlns:p14="http://schemas.microsoft.com/office/powerpoint/2010/main" val="1264527144"/>
      </p:ext>
    </p:extLst>
  </p:cSld>
  <p:clrMapOvr>
    <a:masterClrMapping/>
  </p:clrMapOvr>
  <p:transition spd="med"/>
  <p:timing>
    <p:tnLst>
      <p:par>
        <p:cTn id="1" dur="indefinite" restart="never" nodeType="tmRoot"/>
      </p:par>
    </p:tnLst>
  </p:timing>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7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652668522"/>
      </p:ext>
    </p:extLst>
  </p:cSld>
  <p:clrMapOvr>
    <a:masterClrMapping/>
  </p:clrMapOvr>
  <p:transition spd="med"/>
  <p:timing>
    <p:tnLst>
      <p:par>
        <p:cT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73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721563911"/>
      </p:ext>
    </p:extLst>
  </p:cSld>
  <p:clrMapOvr>
    <a:masterClrMapping/>
  </p:clrMapOvr>
  <p:transition spd="med"/>
  <p:timing>
    <p:tnLst>
      <p:par>
        <p:cTn id="1" dur="indefinite" restart="never" nodeType="tmRoot"/>
      </p:par>
    </p:tnLst>
  </p:timing>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7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4244772439"/>
      </p:ext>
    </p:extLst>
  </p:cSld>
  <p:clrMapOvr>
    <a:masterClrMapping/>
  </p:clrMapOvr>
  <p:transition spd="med"/>
  <p:timing>
    <p:tnLst>
      <p:par>
        <p:cTn id="1" dur="indefinite" restart="never" nodeType="tmRoot"/>
      </p:par>
    </p:tnLst>
  </p:timing>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Rectangle 8"/>
          <p:cNvSpPr/>
          <p:nvPr userDrawn="1"/>
        </p:nvSpPr>
        <p:spPr>
          <a:xfrm>
            <a:off x="0" y="2"/>
            <a:ext cx="9144000" cy="521679"/>
          </a:xfrm>
          <a:prstGeom prst="rect">
            <a:avLst/>
          </a:prstGeom>
          <a:solidFill>
            <a:srgbClr val="46375A"/>
          </a:solidFill>
          <a:ln>
            <a:noFill/>
          </a:ln>
        </p:spPr>
        <p:style>
          <a:lnRef idx="2">
            <a:schemeClr val="accent1">
              <a:shade val="50000"/>
            </a:schemeClr>
          </a:lnRef>
          <a:fillRef idx="1">
            <a:schemeClr val="accent1"/>
          </a:fillRef>
          <a:effectRef idx="0">
            <a:schemeClr val="accent1"/>
          </a:effectRef>
          <a:fontRef idx="minor">
            <a:schemeClr val="lt1"/>
          </a:fontRef>
        </p:style>
        <p:txBody>
          <a:bodyPr lIns="68373" tIns="34208" rIns="68373" bIns="34208" rtlCol="0" anchor="ctr"/>
          <a:lstStyle/>
          <a:p>
            <a:pPr marL="0" marR="0" lvl="0" indent="0" algn="ctr" defTabSz="68374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Helvetica"/>
              <a:cs typeface="Helvetica"/>
              <a:sym typeface="Calibri"/>
            </a:endParaRPr>
          </a:p>
        </p:txBody>
      </p:sp>
      <p:sp>
        <p:nvSpPr>
          <p:cNvPr id="18" name="Text Placeholder 17"/>
          <p:cNvSpPr>
            <a:spLocks noGrp="1"/>
          </p:cNvSpPr>
          <p:nvPr>
            <p:ph type="body" sz="quarter" idx="11"/>
          </p:nvPr>
        </p:nvSpPr>
        <p:spPr>
          <a:xfrm>
            <a:off x="228600" y="81642"/>
            <a:ext cx="8686800" cy="400050"/>
          </a:xfrm>
        </p:spPr>
        <p:txBody>
          <a:bodyPr anchor="ctr"/>
          <a:lstStyle>
            <a:lvl1pPr marL="0" indent="0" algn="ctr">
              <a:spcBef>
                <a:spcPts val="0"/>
              </a:spcBef>
              <a:buFontTx/>
              <a:buNone/>
              <a:defRPr b="1">
                <a:solidFill>
                  <a:schemeClr val="bg1"/>
                </a:solidFill>
              </a:defRPr>
            </a:lvl1pPr>
          </a:lstStyle>
          <a:p>
            <a:pPr lvl="0"/>
            <a:r>
              <a:rPr lang="en-US" dirty="0" smtClean="0"/>
              <a:t>Click to edit Master text styles</a:t>
            </a:r>
          </a:p>
        </p:txBody>
      </p:sp>
      <p:sp>
        <p:nvSpPr>
          <p:cNvPr id="20" name="Text Placeholder 19"/>
          <p:cNvSpPr>
            <a:spLocks noGrp="1"/>
          </p:cNvSpPr>
          <p:nvPr>
            <p:ph type="body" sz="quarter" idx="12"/>
          </p:nvPr>
        </p:nvSpPr>
        <p:spPr>
          <a:xfrm>
            <a:off x="228600" y="742950"/>
            <a:ext cx="8686800" cy="3829050"/>
          </a:xfrm>
        </p:spPr>
        <p:txBody>
          <a:bodyPr/>
          <a:lstStyle>
            <a:lvl1pPr marL="384633" indent="-384633">
              <a:buFont typeface="+mj-lt"/>
              <a:buAutoNum type="alphaUcPeriod"/>
              <a:defRPr b="1"/>
            </a:lvl1pPr>
            <a:lvl2pPr marL="615368">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8387214"/>
      </p:ext>
    </p:extLst>
  </p:cSld>
  <p:clrMapOvr>
    <a:masterClrMapping/>
  </p:clrMapOvr>
  <p:transition spd="med"/>
  <p:timing>
    <p:tnLst>
      <p:par>
        <p:cTn id="1" dur="indefinite" restart="never" nodeType="tmRoot"/>
      </p:par>
    </p:tn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402517"/>
      </p:ext>
    </p:extLst>
  </p:cSld>
  <p:clrMapOvr>
    <a:masterClrMapping/>
  </p:clrMapOvr>
  <p:transition spd="med"/>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192"/>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381983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userDrawn="1">
  <p:cSld name="7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073"/>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598881483"/>
      </p:ext>
    </p:extLst>
  </p:cSld>
  <p:clrMapOvr>
    <a:masterClrMapping/>
  </p:clrMapOvr>
  <p:transition spd="med"/>
  <p:timing>
    <p:tnLst>
      <p:par>
        <p:cTn id="1" dur="indefinite" restart="never" nodeType="tmRoot"/>
      </p:par>
    </p:tnLst>
  </p:timing>
</p:sldLayout>
</file>

<file path=ppt/slideLayouts/slideLayout681.xml><?xml version="1.0" encoding="utf-8"?>
<p:sldLayout xmlns:a="http://schemas.openxmlformats.org/drawingml/2006/main" xmlns:r="http://schemas.openxmlformats.org/officeDocument/2006/relationships" xmlns:p="http://schemas.openxmlformats.org/presentationml/2006/main" userDrawn="1">
  <p:cSld name="7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073"/>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396612956"/>
      </p:ext>
    </p:extLst>
  </p:cSld>
  <p:clrMapOvr>
    <a:masterClrMapping/>
  </p:clrMapOvr>
  <p:transition spd="med"/>
  <p:timing>
    <p:tnLst>
      <p:par>
        <p:cTn id="1" dur="indefinite" restart="never" nodeType="tmRoot"/>
      </p:par>
    </p:tnLst>
  </p:timing>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7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805771966"/>
      </p:ext>
    </p:extLst>
  </p:cSld>
  <p:clrMapOvr>
    <a:masterClrMapping/>
  </p:clrMapOvr>
  <p:transition spd="med"/>
  <p:timing>
    <p:tnLst>
      <p:par>
        <p:cTn id="1" dur="indefinite" restart="never" nodeType="tmRoot"/>
      </p:par>
    </p:tnLst>
  </p:timing>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79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775210741"/>
      </p:ext>
    </p:extLst>
  </p:cSld>
  <p:clrMapOvr>
    <a:masterClrMapping/>
  </p:clrMapOvr>
  <p:transition spd="med"/>
  <p:timing>
    <p:tnLst>
      <p:par>
        <p:cT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8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4" y="69133"/>
            <a:ext cx="8258175" cy="978693"/>
          </a:xfrm>
          <a:prstGeom prst="rect">
            <a:avLst/>
          </a:prstGeom>
        </p:spPr>
        <p:txBody>
          <a:bodyPr/>
          <a:lstStyle>
            <a:lvl1pPr>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119" y="4429128"/>
            <a:ext cx="2206835" cy="698070"/>
          </a:xfrm>
          <a:prstGeom prst="rect">
            <a:avLst/>
          </a:prstGeom>
        </p:spPr>
      </p:pic>
    </p:spTree>
    <p:extLst>
      <p:ext uri="{BB962C8B-B14F-4D97-AF65-F5344CB8AC3E}">
        <p14:creationId xmlns:p14="http://schemas.microsoft.com/office/powerpoint/2010/main" val="749517033"/>
      </p:ext>
    </p:extLst>
  </p:cSld>
  <p:clrMapOvr>
    <a:masterClrMapping/>
  </p:clrMapOvr>
  <p:transition spd="med"/>
  <p:timing>
    <p:tnLst>
      <p:par>
        <p:cTn id="1" dur="indefinite" restart="never" nodeType="tmRoot"/>
      </p:par>
    </p:tnLst>
  </p:timing>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8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4" y="69133"/>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4196919513"/>
      </p:ext>
    </p:extLst>
  </p:cSld>
  <p:clrMapOvr>
    <a:masterClrMapping/>
  </p:clrMapOvr>
  <p:transition spd="med"/>
  <p:timing>
    <p:tnLst>
      <p:par>
        <p:cTn id="1" dur="indefinite" restart="never" nodeType="tmRoot"/>
      </p:par>
    </p:tnLst>
  </p:timing>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8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119" y="4429128"/>
            <a:ext cx="2206835" cy="698070"/>
          </a:xfrm>
          <a:prstGeom prst="rect">
            <a:avLst/>
          </a:prstGeom>
        </p:spPr>
      </p:pic>
    </p:spTree>
    <p:extLst>
      <p:ext uri="{BB962C8B-B14F-4D97-AF65-F5344CB8AC3E}">
        <p14:creationId xmlns:p14="http://schemas.microsoft.com/office/powerpoint/2010/main" val="3406629860"/>
      </p:ext>
    </p:extLst>
  </p:cSld>
  <p:clrMapOvr>
    <a:masterClrMapping/>
  </p:clrMapOvr>
  <p:transition spd="med"/>
  <p:timing>
    <p:tnLst>
      <p:par>
        <p:cTn id="1" dur="indefinite" restart="never" nodeType="tmRoot"/>
      </p:par>
    </p:tnLst>
  </p:timing>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8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2980316501"/>
      </p:ext>
    </p:extLst>
  </p:cSld>
  <p:clrMapOvr>
    <a:masterClrMapping/>
  </p:clrMapOvr>
  <p:transition spd="med"/>
  <p:timing>
    <p:tnLst>
      <p:par>
        <p:cTn id="1" dur="indefinite" restart="never" nodeType="tmRoot"/>
      </p:par>
    </p:tnLst>
  </p:timing>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84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23119" y="4429128"/>
            <a:ext cx="2206835" cy="698070"/>
          </a:xfrm>
          <a:prstGeom prst="rect">
            <a:avLst/>
          </a:prstGeom>
        </p:spPr>
      </p:pic>
    </p:spTree>
    <p:extLst>
      <p:ext uri="{BB962C8B-B14F-4D97-AF65-F5344CB8AC3E}">
        <p14:creationId xmlns:p14="http://schemas.microsoft.com/office/powerpoint/2010/main" val="2435001398"/>
      </p:ext>
    </p:extLst>
  </p:cSld>
  <p:clrMapOvr>
    <a:masterClrMapping/>
  </p:clrMapOvr>
  <p:transition spd="med"/>
  <p:timing>
    <p:tnLst>
      <p:par>
        <p:cTn id="1" dur="indefinite" restart="never" nodeType="tmRoot"/>
      </p:par>
    </p:tnLst>
  </p:timing>
</p:sldLayout>
</file>

<file path=ppt/slideLayouts/slideLayout689.xml><?xml version="1.0" encoding="utf-8"?>
<p:sldLayout xmlns:a="http://schemas.openxmlformats.org/drawingml/2006/main" xmlns:r="http://schemas.openxmlformats.org/officeDocument/2006/relationships" xmlns:p="http://schemas.openxmlformats.org/presentationml/2006/main" userDrawn="1">
  <p:cSld name="85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073"/>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2953541290"/>
      </p:ext>
    </p:extLst>
  </p:cSld>
  <p:clrMapOvr>
    <a:masterClrMapping/>
  </p:clrMapOvr>
  <p:transition spd="med"/>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626392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90.xml><?xml version="1.0" encoding="utf-8"?>
<p:sldLayout xmlns:a="http://schemas.openxmlformats.org/drawingml/2006/main" xmlns:r="http://schemas.openxmlformats.org/officeDocument/2006/relationships" xmlns:p="http://schemas.openxmlformats.org/presentationml/2006/main" userDrawn="1">
  <p:cSld name="8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073"/>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572965576"/>
      </p:ext>
    </p:extLst>
  </p:cSld>
  <p:clrMapOvr>
    <a:masterClrMapping/>
  </p:clrMapOvr>
  <p:transition spd="med"/>
  <p:timing>
    <p:tnLst>
      <p:par>
        <p:cT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userDrawn="1">
  <p:cSld name="8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073"/>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653266565"/>
      </p:ext>
    </p:extLst>
  </p:cSld>
  <p:clrMapOvr>
    <a:masterClrMapping/>
  </p:clrMapOvr>
  <p:transition spd="med"/>
  <p:timing>
    <p:tnLst>
      <p:par>
        <p:cTn id="1" dur="indefinite" restart="never" nodeType="tmRoot"/>
      </p:par>
    </p:tnLst>
  </p:timing>
</p:sldLayout>
</file>

<file path=ppt/slideLayouts/slideLayout692.xml><?xml version="1.0" encoding="utf-8"?>
<p:sldLayout xmlns:a="http://schemas.openxmlformats.org/drawingml/2006/main" xmlns:r="http://schemas.openxmlformats.org/officeDocument/2006/relationships" xmlns:p="http://schemas.openxmlformats.org/presentationml/2006/main" userDrawn="1">
  <p:cSld name="8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073"/>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927380789"/>
      </p:ext>
    </p:extLst>
  </p:cSld>
  <p:clrMapOvr>
    <a:masterClrMapping/>
  </p:clrMapOvr>
  <p:transition spd="med"/>
  <p:timing>
    <p:tnLst>
      <p:par>
        <p:cT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userDrawn="1">
  <p:cSld name="8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073"/>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465575629"/>
      </p:ext>
    </p:extLst>
  </p:cSld>
  <p:clrMapOvr>
    <a:masterClrMapping/>
  </p:clrMapOvr>
  <p:transition spd="med"/>
  <p:timing>
    <p:tnLst>
      <p:par>
        <p:cTn id="1" dur="indefinite" restart="never" nodeType="tmRoot"/>
      </p:par>
    </p:tnLst>
  </p:timing>
</p:sldLayout>
</file>

<file path=ppt/slideLayouts/slideLayout694.xml><?xml version="1.0" encoding="utf-8"?>
<p:sldLayout xmlns:a="http://schemas.openxmlformats.org/drawingml/2006/main" xmlns:r="http://schemas.openxmlformats.org/officeDocument/2006/relationships" xmlns:p="http://schemas.openxmlformats.org/presentationml/2006/main" userDrawn="1">
  <p:cSld name="9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073"/>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1047745402"/>
      </p:ext>
    </p:extLst>
  </p:cSld>
  <p:clrMapOvr>
    <a:masterClrMapping/>
  </p:clrMapOvr>
  <p:transition spd="med"/>
  <p:timing>
    <p:tnLst>
      <p:par>
        <p:cT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138"/>
            <a:ext cx="8258175" cy="978693"/>
          </a:xfrm>
          <a:prstGeom prst="rect">
            <a:avLst/>
          </a:prstGeom>
        </p:spPr>
        <p:txBody>
          <a:bodyPr>
            <a:normAutofit/>
          </a:bodyPr>
          <a:lstStyle>
            <a:lvl1pPr>
              <a:defRPr sz="3800">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705403595"/>
      </p:ext>
    </p:extLst>
  </p:cSld>
  <p:clrMapOvr>
    <a:masterClrMapping/>
  </p:clrMapOvr>
  <p:transition spd="med"/>
  <p:timing>
    <p:tnLst>
      <p:par>
        <p:cTn id="1" dur="indefinite" restart="never" nodeType="tmRoot"/>
      </p:par>
    </p:tnLst>
  </p:timing>
</p:sldLayout>
</file>

<file path=ppt/slideLayouts/slideLayout69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355054"/>
      </p:ext>
    </p:extLst>
  </p:cSld>
  <p:clrMapOvr>
    <a:masterClrMapping/>
  </p:clrMapOvr>
  <p:transition spd="med"/>
  <p:timing>
    <p:tnLst>
      <p:par>
        <p:cTn id="1" dur="indefinite" restart="never" nodeType="tmRoot"/>
      </p:par>
    </p:tnLst>
  </p:timing>
</p:sldLayout>
</file>

<file path=ppt/slideLayouts/slideLayout697.xml><?xml version="1.0" encoding="utf-8"?>
<p:sldLayout xmlns:a="http://schemas.openxmlformats.org/drawingml/2006/main" xmlns:r="http://schemas.openxmlformats.org/officeDocument/2006/relationships" xmlns:p="http://schemas.openxmlformats.org/presentationml/2006/main" userDrawn="1">
  <p:cSld name="9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316"/>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406903230"/>
      </p:ext>
    </p:extLst>
  </p:cSld>
  <p:clrMapOvr>
    <a:masterClrMapping/>
  </p:clrMapOvr>
  <p:transition spd="med"/>
  <p:timing>
    <p:tnLst>
      <p:par>
        <p:cTn id="1" dur="indefinite" restart="never" nodeType="tmRoot"/>
      </p:par>
    </p:tnLst>
  </p:timing>
</p:sldLayout>
</file>

<file path=ppt/slideLayouts/slideLayout698.xml><?xml version="1.0" encoding="utf-8"?>
<p:sldLayout xmlns:a="http://schemas.openxmlformats.org/drawingml/2006/main" xmlns:r="http://schemas.openxmlformats.org/officeDocument/2006/relationships" xmlns:p="http://schemas.openxmlformats.org/presentationml/2006/main" type="tx"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714372"/>
      </p:ext>
    </p:extLst>
  </p:cSld>
  <p:clrMapOvr>
    <a:masterClrMapping/>
  </p:clrMapOvr>
  <p:transition spd="med"/>
</p:sldLayout>
</file>

<file path=ppt/slideLayouts/slideLayout69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83" name="Shape 83"/>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defRPr>
            </a:lvl1pPr>
            <a:lvl2pPr marL="0" indent="407869" algn="ctr">
              <a:buSzTx/>
              <a:buFontTx/>
              <a:buNone/>
              <a:defRPr>
                <a:solidFill>
                  <a:srgbClr val="888888"/>
                </a:solidFill>
              </a:defRPr>
            </a:lvl2pPr>
            <a:lvl3pPr marL="0" indent="815731" algn="ctr">
              <a:buSzTx/>
              <a:buFontTx/>
              <a:buNone/>
              <a:defRPr>
                <a:solidFill>
                  <a:srgbClr val="888888"/>
                </a:solidFill>
              </a:defRPr>
            </a:lvl3pPr>
            <a:lvl4pPr marL="0" indent="1223607" algn="ctr">
              <a:buSzTx/>
              <a:buFontTx/>
              <a:buNone/>
              <a:defRPr>
                <a:solidFill>
                  <a:srgbClr val="888888"/>
                </a:solidFill>
              </a:defRPr>
            </a:lvl4pPr>
            <a:lvl5pPr marL="0" indent="1631470" algn="ctr">
              <a:buSzTx/>
              <a:buFontTx/>
              <a:buNone/>
              <a:defRPr>
                <a:solidFill>
                  <a:srgbClr val="888888"/>
                </a:solidFill>
              </a:defRPr>
            </a:lvl5pPr>
          </a:lstStyle>
          <a:p>
            <a:pPr lvl="0">
              <a:defRPr sz="1800">
                <a:solidFill>
                  <a:srgbClr val="000000"/>
                </a:solidFill>
              </a:defRPr>
            </a:pPr>
            <a:r>
              <a:rPr sz="2875">
                <a:solidFill>
                  <a:srgbClr val="888888"/>
                </a:solidFill>
              </a:rPr>
              <a:t>Body Level One</a:t>
            </a:r>
          </a:p>
          <a:p>
            <a:pPr lvl="1">
              <a:defRPr sz="1800">
                <a:solidFill>
                  <a:srgbClr val="000000"/>
                </a:solidFill>
              </a:defRPr>
            </a:pPr>
            <a:r>
              <a:rPr sz="2875">
                <a:solidFill>
                  <a:srgbClr val="888888"/>
                </a:solidFill>
              </a:rPr>
              <a:t>Body Level Two</a:t>
            </a:r>
          </a:p>
          <a:p>
            <a:pPr lvl="2">
              <a:defRPr sz="1800">
                <a:solidFill>
                  <a:srgbClr val="000000"/>
                </a:solidFill>
              </a:defRPr>
            </a:pPr>
            <a:r>
              <a:rPr sz="2875">
                <a:solidFill>
                  <a:srgbClr val="888888"/>
                </a:solidFill>
              </a:rPr>
              <a:t>Body Level Three</a:t>
            </a:r>
          </a:p>
          <a:p>
            <a:pPr lvl="3">
              <a:defRPr sz="1800">
                <a:solidFill>
                  <a:srgbClr val="000000"/>
                </a:solidFill>
              </a:defRPr>
            </a:pPr>
            <a:r>
              <a:rPr sz="2875">
                <a:solidFill>
                  <a:srgbClr val="888888"/>
                </a:solidFill>
              </a:rPr>
              <a:t>Body Level Four</a:t>
            </a:r>
          </a:p>
          <a:p>
            <a:pPr lvl="4">
              <a:defRPr sz="1800">
                <a:solidFill>
                  <a:srgbClr val="000000"/>
                </a:solidFill>
              </a:defRPr>
            </a:pPr>
            <a:r>
              <a:rPr sz="2875">
                <a:solidFill>
                  <a:srgbClr val="888888"/>
                </a:solidFill>
              </a:rPr>
              <a:t>Body Level Five</a:t>
            </a:r>
          </a:p>
        </p:txBody>
      </p:sp>
    </p:spTree>
    <p:extLst>
      <p:ext uri="{BB962C8B-B14F-4D97-AF65-F5344CB8AC3E}">
        <p14:creationId xmlns:p14="http://schemas.microsoft.com/office/powerpoint/2010/main" val="420855614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6375A"/>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40170064"/>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1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34275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00.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158" name="Shape 15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7869"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59" name="Shape 15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57150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60" name="Shape 160"/>
          <p:cNvSpPr>
            <a:spLocks noGrp="1"/>
          </p:cNvSpPr>
          <p:nvPr>
            <p:ph type="title"/>
          </p:nvPr>
        </p:nvSpPr>
        <p:spPr>
          <a:prstGeom prst="rect">
            <a:avLst/>
          </a:prstGeom>
        </p:spPr>
        <p:txBody>
          <a:bodyPr/>
          <a:lstStyle>
            <a:lvl1pPr>
              <a:defRPr sz="3500">
                <a:solidFill>
                  <a:schemeClr val="bg1"/>
                </a:solidFill>
                <a:latin typeface="Arial"/>
                <a:ea typeface="Arial"/>
                <a:cs typeface="Arial"/>
                <a:sym typeface="Arial"/>
              </a:defRPr>
            </a:lvl1pPr>
          </a:lstStyle>
          <a:p>
            <a:pPr lvl="0">
              <a:defRPr sz="1800"/>
            </a:pPr>
            <a:r>
              <a:rPr sz="3500" dirty="0"/>
              <a:t>Title Text</a:t>
            </a:r>
          </a:p>
        </p:txBody>
      </p:sp>
      <p:sp>
        <p:nvSpPr>
          <p:cNvPr id="161" name="Shape 161"/>
          <p:cNvSpPr>
            <a:spLocks noGrp="1"/>
          </p:cNvSpPr>
          <p:nvPr>
            <p:ph type="body" idx="1"/>
          </p:nvPr>
        </p:nvSpPr>
        <p:spPr>
          <a:prstGeom prst="rect">
            <a:avLst/>
          </a:prstGeom>
        </p:spPr>
        <p:txBody>
          <a:bodyPr/>
          <a:lstStyle>
            <a:lvl1pPr>
              <a:buClr>
                <a:srgbClr val="205C3A"/>
              </a:buClr>
              <a:defRPr>
                <a:latin typeface="Arial"/>
                <a:ea typeface="Arial"/>
                <a:cs typeface="Arial"/>
                <a:sym typeface="Arial"/>
              </a:defRPr>
            </a:lvl1pPr>
            <a:lvl2pPr>
              <a:buClr>
                <a:srgbClr val="205C3A"/>
              </a:buClr>
              <a:defRPr>
                <a:latin typeface="Arial"/>
                <a:ea typeface="Arial"/>
                <a:cs typeface="Arial"/>
                <a:sym typeface="Arial"/>
              </a:defRPr>
            </a:lvl2pPr>
            <a:lvl3pPr>
              <a:buClr>
                <a:srgbClr val="205C3A"/>
              </a:buClr>
              <a:defRPr>
                <a:latin typeface="Arial"/>
                <a:ea typeface="Arial"/>
                <a:cs typeface="Arial"/>
                <a:sym typeface="Arial"/>
              </a:defRPr>
            </a:lvl3pPr>
            <a:lvl4pPr>
              <a:buClr>
                <a:srgbClr val="205C3A"/>
              </a:buClr>
              <a:buChar char="•"/>
              <a:defRPr>
                <a:latin typeface="Arial"/>
                <a:ea typeface="Arial"/>
                <a:cs typeface="Arial"/>
                <a:sym typeface="Arial"/>
              </a:defRPr>
            </a:lvl4pPr>
            <a:lvl5pPr>
              <a:buClr>
                <a:srgbClr val="205C3A"/>
              </a:buClr>
              <a:buChar char="•"/>
              <a:defRPr>
                <a:latin typeface="Arial"/>
                <a:ea typeface="Arial"/>
                <a:cs typeface="Arial"/>
                <a:sym typeface="Arial"/>
              </a:defRPr>
            </a:lvl5pPr>
          </a:lstStyle>
          <a:p>
            <a:pPr lvl="0">
              <a:defRPr sz="1800"/>
            </a:pPr>
            <a:r>
              <a:rPr sz="2875"/>
              <a:t>Body Level One</a:t>
            </a:r>
          </a:p>
          <a:p>
            <a:pPr lvl="1">
              <a:defRPr sz="1800"/>
            </a:pPr>
            <a:r>
              <a:rPr sz="2875"/>
              <a:t>Body Level Two</a:t>
            </a:r>
          </a:p>
          <a:p>
            <a:pPr lvl="2">
              <a:defRPr sz="1800"/>
            </a:pPr>
            <a:r>
              <a:rPr sz="2875"/>
              <a:t>Body Level Three</a:t>
            </a:r>
          </a:p>
          <a:p>
            <a:pPr lvl="3">
              <a:defRPr sz="1800"/>
            </a:pPr>
            <a:r>
              <a:rPr sz="2875"/>
              <a:t>Body Level Four</a:t>
            </a:r>
          </a:p>
          <a:p>
            <a:pPr lvl="4">
              <a:defRPr sz="1800"/>
            </a:pPr>
            <a:r>
              <a:rPr sz="2875"/>
              <a:t>Body Level Five</a:t>
            </a:r>
          </a:p>
        </p:txBody>
      </p:sp>
    </p:spTree>
    <p:extLst>
      <p:ext uri="{BB962C8B-B14F-4D97-AF65-F5344CB8AC3E}">
        <p14:creationId xmlns:p14="http://schemas.microsoft.com/office/powerpoint/2010/main" val="1355032156"/>
      </p:ext>
    </p:extLst>
  </p:cSld>
  <p:clrMapOvr>
    <a:masterClrMapping/>
  </p:clrMapOvr>
  <p:transition spd="med"/>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163" name="Shape 163"/>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7869"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64" name="Shape 164"/>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57150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65" name="Shape 165"/>
          <p:cNvSpPr>
            <a:spLocks noGrp="1"/>
          </p:cNvSpPr>
          <p:nvPr>
            <p:ph type="title"/>
          </p:nvPr>
        </p:nvSpPr>
        <p:spPr>
          <a:xfrm>
            <a:off x="457202" y="1"/>
            <a:ext cx="3008314" cy="1076325"/>
          </a:xfrm>
          <a:prstGeom prst="rect">
            <a:avLst/>
          </a:prstGeom>
        </p:spPr>
        <p:txBody>
          <a:bodyPr anchor="b"/>
          <a:lstStyle>
            <a:lvl1pPr algn="l">
              <a:defRPr sz="1813">
                <a:latin typeface="Arial Bold"/>
                <a:ea typeface="Arial Bold"/>
                <a:cs typeface="Arial Bold"/>
                <a:sym typeface="Arial Bold"/>
              </a:defRPr>
            </a:lvl1pPr>
          </a:lstStyle>
          <a:p>
            <a:pPr lvl="0">
              <a:defRPr sz="1800"/>
            </a:pPr>
            <a:r>
              <a:rPr sz="1813"/>
              <a:t>Title Text</a:t>
            </a:r>
          </a:p>
        </p:txBody>
      </p:sp>
      <p:sp>
        <p:nvSpPr>
          <p:cNvPr id="166" name="Shape 166"/>
          <p:cNvSpPr>
            <a:spLocks noGrp="1"/>
          </p:cNvSpPr>
          <p:nvPr>
            <p:ph type="body" idx="1"/>
          </p:nvPr>
        </p:nvSpPr>
        <p:spPr>
          <a:xfrm>
            <a:off x="3575050" y="204811"/>
            <a:ext cx="5111750" cy="4938713"/>
          </a:xfrm>
          <a:prstGeom prst="rect">
            <a:avLst/>
          </a:prstGeom>
        </p:spPr>
        <p:txBody>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pPr lvl="0">
              <a:defRPr sz="1800"/>
            </a:pPr>
            <a:r>
              <a:rPr sz="2875"/>
              <a:t>Body Level One</a:t>
            </a:r>
          </a:p>
          <a:p>
            <a:pPr lvl="1">
              <a:defRPr sz="1800"/>
            </a:pPr>
            <a:r>
              <a:rPr sz="2875"/>
              <a:t>Body Level Two</a:t>
            </a:r>
          </a:p>
          <a:p>
            <a:pPr lvl="2">
              <a:defRPr sz="1800"/>
            </a:pPr>
            <a:r>
              <a:rPr sz="2875"/>
              <a:t>Body Level Three</a:t>
            </a:r>
          </a:p>
          <a:p>
            <a:pPr lvl="3">
              <a:defRPr sz="1800"/>
            </a:pPr>
            <a:r>
              <a:rPr sz="2875"/>
              <a:t>Body Level Four</a:t>
            </a:r>
          </a:p>
          <a:p>
            <a:pPr lvl="4">
              <a:defRPr sz="1800"/>
            </a:pPr>
            <a:r>
              <a:rPr sz="2875"/>
              <a:t>Body Level Five</a:t>
            </a:r>
          </a:p>
        </p:txBody>
      </p:sp>
    </p:spTree>
    <p:extLst>
      <p:ext uri="{BB962C8B-B14F-4D97-AF65-F5344CB8AC3E}">
        <p14:creationId xmlns:p14="http://schemas.microsoft.com/office/powerpoint/2010/main" val="3705405157"/>
      </p:ext>
    </p:extLst>
  </p:cSld>
  <p:clrMapOvr>
    <a:masterClrMapping/>
  </p:clrMapOvr>
  <p:transition spd="med"/>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68" name="Shape 16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7869"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69" name="Shape 16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57150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70" name="Shape 170"/>
          <p:cNvSpPr>
            <a:spLocks noGrp="1"/>
          </p:cNvSpPr>
          <p:nvPr>
            <p:ph type="title"/>
          </p:nvPr>
        </p:nvSpPr>
        <p:spPr>
          <a:prstGeom prst="rect">
            <a:avLst/>
          </a:prstGeom>
        </p:spPr>
        <p:txBody>
          <a:bodyPr/>
          <a:lstStyle>
            <a:lvl1pPr>
              <a:defRPr sz="3500">
                <a:latin typeface="Arial"/>
                <a:ea typeface="Arial"/>
                <a:cs typeface="Arial"/>
                <a:sym typeface="Arial"/>
              </a:defRPr>
            </a:lvl1pPr>
          </a:lstStyle>
          <a:p>
            <a:pPr lvl="0">
              <a:defRPr sz="1800"/>
            </a:pPr>
            <a:r>
              <a:rPr sz="3500"/>
              <a:t>Title Text</a:t>
            </a:r>
          </a:p>
        </p:txBody>
      </p:sp>
      <p:sp>
        <p:nvSpPr>
          <p:cNvPr id="171" name="Shape 171"/>
          <p:cNvSpPr>
            <a:spLocks noGrp="1"/>
          </p:cNvSpPr>
          <p:nvPr>
            <p:ph type="body" idx="1"/>
          </p:nvPr>
        </p:nvSpPr>
        <p:spPr>
          <a:xfrm>
            <a:off x="457200" y="1200150"/>
            <a:ext cx="4038600" cy="3943350"/>
          </a:xfrm>
          <a:prstGeom prst="rect">
            <a:avLst/>
          </a:prstGeom>
        </p:spPr>
        <p:txBody>
          <a:bodyPr/>
          <a:lstStyle>
            <a:lvl1pPr>
              <a:spcBef>
                <a:spcPts val="536"/>
              </a:spcBef>
              <a:defRPr sz="2500">
                <a:latin typeface="Arial"/>
                <a:ea typeface="Arial"/>
                <a:cs typeface="Arial"/>
                <a:sym typeface="Arial"/>
              </a:defRPr>
            </a:lvl1pPr>
            <a:lvl2pPr marL="705273" indent="-297401">
              <a:spcBef>
                <a:spcPts val="536"/>
              </a:spcBef>
              <a:defRPr sz="2500">
                <a:latin typeface="Arial"/>
                <a:ea typeface="Arial"/>
                <a:cs typeface="Arial"/>
                <a:sym typeface="Arial"/>
              </a:defRPr>
            </a:lvl2pPr>
            <a:lvl3pPr marL="1101241" indent="-285510">
              <a:spcBef>
                <a:spcPts val="536"/>
              </a:spcBef>
              <a:defRPr sz="2500">
                <a:latin typeface="Arial"/>
                <a:ea typeface="Arial"/>
                <a:cs typeface="Arial"/>
                <a:sym typeface="Arial"/>
              </a:defRPr>
            </a:lvl3pPr>
            <a:lvl4pPr marL="1540829" indent="-317231">
              <a:spcBef>
                <a:spcPts val="536"/>
              </a:spcBef>
              <a:defRPr sz="2500">
                <a:latin typeface="Arial"/>
                <a:ea typeface="Arial"/>
                <a:cs typeface="Arial"/>
                <a:sym typeface="Arial"/>
              </a:defRPr>
            </a:lvl4pPr>
            <a:lvl5pPr marL="1948700" indent="-317231">
              <a:spcBef>
                <a:spcPts val="536"/>
              </a:spcBef>
              <a:defRPr sz="2500">
                <a:latin typeface="Arial"/>
                <a:ea typeface="Arial"/>
                <a:cs typeface="Arial"/>
                <a:sym typeface="Arial"/>
              </a:defRPr>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1064394299"/>
      </p:ext>
    </p:extLst>
  </p:cSld>
  <p:clrMapOvr>
    <a:masterClrMapping/>
  </p:clrMapOvr>
  <p:transition spd="med"/>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177" name="Shape 177"/>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7869"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78" name="Shape 178"/>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57150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79" name="Shape 179"/>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latin typeface="Arial"/>
                <a:ea typeface="Arial"/>
                <a:cs typeface="Arial"/>
                <a:sym typeface="Arial"/>
              </a:defRPr>
            </a:lvl1pPr>
            <a:lvl2pPr marL="0" indent="407869" algn="ctr">
              <a:buSzTx/>
              <a:buFontTx/>
              <a:buNone/>
              <a:defRPr>
                <a:solidFill>
                  <a:srgbClr val="888888"/>
                </a:solidFill>
                <a:latin typeface="Arial"/>
                <a:ea typeface="Arial"/>
                <a:cs typeface="Arial"/>
                <a:sym typeface="Arial"/>
              </a:defRPr>
            </a:lvl2pPr>
            <a:lvl3pPr marL="0" indent="815731" algn="ctr">
              <a:buSzTx/>
              <a:buFontTx/>
              <a:buNone/>
              <a:defRPr>
                <a:solidFill>
                  <a:srgbClr val="888888"/>
                </a:solidFill>
                <a:latin typeface="Arial"/>
                <a:ea typeface="Arial"/>
                <a:cs typeface="Arial"/>
                <a:sym typeface="Arial"/>
              </a:defRPr>
            </a:lvl3pPr>
            <a:lvl4pPr marL="0" indent="1223607" algn="ctr">
              <a:buSzTx/>
              <a:buFontTx/>
              <a:buNone/>
              <a:defRPr>
                <a:solidFill>
                  <a:srgbClr val="888888"/>
                </a:solidFill>
                <a:latin typeface="Arial"/>
                <a:ea typeface="Arial"/>
                <a:cs typeface="Arial"/>
                <a:sym typeface="Arial"/>
              </a:defRPr>
            </a:lvl4pPr>
            <a:lvl5pPr marL="0" indent="1631470" algn="ctr">
              <a:buSzTx/>
              <a:buFontTx/>
              <a:buNone/>
              <a:defRPr>
                <a:solidFill>
                  <a:srgbClr val="888888"/>
                </a:solidFill>
                <a:latin typeface="Arial"/>
                <a:ea typeface="Arial"/>
                <a:cs typeface="Arial"/>
                <a:sym typeface="Arial"/>
              </a:defRPr>
            </a:lvl5pPr>
          </a:lstStyle>
          <a:p>
            <a:pPr lvl="0">
              <a:defRPr sz="1800">
                <a:solidFill>
                  <a:srgbClr val="000000"/>
                </a:solidFill>
              </a:defRPr>
            </a:pPr>
            <a:r>
              <a:rPr sz="2875">
                <a:solidFill>
                  <a:srgbClr val="888888"/>
                </a:solidFill>
              </a:rPr>
              <a:t>Body Level One</a:t>
            </a:r>
          </a:p>
          <a:p>
            <a:pPr lvl="1">
              <a:defRPr sz="1800">
                <a:solidFill>
                  <a:srgbClr val="000000"/>
                </a:solidFill>
              </a:defRPr>
            </a:pPr>
            <a:r>
              <a:rPr sz="2875">
                <a:solidFill>
                  <a:srgbClr val="888888"/>
                </a:solidFill>
              </a:rPr>
              <a:t>Body Level Two</a:t>
            </a:r>
          </a:p>
          <a:p>
            <a:pPr lvl="2">
              <a:defRPr sz="1800">
                <a:solidFill>
                  <a:srgbClr val="000000"/>
                </a:solidFill>
              </a:defRPr>
            </a:pPr>
            <a:r>
              <a:rPr sz="2875">
                <a:solidFill>
                  <a:srgbClr val="888888"/>
                </a:solidFill>
              </a:rPr>
              <a:t>Body Level Three</a:t>
            </a:r>
          </a:p>
          <a:p>
            <a:pPr lvl="3">
              <a:defRPr sz="1800">
                <a:solidFill>
                  <a:srgbClr val="000000"/>
                </a:solidFill>
              </a:defRPr>
            </a:pPr>
            <a:r>
              <a:rPr sz="2875">
                <a:solidFill>
                  <a:srgbClr val="888888"/>
                </a:solidFill>
              </a:rPr>
              <a:t>Body Level Four</a:t>
            </a:r>
          </a:p>
          <a:p>
            <a:pPr lvl="4">
              <a:defRPr sz="1800">
                <a:solidFill>
                  <a:srgbClr val="000000"/>
                </a:solidFill>
              </a:defRPr>
            </a:pPr>
            <a:r>
              <a:rPr sz="2875">
                <a:solidFill>
                  <a:srgbClr val="888888"/>
                </a:solidFill>
              </a:rPr>
              <a:t>Body Level Five</a:t>
            </a:r>
          </a:p>
        </p:txBody>
      </p:sp>
    </p:spTree>
    <p:extLst>
      <p:ext uri="{BB962C8B-B14F-4D97-AF65-F5344CB8AC3E}">
        <p14:creationId xmlns:p14="http://schemas.microsoft.com/office/powerpoint/2010/main" val="3611354315"/>
      </p:ext>
    </p:extLst>
  </p:cSld>
  <p:clrMapOvr>
    <a:masterClrMapping/>
  </p:clrMapOvr>
  <p:transition spd="med"/>
</p:sldLayout>
</file>

<file path=ppt/slideLayouts/slideLayout70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66"/>
            <a:ext cx="8258175" cy="978693"/>
          </a:xfrm>
          <a:prstGeom prst="rect">
            <a:avLst/>
          </a:prstGeom>
        </p:spPr>
        <p:txBody>
          <a:bodyPr/>
          <a:lstStyle>
            <a:lvl1pPr>
              <a:defRPr>
                <a:solidFill>
                  <a:srgbClr val="46375A"/>
                </a:solidFill>
              </a:defRPr>
            </a:lvl1pPr>
          </a:lstStyle>
          <a:p>
            <a:pPr lvl="0">
              <a:defRPr sz="1800"/>
            </a:pPr>
            <a:r>
              <a:rPr sz="3875" dirty="0"/>
              <a:t>Title Text</a:t>
            </a:r>
          </a:p>
        </p:txBody>
      </p:sp>
    </p:spTree>
    <p:extLst>
      <p:ext uri="{BB962C8B-B14F-4D97-AF65-F5344CB8AC3E}">
        <p14:creationId xmlns:p14="http://schemas.microsoft.com/office/powerpoint/2010/main" val="1247752739"/>
      </p:ext>
    </p:extLst>
  </p:cSld>
  <p:clrMapOvr>
    <a:masterClrMapping/>
  </p:clrMapOvr>
  <p:transition spd="med"/>
  <p:timing>
    <p:tnLst>
      <p:par>
        <p:cTn id="1" dur="indefinite" restart="never" nodeType="tmRoot"/>
      </p:par>
    </p:tnLst>
  </p:timing>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66"/>
            <a:ext cx="8258175" cy="978693"/>
          </a:xfrm>
          <a:prstGeom prst="rect">
            <a:avLst/>
          </a:prstGeom>
        </p:spPr>
        <p:txBody>
          <a:bodyPr/>
          <a:lstStyle>
            <a:lvl1pPr>
              <a:defRPr>
                <a:solidFill>
                  <a:srgbClr val="46375A"/>
                </a:solidFill>
              </a:defRPr>
            </a:lvl1pPr>
          </a:lstStyle>
          <a:p>
            <a:pPr lvl="0">
              <a:defRPr sz="1800"/>
            </a:pPr>
            <a:r>
              <a:rPr sz="3875" dirty="0"/>
              <a:t>Title Text</a:t>
            </a:r>
          </a:p>
        </p:txBody>
      </p:sp>
    </p:spTree>
    <p:extLst>
      <p:ext uri="{BB962C8B-B14F-4D97-AF65-F5344CB8AC3E}">
        <p14:creationId xmlns:p14="http://schemas.microsoft.com/office/powerpoint/2010/main" val="3910940103"/>
      </p:ext>
    </p:extLst>
  </p:cSld>
  <p:clrMapOvr>
    <a:masterClrMapping/>
  </p:clrMapOvr>
  <p:transition spd="med"/>
  <p:timing>
    <p:tnLst>
      <p:par>
        <p:cTn id="1" dur="indefinite" restart="never" nodeType="tmRoot"/>
      </p:par>
    </p:tnLst>
  </p:timing>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66"/>
            <a:ext cx="8258175" cy="978693"/>
          </a:xfrm>
          <a:prstGeom prst="rect">
            <a:avLst/>
          </a:prstGeom>
        </p:spPr>
        <p:txBody>
          <a:bodyPr/>
          <a:lstStyle>
            <a:lvl1pPr>
              <a:defRPr>
                <a:solidFill>
                  <a:srgbClr val="46375A"/>
                </a:solidFill>
              </a:defRPr>
            </a:lvl1pPr>
          </a:lstStyle>
          <a:p>
            <a:pPr lvl="0">
              <a:defRPr sz="1800"/>
            </a:pPr>
            <a:r>
              <a:rPr sz="3875" dirty="0"/>
              <a:t>Title Text</a:t>
            </a:r>
          </a:p>
        </p:txBody>
      </p:sp>
    </p:spTree>
    <p:extLst>
      <p:ext uri="{BB962C8B-B14F-4D97-AF65-F5344CB8AC3E}">
        <p14:creationId xmlns:p14="http://schemas.microsoft.com/office/powerpoint/2010/main" val="3131368814"/>
      </p:ext>
    </p:extLst>
  </p:cSld>
  <p:clrMapOvr>
    <a:masterClrMapping/>
  </p:clrMapOvr>
  <p:transition spd="med"/>
  <p:timing>
    <p:tnLst>
      <p:par>
        <p:cTn id="1" dur="indefinite" restart="never" nodeType="tmRoot"/>
      </p:par>
    </p:tnLst>
  </p:timing>
</p:sldLayout>
</file>

<file path=ppt/slideLayouts/slideLayout7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5"/>
            <a:ext cx="2133600" cy="273844"/>
          </a:xfrm>
          <a:prstGeom prst="rect">
            <a:avLst/>
          </a:prstGeom>
        </p:spPr>
        <p:txBody>
          <a:bodyPr lIns="130526" tIns="65267" rIns="130526" bIns="65267"/>
          <a:lstStyle/>
          <a:p>
            <a:pPr defTabSz="407934">
              <a:defRPr/>
            </a:pPr>
            <a:fld id="{B95EB773-7F8F-5643-8146-89EA83A2926E}" type="datetimeFigureOut">
              <a:rPr lang="en-US" sz="1125" kern="0" smtClean="0">
                <a:solidFill>
                  <a:prstClr val="black"/>
                </a:solidFill>
                <a:latin typeface="Calibri"/>
                <a:cs typeface="Calibri"/>
                <a:sym typeface="Calibri"/>
              </a:rPr>
              <a:pPr defTabSz="407934">
                <a:defRPr/>
              </a:pPr>
              <a:t>6/7/2018</a:t>
            </a:fld>
            <a:endParaRPr lang="en-US" sz="1125" kern="0">
              <a:solidFill>
                <a:prstClr val="black"/>
              </a:solidFill>
              <a:latin typeface="Calibri"/>
              <a:cs typeface="Calibri"/>
              <a:sym typeface="Calibri"/>
            </a:endParaRPr>
          </a:p>
        </p:txBody>
      </p:sp>
      <p:sp>
        <p:nvSpPr>
          <p:cNvPr id="3" name="Footer Placeholder 2"/>
          <p:cNvSpPr>
            <a:spLocks noGrp="1"/>
          </p:cNvSpPr>
          <p:nvPr>
            <p:ph type="ftr" sz="quarter" idx="11"/>
          </p:nvPr>
        </p:nvSpPr>
        <p:spPr>
          <a:xfrm>
            <a:off x="3124200" y="4767265"/>
            <a:ext cx="2895600" cy="273844"/>
          </a:xfrm>
          <a:prstGeom prst="rect">
            <a:avLst/>
          </a:prstGeom>
        </p:spPr>
        <p:txBody>
          <a:bodyPr lIns="130526" tIns="65267" rIns="130526" bIns="65267"/>
          <a:lstStyle/>
          <a:p>
            <a:pPr defTabSz="407934">
              <a:defRPr/>
            </a:pPr>
            <a:endParaRPr lang="en-US" sz="1125" kern="0">
              <a:solidFill>
                <a:prstClr val="black"/>
              </a:solidFill>
              <a:latin typeface="Calibri"/>
              <a:cs typeface="Calibri"/>
              <a:sym typeface="Calibri"/>
            </a:endParaRPr>
          </a:p>
        </p:txBody>
      </p:sp>
      <p:sp>
        <p:nvSpPr>
          <p:cNvPr id="4" name="Slide Number Placeholder 3"/>
          <p:cNvSpPr>
            <a:spLocks noGrp="1"/>
          </p:cNvSpPr>
          <p:nvPr>
            <p:ph type="sldNum" sz="quarter" idx="12"/>
          </p:nvPr>
        </p:nvSpPr>
        <p:spPr>
          <a:xfrm>
            <a:off x="6553200" y="4767265"/>
            <a:ext cx="2133600" cy="273844"/>
          </a:xfrm>
          <a:prstGeom prst="rect">
            <a:avLst/>
          </a:prstGeom>
        </p:spPr>
        <p:txBody>
          <a:bodyPr lIns="130526" tIns="65267" rIns="130526" bIns="65267"/>
          <a:lstStyle/>
          <a:p>
            <a:pPr defTabSz="571500">
              <a:defRPr/>
            </a:pPr>
            <a:fld id="{529222BB-3113-614C-AA3D-550F84CB8F9C}" type="slidenum">
              <a:rPr lang="en-US" sz="1125" kern="0" smtClean="0">
                <a:solidFill>
                  <a:prstClr val="black">
                    <a:tint val="75000"/>
                  </a:prstClr>
                </a:solidFill>
                <a:latin typeface="Calibri"/>
                <a:cs typeface="Calibri"/>
                <a:sym typeface="Calibri"/>
              </a:rPr>
              <a:pPr defTabSz="571500">
                <a:defRPr/>
              </a:pPr>
              <a:t>‹#›</a:t>
            </a:fld>
            <a:endParaRPr lang="en-US" sz="1125" kern="0">
              <a:solidFill>
                <a:prstClr val="black">
                  <a:tint val="75000"/>
                </a:prstClr>
              </a:solidFill>
              <a:latin typeface="Calibri"/>
              <a:cs typeface="Calibri"/>
              <a:sym typeface="Calibri"/>
            </a:endParaRPr>
          </a:p>
        </p:txBody>
      </p:sp>
    </p:spTree>
    <p:extLst>
      <p:ext uri="{BB962C8B-B14F-4D97-AF65-F5344CB8AC3E}">
        <p14:creationId xmlns:p14="http://schemas.microsoft.com/office/powerpoint/2010/main" val="2547663786"/>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userDrawn="1">
  <p:cSld name="7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64"/>
            <a:ext cx="8258175" cy="978693"/>
          </a:xfrm>
          <a:prstGeom prst="rect">
            <a:avLst/>
          </a:prstGeom>
        </p:spPr>
        <p:txBody>
          <a:bodyPr/>
          <a:lstStyle>
            <a:lvl1pPr>
              <a:defRPr>
                <a:solidFill>
                  <a:srgbClr val="46375A"/>
                </a:solidFill>
              </a:defRPr>
            </a:lvl1pPr>
          </a:lstStyle>
          <a:p>
            <a:pPr lvl="0">
              <a:defRPr sz="1800"/>
            </a:pPr>
            <a:r>
              <a:rPr sz="3875" dirty="0"/>
              <a:t>Title Text</a:t>
            </a:r>
          </a:p>
        </p:txBody>
      </p:sp>
    </p:spTree>
    <p:extLst>
      <p:ext uri="{BB962C8B-B14F-4D97-AF65-F5344CB8AC3E}">
        <p14:creationId xmlns:p14="http://schemas.microsoft.com/office/powerpoint/2010/main" val="4277491633"/>
      </p:ext>
    </p:extLst>
  </p:cSld>
  <p:clrMapOvr>
    <a:masterClrMapping/>
  </p:clrMapOvr>
  <p:transition spd="med"/>
  <p:timing>
    <p:tnLst>
      <p:par>
        <p:cTn id="1" dur="indefinite" restart="never" nodeType="tmRoot"/>
      </p:par>
    </p:tnLst>
  </p:timing>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665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6" y="69252"/>
            <a:ext cx="8258175" cy="978693"/>
          </a:xfrm>
          <a:prstGeom prst="rect">
            <a:avLst/>
          </a:prstGeom>
        </p:spPr>
        <p:txBody>
          <a:bodyPr/>
          <a:lstStyle>
            <a:lvl1pPr>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124" y="4429128"/>
            <a:ext cx="2206835" cy="698070"/>
          </a:xfrm>
          <a:prstGeom prst="rect">
            <a:avLst/>
          </a:prstGeom>
        </p:spPr>
      </p:pic>
    </p:spTree>
    <p:extLst>
      <p:ext uri="{BB962C8B-B14F-4D97-AF65-F5344CB8AC3E}">
        <p14:creationId xmlns:p14="http://schemas.microsoft.com/office/powerpoint/2010/main" val="3801449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08"/>
            <a:ext cx="8258175" cy="978693"/>
          </a:xfrm>
          <a:prstGeom prst="rect">
            <a:avLst/>
          </a:prstGeom>
        </p:spPr>
        <p:txBody>
          <a:bodyPr/>
          <a:lstStyle>
            <a:lvl1pPr>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2270344612"/>
      </p:ext>
    </p:extLst>
  </p:cSld>
  <p:clrMapOvr>
    <a:masterClrMapping/>
  </p:clrMapOvr>
  <p:transition spd="med"/>
  <p:timing>
    <p:tnLst>
      <p:par>
        <p:cTn id="1" dur="indefinite" restart="never" nodeType="tmRoot"/>
      </p:par>
    </p:tnLst>
  </p:timing>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371"/>
            <a:ext cx="8258175" cy="978693"/>
          </a:xfrm>
          <a:prstGeom prst="rect">
            <a:avLst/>
          </a:prstGeom>
        </p:spPr>
        <p:txBody>
          <a:bodyPr/>
          <a:lstStyle>
            <a:lvl1pPr>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1772408904"/>
      </p:ext>
    </p:extLst>
  </p:cSld>
  <p:clrMapOvr>
    <a:masterClrMapping/>
  </p:clrMapOvr>
  <p:transition spd="med"/>
  <p:timing>
    <p:tnLst>
      <p:par>
        <p:cTn id="1" dur="indefinite" restart="never" nodeType="tmRoot"/>
      </p:par>
    </p:tnLst>
  </p:timing>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13">
                <a:solidFill>
                  <a:srgbClr val="46375A"/>
                </a:solidFill>
              </a:defRPr>
            </a:lvl1pPr>
          </a:lstStyle>
          <a:p>
            <a:r>
              <a:rPr lang="en-US" dirty="0" smtClean="0"/>
              <a:t>Click to edit Master title style</a:t>
            </a:r>
            <a:endParaRPr lang="en-US" dirty="0"/>
          </a:p>
        </p:txBody>
      </p:sp>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576906032"/>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08"/>
            <a:ext cx="8258175" cy="978693"/>
          </a:xfrm>
          <a:prstGeom prst="rect">
            <a:avLst/>
          </a:prstGeom>
        </p:spPr>
        <p:txBody>
          <a:bodyPr/>
          <a:lstStyle>
            <a:lvl1pPr>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1669311385"/>
      </p:ext>
    </p:extLst>
  </p:cSld>
  <p:clrMapOvr>
    <a:masterClrMapping/>
  </p:clrMapOvr>
  <p:transition spd="med"/>
  <p:timing>
    <p:tnLst>
      <p:par>
        <p:cTn id="1" dur="indefinite" restart="never" nodeType="tmRoot"/>
      </p:par>
    </p:tnLst>
  </p:timing>
</p:sldLayout>
</file>

<file path=ppt/slideLayouts/slideLayout714.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08"/>
            <a:ext cx="8258175" cy="978693"/>
          </a:xfrm>
          <a:prstGeom prst="rect">
            <a:avLst/>
          </a:prstGeom>
        </p:spPr>
        <p:txBody>
          <a:bodyPr/>
          <a:lstStyle>
            <a:lvl1pPr>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88994765"/>
      </p:ext>
    </p:extLst>
  </p:cSld>
  <p:clrMapOvr>
    <a:masterClrMapping/>
  </p:clrMapOvr>
  <p:transition spd="med"/>
  <p:timing>
    <p:tnLst>
      <p:par>
        <p:cTn id="1" dur="indefinite" restart="never" nodeType="tmRoot"/>
      </p:par>
    </p:tnLst>
  </p:timing>
</p:sldLayout>
</file>

<file path=ppt/slideLayouts/slideLayout71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42" name="Shape 42"/>
          <p:cNvSpPr>
            <a:spLocks noGrp="1"/>
          </p:cNvSpPr>
          <p:nvPr>
            <p:ph type="title"/>
          </p:nvPr>
        </p:nvSpPr>
        <p:spPr>
          <a:xfrm>
            <a:off x="685800" y="1383510"/>
            <a:ext cx="7772400" cy="1531144"/>
          </a:xfrm>
          <a:prstGeom prst="rect">
            <a:avLst/>
          </a:prstGeom>
        </p:spPr>
        <p:txBody>
          <a:bodyPr/>
          <a:lstStyle/>
          <a:p>
            <a:pPr lvl="0">
              <a:defRPr sz="1800"/>
            </a:pPr>
            <a:r>
              <a:rPr sz="3800"/>
              <a:t>Title Text</a:t>
            </a:r>
          </a:p>
        </p:txBody>
      </p:sp>
      <p:sp>
        <p:nvSpPr>
          <p:cNvPr id="43" name="Shape 43"/>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defRPr>
            </a:lvl1pPr>
            <a:lvl2pPr marL="0" indent="407576" algn="ctr">
              <a:buSzTx/>
              <a:buFontTx/>
              <a:buNone/>
              <a:defRPr>
                <a:solidFill>
                  <a:srgbClr val="888888"/>
                </a:solidFill>
              </a:defRPr>
            </a:lvl2pPr>
            <a:lvl3pPr marL="0" indent="815129" algn="ctr">
              <a:buSzTx/>
              <a:buFontTx/>
              <a:buNone/>
              <a:defRPr>
                <a:solidFill>
                  <a:srgbClr val="888888"/>
                </a:solidFill>
              </a:defRPr>
            </a:lvl3pPr>
            <a:lvl4pPr marL="0" indent="1222732" algn="ctr">
              <a:buSzTx/>
              <a:buFontTx/>
              <a:buNone/>
              <a:defRPr>
                <a:solidFill>
                  <a:srgbClr val="888888"/>
                </a:solidFill>
              </a:defRPr>
            </a:lvl4pPr>
            <a:lvl5pPr marL="0" indent="1630293" algn="ctr">
              <a:buSzTx/>
              <a:buFontTx/>
              <a:buNone/>
              <a:defRPr>
                <a:solidFill>
                  <a:srgbClr val="888888"/>
                </a:solidFill>
              </a:defRPr>
            </a:lvl5pPr>
          </a:lstStyle>
          <a:p>
            <a:pPr lvl="0">
              <a:defRPr sz="1800">
                <a:solidFill>
                  <a:srgbClr val="000000"/>
                </a:solidFill>
              </a:defRPr>
            </a:pPr>
            <a:r>
              <a:rPr sz="2900">
                <a:solidFill>
                  <a:srgbClr val="888888"/>
                </a:solidFill>
              </a:rPr>
              <a:t>Body Level One</a:t>
            </a:r>
          </a:p>
          <a:p>
            <a:pPr lvl="1">
              <a:defRPr sz="1800">
                <a:solidFill>
                  <a:srgbClr val="000000"/>
                </a:solidFill>
              </a:defRPr>
            </a:pPr>
            <a:r>
              <a:rPr sz="2900">
                <a:solidFill>
                  <a:srgbClr val="888888"/>
                </a:solidFill>
              </a:rPr>
              <a:t>Body Level Two</a:t>
            </a:r>
          </a:p>
          <a:p>
            <a:pPr lvl="2">
              <a:defRPr sz="1800">
                <a:solidFill>
                  <a:srgbClr val="000000"/>
                </a:solidFill>
              </a:defRPr>
            </a:pPr>
            <a:r>
              <a:rPr sz="2900">
                <a:solidFill>
                  <a:srgbClr val="888888"/>
                </a:solidFill>
              </a:rPr>
              <a:t>Body Level Three</a:t>
            </a:r>
          </a:p>
          <a:p>
            <a:pPr lvl="3">
              <a:defRPr sz="1800">
                <a:solidFill>
                  <a:srgbClr val="000000"/>
                </a:solidFill>
              </a:defRPr>
            </a:pPr>
            <a:r>
              <a:rPr sz="2900">
                <a:solidFill>
                  <a:srgbClr val="888888"/>
                </a:solidFill>
              </a:rPr>
              <a:t>Body Level Four</a:t>
            </a:r>
          </a:p>
          <a:p>
            <a:pPr lvl="4">
              <a:defRPr sz="1800">
                <a:solidFill>
                  <a:srgbClr val="000000"/>
                </a:solidFill>
              </a:defRPr>
            </a:pPr>
            <a:r>
              <a:rPr sz="2900">
                <a:solidFill>
                  <a:srgbClr val="888888"/>
                </a:solidFill>
              </a:rPr>
              <a:t>Body Level Five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923094" y="4429127"/>
            <a:ext cx="2206835" cy="698070"/>
          </a:xfrm>
          <a:prstGeom prst="rect">
            <a:avLst/>
          </a:prstGeom>
        </p:spPr>
      </p:pic>
    </p:spTree>
    <p:extLst>
      <p:ext uri="{BB962C8B-B14F-4D97-AF65-F5344CB8AC3E}">
        <p14:creationId xmlns:p14="http://schemas.microsoft.com/office/powerpoint/2010/main" val="1708111997"/>
      </p:ext>
    </p:extLst>
  </p:cSld>
  <p:clrMapOvr>
    <a:masterClrMapping/>
  </p:clrMapOvr>
  <p:transition spd="med"/>
</p:sldLayout>
</file>

<file path=ppt/slideLayouts/slideLayout71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pPr lvl="0">
              <a:defRPr sz="1800"/>
            </a:pPr>
            <a:r>
              <a:rPr sz="3800"/>
              <a:t>Title Text</a:t>
            </a:r>
          </a:p>
        </p:txBody>
      </p:sp>
      <p:sp>
        <p:nvSpPr>
          <p:cNvPr id="46" name="Shape 46"/>
          <p:cNvSpPr>
            <a:spLocks noGrp="1"/>
          </p:cNvSpPr>
          <p:nvPr>
            <p:ph type="body" idx="1"/>
          </p:nvPr>
        </p:nvSpPr>
        <p:spPr>
          <a:prstGeom prst="rect">
            <a:avLst/>
          </a:prstGeom>
        </p:spPr>
        <p:txBody>
          <a:bodyPr/>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923094" y="4429127"/>
            <a:ext cx="2206835" cy="698070"/>
          </a:xfrm>
          <a:prstGeom prst="rect">
            <a:avLst/>
          </a:prstGeom>
        </p:spPr>
      </p:pic>
    </p:spTree>
    <p:extLst>
      <p:ext uri="{BB962C8B-B14F-4D97-AF65-F5344CB8AC3E}">
        <p14:creationId xmlns:p14="http://schemas.microsoft.com/office/powerpoint/2010/main" val="2778184437"/>
      </p:ext>
    </p:extLst>
  </p:cSld>
  <p:clrMapOvr>
    <a:masterClrMapping/>
  </p:clrMapOvr>
  <p:transition spd="med"/>
</p:sldLayout>
</file>

<file path=ppt/slideLayouts/slideLayout71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pPr lvl="0">
              <a:defRPr sz="1800"/>
            </a:pPr>
            <a:r>
              <a:rPr sz="3800"/>
              <a:t>Title Text</a:t>
            </a:r>
          </a:p>
        </p:txBody>
      </p:sp>
      <p:sp>
        <p:nvSpPr>
          <p:cNvPr id="54" name="Shape 54"/>
          <p:cNvSpPr>
            <a:spLocks noGrp="1"/>
          </p:cNvSpPr>
          <p:nvPr>
            <p:ph type="body" idx="1"/>
          </p:nvPr>
        </p:nvSpPr>
        <p:spPr>
          <a:xfrm>
            <a:off x="457200" y="1200150"/>
            <a:ext cx="4038600" cy="3943350"/>
          </a:xfrm>
          <a:prstGeom prst="rect">
            <a:avLst/>
          </a:prstGeom>
        </p:spPr>
        <p:txBody>
          <a:bodyPr/>
          <a:lstStyle>
            <a:lvl1pPr>
              <a:spcBef>
                <a:spcPts val="537"/>
              </a:spcBef>
              <a:defRPr sz="2500"/>
            </a:lvl1pPr>
            <a:lvl2pPr marL="704756" indent="-297184">
              <a:spcBef>
                <a:spcPts val="537"/>
              </a:spcBef>
              <a:defRPr sz="2500"/>
            </a:lvl2pPr>
            <a:lvl3pPr marL="1100453" indent="-285307">
              <a:spcBef>
                <a:spcPts val="537"/>
              </a:spcBef>
              <a:defRPr sz="2500"/>
            </a:lvl3pPr>
            <a:lvl4pPr marL="1539704" indent="-316998">
              <a:spcBef>
                <a:spcPts val="537"/>
              </a:spcBef>
              <a:defRPr sz="2500"/>
            </a:lvl4pPr>
            <a:lvl5pPr marL="1947299" indent="-316998">
              <a:spcBef>
                <a:spcPts val="537"/>
              </a:spcBef>
              <a:defRPr sz="2500"/>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
        <p:nvSpPr>
          <p:cNvPr id="55" name="Shape 55"/>
          <p:cNvSpPr>
            <a:spLocks noGrp="1"/>
          </p:cNvSpPr>
          <p:nvPr>
            <p:ph type="sldNum" sz="quarter" idx="2"/>
          </p:nvPr>
        </p:nvSpPr>
        <p:spPr>
          <a:xfrm>
            <a:off x="6553200" y="4767266"/>
            <a:ext cx="2133600" cy="268605"/>
          </a:xfrm>
          <a:prstGeom prst="rect">
            <a:avLst/>
          </a:prstGeom>
        </p:spPr>
        <p:txBody>
          <a:bodyPr lIns="81503" tIns="40753" rIns="81503" bIns="40753"/>
          <a:lstStyle/>
          <a:p>
            <a:pPr defTabSz="684817"/>
            <a:fld id="{86CB4B4D-7CA3-9044-876B-883B54F8677D}" type="slidenum">
              <a:rPr lang="en-US" sz="1400" kern="0" smtClean="0">
                <a:solidFill>
                  <a:sysClr val="windowText" lastClr="000000"/>
                </a:solidFill>
                <a:latin typeface="Calibri"/>
                <a:sym typeface="Calibri"/>
              </a:rPr>
              <a:pPr defTabSz="684817"/>
              <a:t>‹#›</a:t>
            </a:fld>
            <a:endParaRPr lang="en-US" sz="1400" kern="0" dirty="0">
              <a:solidFill>
                <a:sysClr val="windowText" lastClr="000000"/>
              </a:solidFill>
              <a:latin typeface="Calibri"/>
              <a:sym typeface="Calibri"/>
            </a:endParaRP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923094" y="4429127"/>
            <a:ext cx="2206835" cy="698070"/>
          </a:xfrm>
          <a:prstGeom prst="rect">
            <a:avLst/>
          </a:prstGeom>
        </p:spPr>
      </p:pic>
    </p:spTree>
    <p:extLst>
      <p:ext uri="{BB962C8B-B14F-4D97-AF65-F5344CB8AC3E}">
        <p14:creationId xmlns:p14="http://schemas.microsoft.com/office/powerpoint/2010/main" val="4133649555"/>
      </p:ext>
    </p:extLst>
  </p:cSld>
  <p:clrMapOvr>
    <a:masterClrMapping/>
  </p:clrMapOvr>
  <p:transition spd="med"/>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1" y="69492"/>
            <a:ext cx="8258175" cy="978693"/>
          </a:xfrm>
          <a:prstGeom prst="rect">
            <a:avLst/>
          </a:prstGeom>
        </p:spPr>
        <p:txBody>
          <a:bodyPr/>
          <a:lstStyle>
            <a:lvl1pPr>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923094" y="4429127"/>
            <a:ext cx="2206835" cy="698070"/>
          </a:xfrm>
          <a:prstGeom prst="rect">
            <a:avLst/>
          </a:prstGeom>
        </p:spPr>
      </p:pic>
    </p:spTree>
    <p:extLst>
      <p:ext uri="{BB962C8B-B14F-4D97-AF65-F5344CB8AC3E}">
        <p14:creationId xmlns:p14="http://schemas.microsoft.com/office/powerpoint/2010/main" val="717308382"/>
      </p:ext>
    </p:extLst>
  </p:cSld>
  <p:clrMapOvr>
    <a:masterClrMapping/>
  </p:clrMapOvr>
  <p:transition spd="med"/>
  <p:timing>
    <p:tnLst>
      <p:par>
        <p:cTn id="1" dur="indefinite" restart="never" nodeType="tmRoot"/>
      </p:par>
    </p:tnLst>
  </p:timing>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1" y="69492"/>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811520474"/>
      </p:ext>
    </p:extLst>
  </p:cSld>
  <p:clrMapOvr>
    <a:masterClrMapping/>
  </p:clrMapOvr>
  <p:transition spd="med"/>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6" y="69252"/>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013316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923094" y="4429127"/>
            <a:ext cx="2206835" cy="698070"/>
          </a:xfrm>
          <a:prstGeom prst="rect">
            <a:avLst/>
          </a:prstGeom>
        </p:spPr>
      </p:pic>
    </p:spTree>
    <p:extLst>
      <p:ext uri="{BB962C8B-B14F-4D97-AF65-F5344CB8AC3E}">
        <p14:creationId xmlns:p14="http://schemas.microsoft.com/office/powerpoint/2010/main" val="3154570171"/>
      </p:ext>
    </p:extLst>
  </p:cSld>
  <p:clrMapOvr>
    <a:masterClrMapping/>
  </p:clrMapOvr>
  <p:transition spd="med"/>
  <p:timing>
    <p:tnLst>
      <p:par>
        <p:cTn id="1" dur="indefinite" restart="never" nodeType="tmRoot"/>
      </p:par>
    </p:tnLst>
  </p:timing>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120448776"/>
      </p:ext>
    </p:extLst>
  </p:cSld>
  <p:clrMapOvr>
    <a:masterClrMapping/>
  </p:clrMapOvr>
  <p:transition spd="med"/>
  <p:timing>
    <p:tnLst>
      <p:par>
        <p:cTn id="1" dur="indefinite" restart="never" nodeType="tmRoot"/>
      </p:par>
    </p:tnLst>
  </p:timing>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923094" y="4429127"/>
            <a:ext cx="2206835" cy="698070"/>
          </a:xfrm>
          <a:prstGeom prst="rect">
            <a:avLst/>
          </a:prstGeom>
        </p:spPr>
      </p:pic>
    </p:spTree>
    <p:extLst>
      <p:ext uri="{BB962C8B-B14F-4D97-AF65-F5344CB8AC3E}">
        <p14:creationId xmlns:p14="http://schemas.microsoft.com/office/powerpoint/2010/main" val="76182901"/>
      </p:ext>
    </p:extLst>
  </p:cSld>
  <p:clrMapOvr>
    <a:masterClrMapping/>
  </p:clrMapOvr>
  <p:transition spd="med"/>
  <p:timing>
    <p:tnLst>
      <p:par>
        <p:cTn id="1" dur="indefinite" restart="never" nodeType="tmRoot"/>
      </p:par>
    </p:tnLst>
  </p:timing>
</p:sldLayout>
</file>

<file path=ppt/slideLayouts/slideLayout723.xml><?xml version="1.0" encoding="utf-8"?>
<p:sldLayout xmlns:a="http://schemas.openxmlformats.org/drawingml/2006/main" xmlns:r="http://schemas.openxmlformats.org/officeDocument/2006/relationships" xmlns:p="http://schemas.openxmlformats.org/presentationml/2006/main" type="tx" preserve="1">
  <p:cSld name="2_Blank">
    <p:spTree>
      <p:nvGrpSpPr>
        <p:cNvPr id="1" name=""/>
        <p:cNvGrpSpPr/>
        <p:nvPr/>
      </p:nvGrpSpPr>
      <p:grpSpPr>
        <a:xfrm>
          <a:off x="0" y="0"/>
          <a:ext cx="0" cy="0"/>
          <a:chOff x="0" y="0"/>
          <a:chExt cx="0" cy="0"/>
        </a:xfrm>
      </p:grpSpPr>
      <p:cxnSp>
        <p:nvCxnSpPr>
          <p:cNvPr id="3" name="Straight Connector 2"/>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923094" y="4429127"/>
            <a:ext cx="2206835" cy="698070"/>
          </a:xfrm>
          <a:prstGeom prst="rect">
            <a:avLst/>
          </a:prstGeom>
        </p:spPr>
      </p:pic>
    </p:spTree>
    <p:extLst>
      <p:ext uri="{BB962C8B-B14F-4D97-AF65-F5344CB8AC3E}">
        <p14:creationId xmlns:p14="http://schemas.microsoft.com/office/powerpoint/2010/main" val="766217275"/>
      </p:ext>
    </p:extLst>
  </p:cSld>
  <p:clrMapOvr>
    <a:masterClrMapping/>
  </p:clrMapOvr>
  <p:transition spd="med"/>
</p:sldLayout>
</file>

<file path=ppt/slideLayouts/slideLayout724.xml><?xml version="1.0" encoding="utf-8"?>
<p:sldLayout xmlns:a="http://schemas.openxmlformats.org/drawingml/2006/main" xmlns:r="http://schemas.openxmlformats.org/officeDocument/2006/relationships" xmlns:p="http://schemas.openxmlformats.org/presentationml/2006/main" type="tx" preserve="1">
  <p:cSld name="3_Blank">
    <p:spTree>
      <p:nvGrpSpPr>
        <p:cNvPr id="1" name=""/>
        <p:cNvGrpSpPr/>
        <p:nvPr/>
      </p:nvGrpSpPr>
      <p:grpSpPr>
        <a:xfrm>
          <a:off x="0" y="0"/>
          <a:ext cx="0" cy="0"/>
          <a:chOff x="0" y="0"/>
          <a:chExt cx="0" cy="0"/>
        </a:xfrm>
      </p:grpSpPr>
      <p:cxnSp>
        <p:nvCxnSpPr>
          <p:cNvPr id="3" name="Straight Connector 2"/>
          <p:cNvCxnSpPr/>
          <p:nvPr userDrawn="1"/>
        </p:nvCxnSpPr>
        <p:spPr>
          <a:xfrm>
            <a:off x="3858073" y="1095375"/>
            <a:ext cx="4714877"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923094" y="4429127"/>
            <a:ext cx="2206835" cy="698070"/>
          </a:xfrm>
          <a:prstGeom prst="rect">
            <a:avLst/>
          </a:prstGeom>
        </p:spPr>
      </p:pic>
    </p:spTree>
    <p:extLst>
      <p:ext uri="{BB962C8B-B14F-4D97-AF65-F5344CB8AC3E}">
        <p14:creationId xmlns:p14="http://schemas.microsoft.com/office/powerpoint/2010/main" val="695214217"/>
      </p:ext>
    </p:extLst>
  </p:cSld>
  <p:clrMapOvr>
    <a:masterClrMapping/>
  </p:clrMapOvr>
  <p:transition spd="med"/>
  <p:timing>
    <p:tnLst>
      <p:par>
        <p:cTn id="1" dur="indefinite" restart="never" nodeType="tmRoot"/>
      </p:par>
    </p:tnLst>
  </p:timing>
</p:sldLayout>
</file>

<file path=ppt/slideLayouts/slideLayout725.xml><?xml version="1.0" encoding="utf-8"?>
<p:sldLayout xmlns:a="http://schemas.openxmlformats.org/drawingml/2006/main" xmlns:r="http://schemas.openxmlformats.org/officeDocument/2006/relationships" xmlns:p="http://schemas.openxmlformats.org/presentationml/2006/main" type="tx" preserve="1">
  <p:cSld name="6_Blank">
    <p:spTree>
      <p:nvGrpSpPr>
        <p:cNvPr id="1" name=""/>
        <p:cNvGrpSpPr/>
        <p:nvPr/>
      </p:nvGrpSpPr>
      <p:grpSpPr>
        <a:xfrm>
          <a:off x="0" y="0"/>
          <a:ext cx="0" cy="0"/>
          <a:chOff x="0" y="0"/>
          <a:chExt cx="0" cy="0"/>
        </a:xfrm>
      </p:grpSpPr>
      <p:cxnSp>
        <p:nvCxnSpPr>
          <p:cNvPr id="3" name="Straight Connector 2"/>
          <p:cNvCxnSpPr/>
          <p:nvPr userDrawn="1"/>
        </p:nvCxnSpPr>
        <p:spPr>
          <a:xfrm>
            <a:off x="4238631" y="1095375"/>
            <a:ext cx="4333875"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923094" y="4429127"/>
            <a:ext cx="2206835" cy="698070"/>
          </a:xfrm>
          <a:prstGeom prst="rect">
            <a:avLst/>
          </a:prstGeom>
        </p:spPr>
      </p:pic>
    </p:spTree>
    <p:extLst>
      <p:ext uri="{BB962C8B-B14F-4D97-AF65-F5344CB8AC3E}">
        <p14:creationId xmlns:p14="http://schemas.microsoft.com/office/powerpoint/2010/main" val="2152673066"/>
      </p:ext>
    </p:extLst>
  </p:cSld>
  <p:clrMapOvr>
    <a:masterClrMapping/>
  </p:clrMapOvr>
  <p:transition spd="med"/>
  <p:timing>
    <p:tnLst>
      <p:par>
        <p:cTn id="1" dur="indefinite" restart="never" nodeType="tmRoot"/>
      </p:par>
    </p:tnLst>
  </p:timing>
</p:sldLayout>
</file>

<file path=ppt/slideLayouts/slideLayout726.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177" name="Shape 177"/>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7724"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78" name="Shape 178"/>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913343"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Helvetica"/>
              <a:sym typeface="Calibri"/>
            </a:endParaRPr>
          </a:p>
        </p:txBody>
      </p:sp>
      <p:sp>
        <p:nvSpPr>
          <p:cNvPr id="179" name="Shape 179"/>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latin typeface="Arial"/>
                <a:ea typeface="Arial"/>
                <a:cs typeface="Arial"/>
                <a:sym typeface="Arial"/>
              </a:defRPr>
            </a:lvl1pPr>
            <a:lvl2pPr marL="0" indent="407724" algn="ctr">
              <a:buSzTx/>
              <a:buFontTx/>
              <a:buNone/>
              <a:defRPr>
                <a:solidFill>
                  <a:srgbClr val="888888"/>
                </a:solidFill>
                <a:latin typeface="Arial"/>
                <a:ea typeface="Arial"/>
                <a:cs typeface="Arial"/>
                <a:sym typeface="Arial"/>
              </a:defRPr>
            </a:lvl2pPr>
            <a:lvl3pPr marL="0" indent="815402" algn="ctr">
              <a:buSzTx/>
              <a:buFontTx/>
              <a:buNone/>
              <a:defRPr>
                <a:solidFill>
                  <a:srgbClr val="888888"/>
                </a:solidFill>
                <a:latin typeface="Arial"/>
                <a:ea typeface="Arial"/>
                <a:cs typeface="Arial"/>
                <a:sym typeface="Arial"/>
              </a:defRPr>
            </a:lvl3pPr>
            <a:lvl4pPr marL="0" indent="1223171" algn="ctr">
              <a:buSzTx/>
              <a:buFontTx/>
              <a:buNone/>
              <a:defRPr>
                <a:solidFill>
                  <a:srgbClr val="888888"/>
                </a:solidFill>
                <a:latin typeface="Arial"/>
                <a:ea typeface="Arial"/>
                <a:cs typeface="Arial"/>
                <a:sym typeface="Arial"/>
              </a:defRPr>
            </a:lvl4pPr>
            <a:lvl5pPr marL="0" indent="1630872" algn="ctr">
              <a:buSzTx/>
              <a:buFontTx/>
              <a:buNone/>
              <a:defRPr>
                <a:solidFill>
                  <a:srgbClr val="888888"/>
                </a:solidFill>
                <a:latin typeface="Arial"/>
                <a:ea typeface="Arial"/>
                <a:cs typeface="Arial"/>
                <a:sym typeface="Arial"/>
              </a:defRPr>
            </a:lvl5pPr>
          </a:lstStyle>
          <a:p>
            <a:pPr lvl="0">
              <a:defRPr sz="1800">
                <a:solidFill>
                  <a:srgbClr val="000000"/>
                </a:solidFill>
              </a:defRPr>
            </a:pPr>
            <a:r>
              <a:rPr sz="2900">
                <a:solidFill>
                  <a:srgbClr val="888888"/>
                </a:solidFill>
              </a:rPr>
              <a:t>Body Level One</a:t>
            </a:r>
          </a:p>
          <a:p>
            <a:pPr lvl="1">
              <a:defRPr sz="1800">
                <a:solidFill>
                  <a:srgbClr val="000000"/>
                </a:solidFill>
              </a:defRPr>
            </a:pPr>
            <a:r>
              <a:rPr sz="2900">
                <a:solidFill>
                  <a:srgbClr val="888888"/>
                </a:solidFill>
              </a:rPr>
              <a:t>Body Level Two</a:t>
            </a:r>
          </a:p>
          <a:p>
            <a:pPr lvl="2">
              <a:defRPr sz="1800">
                <a:solidFill>
                  <a:srgbClr val="000000"/>
                </a:solidFill>
              </a:defRPr>
            </a:pPr>
            <a:r>
              <a:rPr sz="2900">
                <a:solidFill>
                  <a:srgbClr val="888888"/>
                </a:solidFill>
              </a:rPr>
              <a:t>Body Level Three</a:t>
            </a:r>
          </a:p>
          <a:p>
            <a:pPr lvl="3">
              <a:defRPr sz="1800">
                <a:solidFill>
                  <a:srgbClr val="000000"/>
                </a:solidFill>
              </a:defRPr>
            </a:pPr>
            <a:r>
              <a:rPr sz="2900">
                <a:solidFill>
                  <a:srgbClr val="888888"/>
                </a:solidFill>
              </a:rPr>
              <a:t>Body Level Four</a:t>
            </a:r>
          </a:p>
          <a:p>
            <a:pPr lvl="4">
              <a:defRPr sz="1800">
                <a:solidFill>
                  <a:srgbClr val="000000"/>
                </a:solidFill>
              </a:defRPr>
            </a:pPr>
            <a:r>
              <a:rPr sz="2900">
                <a:solidFill>
                  <a:srgbClr val="888888"/>
                </a:solidFill>
              </a:rPr>
              <a:t>Body Level Five</a:t>
            </a:r>
          </a:p>
        </p:txBody>
      </p:sp>
    </p:spTree>
    <p:extLst>
      <p:ext uri="{BB962C8B-B14F-4D97-AF65-F5344CB8AC3E}">
        <p14:creationId xmlns:p14="http://schemas.microsoft.com/office/powerpoint/2010/main" val="4279695693"/>
      </p:ext>
    </p:extLst>
  </p:cSld>
  <p:clrMapOvr>
    <a:masterClrMapping/>
  </p:clrMapOvr>
  <p:transition spd="med"/>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071"/>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722170137"/>
      </p:ext>
    </p:extLst>
  </p:cSld>
  <p:clrMapOvr>
    <a:masterClrMapping/>
  </p:clrMapOvr>
  <p:transition spd="med"/>
  <p:timing>
    <p:tnLst>
      <p:par>
        <p:cTn id="1" dur="indefinite" restart="never" nodeType="tmRoot"/>
      </p:par>
    </p:tnLst>
  </p:timing>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40005" tIns="20003" rIns="40005" bIns="20003"/>
          <a:lstStyle/>
          <a:p>
            <a:r>
              <a:rPr lang="en-US" dirty="0" smtClean="0"/>
              <a:t>Click to edit Master title style</a:t>
            </a:r>
            <a:endParaRPr lang="en-US" dirty="0"/>
          </a:p>
        </p:txBody>
      </p:sp>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068469777"/>
      </p:ext>
    </p:extLst>
  </p:cSld>
  <p:clrMapOvr>
    <a:masterClrMapping/>
  </p:clrMapOvr>
  <p:timing>
    <p:tnLst>
      <p:par>
        <p:cTn id="1" dur="indefinite" restart="never" nodeType="tmRoot"/>
      </p:par>
    </p:tnLst>
  </p:timing>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83"/>
            <a:ext cx="8258175" cy="978693"/>
          </a:xfrm>
          <a:prstGeom prst="rect">
            <a:avLst/>
          </a:prstGeom>
        </p:spPr>
        <p:txBody>
          <a:bodyPr/>
          <a:lstStyle>
            <a:lvl1pPr>
              <a:defRPr>
                <a:solidFill>
                  <a:srgbClr val="46375A"/>
                </a:solidFill>
              </a:defRPr>
            </a:lvl1pPr>
          </a:lstStyle>
          <a:p>
            <a:pPr lvl="0">
              <a:defRPr sz="1800"/>
            </a:pPr>
            <a:r>
              <a:rPr sz="3875" dirty="0"/>
              <a:t>Title Text</a:t>
            </a:r>
          </a:p>
        </p:txBody>
      </p:sp>
    </p:spTree>
    <p:extLst>
      <p:ext uri="{BB962C8B-B14F-4D97-AF65-F5344CB8AC3E}">
        <p14:creationId xmlns:p14="http://schemas.microsoft.com/office/powerpoint/2010/main" val="3323049464"/>
      </p:ext>
    </p:extLst>
  </p:cSld>
  <p:clrMapOvr>
    <a:masterClrMapping/>
  </p:clrMapOvr>
  <p:transition spd="med"/>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124" y="4429128"/>
            <a:ext cx="2206835" cy="698070"/>
          </a:xfrm>
          <a:prstGeom prst="rect">
            <a:avLst/>
          </a:prstGeom>
        </p:spPr>
      </p:pic>
    </p:spTree>
    <p:extLst>
      <p:ext uri="{BB962C8B-B14F-4D97-AF65-F5344CB8AC3E}">
        <p14:creationId xmlns:p14="http://schemas.microsoft.com/office/powerpoint/2010/main" val="1775054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072738398"/>
      </p:ext>
    </p:extLst>
  </p:cSld>
  <p:clrMapOvr>
    <a:masterClrMapping/>
  </p:clrMapOvr>
  <p:transition spd="med"/>
  <p:timing>
    <p:tnLst>
      <p:par>
        <p:cTn id="1" dur="indefinite" restart="never" nodeType="tmRoot"/>
      </p:par>
    </p:tnLst>
  </p:timing>
</p:sldLayout>
</file>

<file path=ppt/slideLayouts/slideLayout7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88095"/>
      </p:ext>
    </p:extLst>
  </p:cSld>
  <p:clrMapOvr>
    <a:masterClrMapping/>
  </p:clrMapOvr>
  <p:timing>
    <p:tnLst>
      <p:par>
        <p:cTn id="1" dur="indefinite" restart="never" nodeType="tmRoot"/>
      </p:par>
    </p:tnLst>
  </p:timing>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20"/>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4193481484"/>
      </p:ext>
    </p:extLst>
  </p:cSld>
  <p:clrMapOvr>
    <a:masterClrMapping/>
  </p:clrMapOvr>
  <p:transition spd="med"/>
  <p:timing>
    <p:tnLst>
      <p:par>
        <p:cTn id="1" dur="indefinite" restart="never" nodeType="tmRoot"/>
      </p:par>
    </p:tnLst>
  </p:timing>
</p:sldLayout>
</file>

<file path=ppt/slideLayouts/slideLayout73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42" name="Shape 42"/>
          <p:cNvSpPr>
            <a:spLocks noGrp="1"/>
          </p:cNvSpPr>
          <p:nvPr>
            <p:ph type="title"/>
          </p:nvPr>
        </p:nvSpPr>
        <p:spPr>
          <a:xfrm>
            <a:off x="685800" y="1383509"/>
            <a:ext cx="7772400" cy="1531144"/>
          </a:xfrm>
          <a:prstGeom prst="rect">
            <a:avLst/>
          </a:prstGeom>
        </p:spPr>
        <p:txBody>
          <a:bodyPr/>
          <a:lstStyle/>
          <a:p>
            <a:pPr lvl="0">
              <a:defRPr sz="1800"/>
            </a:pPr>
            <a:r>
              <a:rPr sz="3813"/>
              <a:t>Title Text</a:t>
            </a:r>
          </a:p>
        </p:txBody>
      </p:sp>
      <p:sp>
        <p:nvSpPr>
          <p:cNvPr id="43" name="Shape 43"/>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defRPr>
            </a:lvl1pPr>
            <a:lvl2pPr marL="0" indent="408050" algn="ctr">
              <a:buSzTx/>
              <a:buFontTx/>
              <a:buNone/>
              <a:defRPr>
                <a:solidFill>
                  <a:srgbClr val="888888"/>
                </a:solidFill>
              </a:defRPr>
            </a:lvl2pPr>
            <a:lvl3pPr marL="0" indent="816103" algn="ctr">
              <a:buSzTx/>
              <a:buFontTx/>
              <a:buNone/>
              <a:defRPr>
                <a:solidFill>
                  <a:srgbClr val="888888"/>
                </a:solidFill>
              </a:defRPr>
            </a:lvl3pPr>
            <a:lvl4pPr marL="0" indent="1224155" algn="ctr">
              <a:buSzTx/>
              <a:buFontTx/>
              <a:buNone/>
              <a:defRPr>
                <a:solidFill>
                  <a:srgbClr val="888888"/>
                </a:solidFill>
              </a:defRPr>
            </a:lvl4pPr>
            <a:lvl5pPr marL="0" indent="1632207" algn="ctr">
              <a:buSzTx/>
              <a:buFontTx/>
              <a:buNone/>
              <a:defRPr>
                <a:solidFill>
                  <a:srgbClr val="888888"/>
                </a:solidFill>
              </a:defRPr>
            </a:lvl5pPr>
          </a:lstStyle>
          <a:p>
            <a:pPr lvl="0">
              <a:defRPr sz="1800">
                <a:solidFill>
                  <a:srgbClr val="000000"/>
                </a:solidFill>
              </a:defRPr>
            </a:pPr>
            <a:r>
              <a:rPr sz="2875">
                <a:solidFill>
                  <a:srgbClr val="888888"/>
                </a:solidFill>
              </a:rPr>
              <a:t>Body Level One</a:t>
            </a:r>
          </a:p>
          <a:p>
            <a:pPr lvl="1">
              <a:defRPr sz="1800">
                <a:solidFill>
                  <a:srgbClr val="000000"/>
                </a:solidFill>
              </a:defRPr>
            </a:pPr>
            <a:r>
              <a:rPr sz="2875">
                <a:solidFill>
                  <a:srgbClr val="888888"/>
                </a:solidFill>
              </a:rPr>
              <a:t>Body Level Two</a:t>
            </a:r>
          </a:p>
          <a:p>
            <a:pPr lvl="2">
              <a:defRPr sz="1800">
                <a:solidFill>
                  <a:srgbClr val="000000"/>
                </a:solidFill>
              </a:defRPr>
            </a:pPr>
            <a:r>
              <a:rPr sz="2875">
                <a:solidFill>
                  <a:srgbClr val="888888"/>
                </a:solidFill>
              </a:rPr>
              <a:t>Body Level Three</a:t>
            </a:r>
          </a:p>
          <a:p>
            <a:pPr lvl="3">
              <a:defRPr sz="1800">
                <a:solidFill>
                  <a:srgbClr val="000000"/>
                </a:solidFill>
              </a:defRPr>
            </a:pPr>
            <a:r>
              <a:rPr sz="2875">
                <a:solidFill>
                  <a:srgbClr val="888888"/>
                </a:solidFill>
              </a:rPr>
              <a:t>Body Level Four</a:t>
            </a:r>
          </a:p>
          <a:p>
            <a:pPr lvl="4">
              <a:defRPr sz="1800">
                <a:solidFill>
                  <a:srgbClr val="000000"/>
                </a:solidFill>
              </a:defRPr>
            </a:pPr>
            <a:r>
              <a:rPr sz="2875">
                <a:solidFill>
                  <a:srgbClr val="888888"/>
                </a:solidFill>
              </a:rPr>
              <a:t>Body Level Five</a:t>
            </a:r>
          </a:p>
        </p:txBody>
      </p:sp>
    </p:spTree>
    <p:extLst>
      <p:ext uri="{BB962C8B-B14F-4D97-AF65-F5344CB8AC3E}">
        <p14:creationId xmlns:p14="http://schemas.microsoft.com/office/powerpoint/2010/main" val="2474392024"/>
      </p:ext>
    </p:extLst>
  </p:cSld>
  <p:clrMapOvr>
    <a:masterClrMapping/>
  </p:clrMapOvr>
  <p:transition spd="med"/>
</p:sldLayout>
</file>

<file path=ppt/slideLayouts/slideLayout73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9" name="Shape 49"/>
          <p:cNvSpPr>
            <a:spLocks noGrp="1"/>
          </p:cNvSpPr>
          <p:nvPr>
            <p:ph type="title"/>
          </p:nvPr>
        </p:nvSpPr>
        <p:spPr>
          <a:xfrm>
            <a:off x="722313" y="3305178"/>
            <a:ext cx="7772401" cy="1021556"/>
          </a:xfrm>
          <a:prstGeom prst="rect">
            <a:avLst/>
          </a:prstGeom>
        </p:spPr>
        <p:txBody>
          <a:bodyPr anchor="t"/>
          <a:lstStyle>
            <a:lvl1pPr algn="l">
              <a:defRPr sz="3688" b="1" cap="all"/>
            </a:lvl1pPr>
          </a:lstStyle>
          <a:p>
            <a:pPr lvl="0">
              <a:defRPr sz="1800" b="0" cap="none"/>
            </a:pPr>
            <a:r>
              <a:rPr sz="3688" b="1" cap="all"/>
              <a:t>Title Text</a:t>
            </a:r>
          </a:p>
        </p:txBody>
      </p:sp>
      <p:sp>
        <p:nvSpPr>
          <p:cNvPr id="50" name="Shape 50"/>
          <p:cNvSpPr>
            <a:spLocks noGrp="1"/>
          </p:cNvSpPr>
          <p:nvPr>
            <p:ph type="body" idx="1"/>
          </p:nvPr>
        </p:nvSpPr>
        <p:spPr>
          <a:xfrm>
            <a:off x="722313" y="2180036"/>
            <a:ext cx="7772401" cy="1125141"/>
          </a:xfrm>
          <a:prstGeom prst="rect">
            <a:avLst/>
          </a:prstGeom>
        </p:spPr>
        <p:txBody>
          <a:bodyPr anchor="b"/>
          <a:lstStyle>
            <a:lvl1pPr marL="0" indent="0">
              <a:spcBef>
                <a:spcPts val="357"/>
              </a:spcBef>
              <a:buSzTx/>
              <a:buFontTx/>
              <a:buNone/>
              <a:defRPr sz="1813">
                <a:solidFill>
                  <a:srgbClr val="888888"/>
                </a:solidFill>
              </a:defRPr>
            </a:lvl1pPr>
            <a:lvl2pPr marL="0" indent="408050">
              <a:spcBef>
                <a:spcPts val="357"/>
              </a:spcBef>
              <a:buSzTx/>
              <a:buFontTx/>
              <a:buNone/>
              <a:defRPr sz="1813">
                <a:solidFill>
                  <a:srgbClr val="888888"/>
                </a:solidFill>
              </a:defRPr>
            </a:lvl2pPr>
            <a:lvl3pPr marL="0" indent="816103">
              <a:spcBef>
                <a:spcPts val="357"/>
              </a:spcBef>
              <a:buSzTx/>
              <a:buFontTx/>
              <a:buNone/>
              <a:defRPr sz="1813">
                <a:solidFill>
                  <a:srgbClr val="888888"/>
                </a:solidFill>
              </a:defRPr>
            </a:lvl3pPr>
            <a:lvl4pPr marL="0" indent="1224155">
              <a:spcBef>
                <a:spcPts val="357"/>
              </a:spcBef>
              <a:buSzTx/>
              <a:buFontTx/>
              <a:buNone/>
              <a:defRPr sz="1813">
                <a:solidFill>
                  <a:srgbClr val="888888"/>
                </a:solidFill>
              </a:defRPr>
            </a:lvl4pPr>
            <a:lvl5pPr marL="0" indent="1632207">
              <a:spcBef>
                <a:spcPts val="357"/>
              </a:spcBef>
              <a:buSzTx/>
              <a:buFontTx/>
              <a:buNone/>
              <a:defRPr sz="1813">
                <a:solidFill>
                  <a:srgbClr val="888888"/>
                </a:solidFill>
              </a:defRPr>
            </a:lvl5pPr>
          </a:lstStyle>
          <a:p>
            <a:pPr lvl="0">
              <a:defRPr sz="1800">
                <a:solidFill>
                  <a:srgbClr val="000000"/>
                </a:solidFill>
              </a:defRPr>
            </a:pPr>
            <a:r>
              <a:rPr sz="1813">
                <a:solidFill>
                  <a:srgbClr val="888888"/>
                </a:solidFill>
              </a:rPr>
              <a:t>Body Level One</a:t>
            </a:r>
          </a:p>
          <a:p>
            <a:pPr lvl="1">
              <a:defRPr sz="1800">
                <a:solidFill>
                  <a:srgbClr val="000000"/>
                </a:solidFill>
              </a:defRPr>
            </a:pPr>
            <a:r>
              <a:rPr sz="1813">
                <a:solidFill>
                  <a:srgbClr val="888888"/>
                </a:solidFill>
              </a:rPr>
              <a:t>Body Level Two</a:t>
            </a:r>
          </a:p>
          <a:p>
            <a:pPr lvl="2">
              <a:defRPr sz="1800">
                <a:solidFill>
                  <a:srgbClr val="000000"/>
                </a:solidFill>
              </a:defRPr>
            </a:pPr>
            <a:r>
              <a:rPr sz="1813">
                <a:solidFill>
                  <a:srgbClr val="888888"/>
                </a:solidFill>
              </a:rPr>
              <a:t>Body Level Three</a:t>
            </a:r>
          </a:p>
          <a:p>
            <a:pPr lvl="3">
              <a:defRPr sz="1800">
                <a:solidFill>
                  <a:srgbClr val="000000"/>
                </a:solidFill>
              </a:defRPr>
            </a:pPr>
            <a:r>
              <a:rPr sz="1813">
                <a:solidFill>
                  <a:srgbClr val="888888"/>
                </a:solidFill>
              </a:rPr>
              <a:t>Body Level Four</a:t>
            </a:r>
          </a:p>
          <a:p>
            <a:pPr lvl="4">
              <a:defRPr sz="1800">
                <a:solidFill>
                  <a:srgbClr val="000000"/>
                </a:solidFill>
              </a:defRPr>
            </a:pPr>
            <a:r>
              <a:rPr sz="1813">
                <a:solidFill>
                  <a:srgbClr val="888888"/>
                </a:solidFill>
              </a:rPr>
              <a:t>Body Level Five</a:t>
            </a:r>
          </a:p>
        </p:txBody>
      </p:sp>
    </p:spTree>
    <p:extLst>
      <p:ext uri="{BB962C8B-B14F-4D97-AF65-F5344CB8AC3E}">
        <p14:creationId xmlns:p14="http://schemas.microsoft.com/office/powerpoint/2010/main" val="2738965906"/>
      </p:ext>
    </p:extLst>
  </p:cSld>
  <p:clrMapOvr>
    <a:masterClrMapping/>
  </p:clrMapOvr>
  <p:transition spd="med"/>
</p:sldLayout>
</file>

<file path=ppt/slideLayouts/slideLayout73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pPr lvl="0">
              <a:defRPr sz="1800"/>
            </a:pPr>
            <a:r>
              <a:rPr sz="3813"/>
              <a:t>Title Text</a:t>
            </a:r>
          </a:p>
        </p:txBody>
      </p:sp>
      <p:sp>
        <p:nvSpPr>
          <p:cNvPr id="54" name="Shape 54"/>
          <p:cNvSpPr>
            <a:spLocks noGrp="1"/>
          </p:cNvSpPr>
          <p:nvPr>
            <p:ph type="body" idx="1"/>
          </p:nvPr>
        </p:nvSpPr>
        <p:spPr>
          <a:xfrm>
            <a:off x="457200" y="1200150"/>
            <a:ext cx="4038600" cy="3943350"/>
          </a:xfrm>
          <a:prstGeom prst="rect">
            <a:avLst/>
          </a:prstGeom>
        </p:spPr>
        <p:txBody>
          <a:bodyPr/>
          <a:lstStyle>
            <a:lvl1pPr>
              <a:spcBef>
                <a:spcPts val="537"/>
              </a:spcBef>
              <a:defRPr sz="2500"/>
            </a:lvl1pPr>
            <a:lvl2pPr marL="705587" indent="-297539">
              <a:spcBef>
                <a:spcPts val="537"/>
              </a:spcBef>
              <a:defRPr sz="2500"/>
            </a:lvl2pPr>
            <a:lvl3pPr marL="1101738" indent="-285635">
              <a:spcBef>
                <a:spcPts val="537"/>
              </a:spcBef>
              <a:defRPr sz="2500"/>
            </a:lvl3pPr>
            <a:lvl4pPr marL="1541526" indent="-317372">
              <a:spcBef>
                <a:spcPts val="537"/>
              </a:spcBef>
              <a:defRPr sz="2500"/>
            </a:lvl4pPr>
            <a:lvl5pPr marL="1949578" indent="-317372">
              <a:spcBef>
                <a:spcPts val="537"/>
              </a:spcBef>
              <a:defRPr sz="2500"/>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
        <p:nvSpPr>
          <p:cNvPr id="55" name="Shape 55"/>
          <p:cNvSpPr>
            <a:spLocks noGrp="1"/>
          </p:cNvSpPr>
          <p:nvPr>
            <p:ph type="sldNum" sz="quarter" idx="2"/>
          </p:nvPr>
        </p:nvSpPr>
        <p:spPr>
          <a:xfrm>
            <a:off x="6553200" y="4767266"/>
            <a:ext cx="2133600" cy="268605"/>
          </a:xfrm>
          <a:prstGeom prst="rect">
            <a:avLst/>
          </a:prstGeom>
        </p:spPr>
        <p:txBody>
          <a:bodyPr lIns="130574" tIns="65288" rIns="130574" bIns="65288"/>
          <a:lstStyle/>
          <a:p>
            <a:pPr defTabSz="571500">
              <a:defRPr/>
            </a:pPr>
            <a:fld id="{86CB4B4D-7CA3-9044-876B-883B54F8677D}" type="slidenum">
              <a:rPr lang="en-US" sz="1125" kern="0" smtClean="0">
                <a:solidFill>
                  <a:sysClr val="windowText" lastClr="000000"/>
                </a:solidFill>
                <a:latin typeface="Calibri"/>
                <a:cs typeface="Calibri"/>
                <a:sym typeface="Calibri"/>
              </a:rPr>
              <a:pPr defTabSz="571500">
                <a:defRPr/>
              </a:pPr>
              <a:t>‹#›</a:t>
            </a:fld>
            <a:endParaRPr lang="en-US" sz="1125" kern="0">
              <a:solidFill>
                <a:sysClr val="windowText" lastClr="000000"/>
              </a:solidFill>
              <a:latin typeface="Calibri"/>
              <a:cs typeface="Calibri"/>
              <a:sym typeface="Calibri"/>
            </a:endParaRPr>
          </a:p>
        </p:txBody>
      </p:sp>
    </p:spTree>
    <p:extLst>
      <p:ext uri="{BB962C8B-B14F-4D97-AF65-F5344CB8AC3E}">
        <p14:creationId xmlns:p14="http://schemas.microsoft.com/office/powerpoint/2010/main" val="1021902318"/>
      </p:ext>
    </p:extLst>
  </p:cSld>
  <p:clrMapOvr>
    <a:masterClrMapping/>
  </p:clrMapOvr>
  <p:transition spd="med"/>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3301404781"/>
      </p:ext>
    </p:extLst>
  </p:cSld>
  <p:clrMapOvr>
    <a:masterClrMapping/>
  </p:clrMapOvr>
  <p:transition spd="med"/>
  <p:timing>
    <p:tnLst>
      <p:par>
        <p:cTn id="1" dur="indefinite" restart="never" nodeType="tmRoot"/>
      </p:par>
    </p:tnLst>
  </p:timing>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27"/>
            <a:ext cx="3714750" cy="931068"/>
          </a:xfrm>
          <a:prstGeom prst="rect">
            <a:avLst/>
          </a:prstGeom>
        </p:spPr>
        <p:txBody>
          <a:bodyPr/>
          <a:lstStyle>
            <a:lvl1pPr algn="l">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3985964141"/>
      </p:ext>
    </p:extLst>
  </p:cSld>
  <p:clrMapOvr>
    <a:masterClrMapping/>
  </p:clrMapOvr>
  <p:transition spd="med"/>
  <p:timing>
    <p:tnLst>
      <p:par>
        <p:cTn id="1" dur="indefinite" restart="never" nodeType="tmRoot"/>
      </p:par>
    </p:tnLst>
  </p:timing>
</p:sldLayout>
</file>

<file path=ppt/slideLayouts/slideLayout738.xml><?xml version="1.0" encoding="utf-8"?>
<p:sldLayout xmlns:a="http://schemas.openxmlformats.org/drawingml/2006/main" xmlns:r="http://schemas.openxmlformats.org/officeDocument/2006/relationships" xmlns:p="http://schemas.openxmlformats.org/presentationml/2006/main" type="tx" preserve="1">
  <p:cSld name="2_Blank">
    <p:spTree>
      <p:nvGrpSpPr>
        <p:cNvPr id="1" name=""/>
        <p:cNvGrpSpPr/>
        <p:nvPr/>
      </p:nvGrpSpPr>
      <p:grpSpPr>
        <a:xfrm>
          <a:off x="0" y="0"/>
          <a:ext cx="0" cy="0"/>
          <a:chOff x="0" y="0"/>
          <a:chExt cx="0" cy="0"/>
        </a:xfrm>
      </p:grpSpPr>
      <p:cxnSp>
        <p:nvCxnSpPr>
          <p:cNvPr id="3" name="Straight Connector 2"/>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424524589"/>
      </p:ext>
    </p:extLst>
  </p:cSld>
  <p:clrMapOvr>
    <a:masterClrMapping/>
  </p:clrMapOvr>
  <p:transition spd="med"/>
</p:sldLayout>
</file>

<file path=ppt/slideLayouts/slideLayout739.xml><?xml version="1.0" encoding="utf-8"?>
<p:sldLayout xmlns:a="http://schemas.openxmlformats.org/drawingml/2006/main" xmlns:r="http://schemas.openxmlformats.org/officeDocument/2006/relationships" xmlns:p="http://schemas.openxmlformats.org/presentationml/2006/main" type="tx" preserve="1">
  <p:cSld name="3_Blank">
    <p:spTree>
      <p:nvGrpSpPr>
        <p:cNvPr id="1" name=""/>
        <p:cNvGrpSpPr/>
        <p:nvPr/>
      </p:nvGrpSpPr>
      <p:grpSpPr>
        <a:xfrm>
          <a:off x="0" y="0"/>
          <a:ext cx="0" cy="0"/>
          <a:chOff x="0" y="0"/>
          <a:chExt cx="0" cy="0"/>
        </a:xfrm>
      </p:grpSpPr>
      <p:cxnSp>
        <p:nvCxnSpPr>
          <p:cNvPr id="3" name="Straight Connector 2"/>
          <p:cNvCxnSpPr/>
          <p:nvPr userDrawn="1"/>
        </p:nvCxnSpPr>
        <p:spPr>
          <a:xfrm>
            <a:off x="3857625" y="1095375"/>
            <a:ext cx="4714876"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927234594"/>
      </p:ext>
    </p:extLst>
  </p:cSld>
  <p:clrMapOvr>
    <a:masterClrMapping/>
  </p:clrMapOvr>
  <p:transition spd="med"/>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5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681063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40.xml><?xml version="1.0" encoding="utf-8"?>
<p:sldLayout xmlns:a="http://schemas.openxmlformats.org/drawingml/2006/main" xmlns:r="http://schemas.openxmlformats.org/officeDocument/2006/relationships" xmlns:p="http://schemas.openxmlformats.org/presentationml/2006/main" type="tx" preserve="1">
  <p:cSld name="6_Blank">
    <p:spTree>
      <p:nvGrpSpPr>
        <p:cNvPr id="1" name=""/>
        <p:cNvGrpSpPr/>
        <p:nvPr/>
      </p:nvGrpSpPr>
      <p:grpSpPr>
        <a:xfrm>
          <a:off x="0" y="0"/>
          <a:ext cx="0" cy="0"/>
          <a:chOff x="0" y="0"/>
          <a:chExt cx="0" cy="0"/>
        </a:xfrm>
      </p:grpSpPr>
      <p:cxnSp>
        <p:nvCxnSpPr>
          <p:cNvPr id="3" name="Straight Connector 2"/>
          <p:cNvCxnSpPr/>
          <p:nvPr userDrawn="1"/>
        </p:nvCxnSpPr>
        <p:spPr>
          <a:xfrm>
            <a:off x="4238626" y="1095375"/>
            <a:ext cx="4333875"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357705777"/>
      </p:ext>
    </p:extLst>
  </p:cSld>
  <p:clrMapOvr>
    <a:masterClrMapping/>
  </p:clrMapOvr>
  <p:transition spd="med"/>
  <p:timing>
    <p:tnLst>
      <p:par>
        <p:cTn id="1" dur="indefinite" restart="never" nodeType="tmRoot"/>
      </p:par>
    </p:tnLst>
  </p:timing>
</p:sldLayout>
</file>

<file path=ppt/slideLayouts/slideLayout741.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54" name="Shape 154"/>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05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55" name="Shape 155"/>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57150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56" name="Shape 156"/>
          <p:cNvSpPr>
            <a:spLocks noGrp="1"/>
          </p:cNvSpPr>
          <p:nvPr>
            <p:ph type="title"/>
          </p:nvPr>
        </p:nvSpPr>
        <p:spPr>
          <a:prstGeom prst="rect">
            <a:avLst/>
          </a:prstGeom>
        </p:spPr>
        <p:txBody>
          <a:bodyPr>
            <a:normAutofit/>
          </a:bodyPr>
          <a:lstStyle>
            <a:lvl1pPr>
              <a:defRPr sz="3813">
                <a:solidFill>
                  <a:schemeClr val="bg1"/>
                </a:solidFill>
                <a:latin typeface="Arial"/>
                <a:ea typeface="Arial"/>
                <a:cs typeface="Arial"/>
                <a:sym typeface="Arial"/>
              </a:defRPr>
            </a:lvl1pPr>
          </a:lstStyle>
          <a:p>
            <a:pPr lvl="0">
              <a:defRPr sz="1800"/>
            </a:pPr>
            <a:r>
              <a:rPr sz="3688" dirty="0"/>
              <a:t>Title Text</a:t>
            </a:r>
          </a:p>
        </p:txBody>
      </p:sp>
    </p:spTree>
    <p:extLst>
      <p:ext uri="{BB962C8B-B14F-4D97-AF65-F5344CB8AC3E}">
        <p14:creationId xmlns:p14="http://schemas.microsoft.com/office/powerpoint/2010/main" val="2904190848"/>
      </p:ext>
    </p:extLst>
  </p:cSld>
  <p:clrMapOvr>
    <a:masterClrMapping/>
  </p:clrMapOvr>
  <p:transition spd="med"/>
</p:sldLayout>
</file>

<file path=ppt/slideLayouts/slideLayout74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58" name="Shape 15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05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59" name="Shape 15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57150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60" name="Shape 160"/>
          <p:cNvSpPr>
            <a:spLocks noGrp="1"/>
          </p:cNvSpPr>
          <p:nvPr>
            <p:ph type="title"/>
          </p:nvPr>
        </p:nvSpPr>
        <p:spPr>
          <a:prstGeom prst="rect">
            <a:avLst/>
          </a:prstGeom>
        </p:spPr>
        <p:txBody>
          <a:bodyPr/>
          <a:lstStyle>
            <a:lvl1pPr>
              <a:defRPr sz="3688">
                <a:solidFill>
                  <a:schemeClr val="bg1"/>
                </a:solidFill>
                <a:latin typeface="Arial"/>
                <a:ea typeface="Arial"/>
                <a:cs typeface="Arial"/>
                <a:sym typeface="Arial"/>
              </a:defRPr>
            </a:lvl1pPr>
          </a:lstStyle>
          <a:p>
            <a:pPr lvl="0">
              <a:defRPr sz="1800"/>
            </a:pPr>
            <a:r>
              <a:rPr sz="3688" dirty="0"/>
              <a:t>Title Text</a:t>
            </a:r>
          </a:p>
        </p:txBody>
      </p:sp>
      <p:sp>
        <p:nvSpPr>
          <p:cNvPr id="161" name="Shape 161"/>
          <p:cNvSpPr>
            <a:spLocks noGrp="1"/>
          </p:cNvSpPr>
          <p:nvPr>
            <p:ph type="body" idx="1"/>
          </p:nvPr>
        </p:nvSpPr>
        <p:spPr>
          <a:prstGeom prst="rect">
            <a:avLst/>
          </a:prstGeom>
        </p:spPr>
        <p:txBody>
          <a:bodyPr/>
          <a:lstStyle>
            <a:lvl1pPr>
              <a:buClr>
                <a:srgbClr val="205C3A"/>
              </a:buClr>
              <a:defRPr>
                <a:latin typeface="Arial"/>
                <a:ea typeface="Arial"/>
                <a:cs typeface="Arial"/>
                <a:sym typeface="Arial"/>
              </a:defRPr>
            </a:lvl1pPr>
            <a:lvl2pPr>
              <a:buClr>
                <a:srgbClr val="205C3A"/>
              </a:buClr>
              <a:defRPr>
                <a:latin typeface="Arial"/>
                <a:ea typeface="Arial"/>
                <a:cs typeface="Arial"/>
                <a:sym typeface="Arial"/>
              </a:defRPr>
            </a:lvl2pPr>
            <a:lvl3pPr>
              <a:buClr>
                <a:srgbClr val="205C3A"/>
              </a:buClr>
              <a:defRPr>
                <a:latin typeface="Arial"/>
                <a:ea typeface="Arial"/>
                <a:cs typeface="Arial"/>
                <a:sym typeface="Arial"/>
              </a:defRPr>
            </a:lvl3pPr>
            <a:lvl4pPr>
              <a:buClr>
                <a:srgbClr val="205C3A"/>
              </a:buClr>
              <a:buChar char="•"/>
              <a:defRPr>
                <a:latin typeface="Arial"/>
                <a:ea typeface="Arial"/>
                <a:cs typeface="Arial"/>
                <a:sym typeface="Arial"/>
              </a:defRPr>
            </a:lvl4pPr>
            <a:lvl5pPr>
              <a:buClr>
                <a:srgbClr val="205C3A"/>
              </a:buClr>
              <a:buChar char="•"/>
              <a:defRPr>
                <a:latin typeface="Arial"/>
                <a:ea typeface="Arial"/>
                <a:cs typeface="Arial"/>
                <a:sym typeface="Arial"/>
              </a:defRPr>
            </a:lvl5pPr>
          </a:lstStyle>
          <a:p>
            <a:pPr lvl="0">
              <a:defRPr sz="1800"/>
            </a:pPr>
            <a:r>
              <a:rPr sz="2875"/>
              <a:t>Body Level One</a:t>
            </a:r>
          </a:p>
          <a:p>
            <a:pPr lvl="1">
              <a:defRPr sz="1800"/>
            </a:pPr>
            <a:r>
              <a:rPr sz="2875"/>
              <a:t>Body Level Two</a:t>
            </a:r>
          </a:p>
          <a:p>
            <a:pPr lvl="2">
              <a:defRPr sz="1800"/>
            </a:pPr>
            <a:r>
              <a:rPr sz="2875"/>
              <a:t>Body Level Three</a:t>
            </a:r>
          </a:p>
          <a:p>
            <a:pPr lvl="3">
              <a:defRPr sz="1800"/>
            </a:pPr>
            <a:r>
              <a:rPr sz="2875"/>
              <a:t>Body Level Four</a:t>
            </a:r>
          </a:p>
          <a:p>
            <a:pPr lvl="4">
              <a:defRPr sz="1800"/>
            </a:pPr>
            <a:r>
              <a:rPr sz="2875"/>
              <a:t>Body Level Five</a:t>
            </a:r>
          </a:p>
        </p:txBody>
      </p:sp>
    </p:spTree>
    <p:extLst>
      <p:ext uri="{BB962C8B-B14F-4D97-AF65-F5344CB8AC3E}">
        <p14:creationId xmlns:p14="http://schemas.microsoft.com/office/powerpoint/2010/main" val="1135346339"/>
      </p:ext>
    </p:extLst>
  </p:cSld>
  <p:clrMapOvr>
    <a:masterClrMapping/>
  </p:clrMapOvr>
  <p:transition spd="med"/>
</p:sldLayout>
</file>

<file path=ppt/slideLayouts/slideLayout743.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63" name="Shape 163"/>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05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64" name="Shape 164"/>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57150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65" name="Shape 165"/>
          <p:cNvSpPr>
            <a:spLocks noGrp="1"/>
          </p:cNvSpPr>
          <p:nvPr>
            <p:ph type="title"/>
          </p:nvPr>
        </p:nvSpPr>
        <p:spPr>
          <a:xfrm>
            <a:off x="457200" y="1"/>
            <a:ext cx="3008314" cy="1076325"/>
          </a:xfrm>
          <a:prstGeom prst="rect">
            <a:avLst/>
          </a:prstGeom>
        </p:spPr>
        <p:txBody>
          <a:bodyPr anchor="b"/>
          <a:lstStyle>
            <a:lvl1pPr algn="l">
              <a:defRPr sz="1813">
                <a:latin typeface="Arial Bold"/>
                <a:ea typeface="Arial Bold"/>
                <a:cs typeface="Arial Bold"/>
                <a:sym typeface="Arial Bold"/>
              </a:defRPr>
            </a:lvl1pPr>
          </a:lstStyle>
          <a:p>
            <a:pPr lvl="0">
              <a:defRPr sz="1800"/>
            </a:pPr>
            <a:r>
              <a:rPr sz="1813"/>
              <a:t>Title Text</a:t>
            </a:r>
          </a:p>
        </p:txBody>
      </p:sp>
      <p:sp>
        <p:nvSpPr>
          <p:cNvPr id="166" name="Shape 166"/>
          <p:cNvSpPr>
            <a:spLocks noGrp="1"/>
          </p:cNvSpPr>
          <p:nvPr>
            <p:ph type="body" idx="1"/>
          </p:nvPr>
        </p:nvSpPr>
        <p:spPr>
          <a:xfrm>
            <a:off x="3575050" y="204801"/>
            <a:ext cx="5111750" cy="4938713"/>
          </a:xfrm>
          <a:prstGeom prst="rect">
            <a:avLst/>
          </a:prstGeom>
        </p:spPr>
        <p:txBody>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pPr lvl="0">
              <a:defRPr sz="1800"/>
            </a:pPr>
            <a:r>
              <a:rPr sz="2875"/>
              <a:t>Body Level One</a:t>
            </a:r>
          </a:p>
          <a:p>
            <a:pPr lvl="1">
              <a:defRPr sz="1800"/>
            </a:pPr>
            <a:r>
              <a:rPr sz="2875"/>
              <a:t>Body Level Two</a:t>
            </a:r>
          </a:p>
          <a:p>
            <a:pPr lvl="2">
              <a:defRPr sz="1800"/>
            </a:pPr>
            <a:r>
              <a:rPr sz="2875"/>
              <a:t>Body Level Three</a:t>
            </a:r>
          </a:p>
          <a:p>
            <a:pPr lvl="3">
              <a:defRPr sz="1800"/>
            </a:pPr>
            <a:r>
              <a:rPr sz="2875"/>
              <a:t>Body Level Four</a:t>
            </a:r>
          </a:p>
          <a:p>
            <a:pPr lvl="4">
              <a:defRPr sz="1800"/>
            </a:pPr>
            <a:r>
              <a:rPr sz="2875"/>
              <a:t>Body Level Five</a:t>
            </a:r>
          </a:p>
        </p:txBody>
      </p:sp>
    </p:spTree>
    <p:extLst>
      <p:ext uri="{BB962C8B-B14F-4D97-AF65-F5344CB8AC3E}">
        <p14:creationId xmlns:p14="http://schemas.microsoft.com/office/powerpoint/2010/main" val="98746011"/>
      </p:ext>
    </p:extLst>
  </p:cSld>
  <p:clrMapOvr>
    <a:masterClrMapping/>
  </p:clrMapOvr>
  <p:transition spd="med"/>
</p:sldLayout>
</file>

<file path=ppt/slideLayouts/slideLayout744.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68" name="Shape 168"/>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05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69" name="Shape 169"/>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57150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70" name="Shape 170"/>
          <p:cNvSpPr>
            <a:spLocks noGrp="1"/>
          </p:cNvSpPr>
          <p:nvPr>
            <p:ph type="title"/>
          </p:nvPr>
        </p:nvSpPr>
        <p:spPr>
          <a:prstGeom prst="rect">
            <a:avLst/>
          </a:prstGeom>
        </p:spPr>
        <p:txBody>
          <a:bodyPr/>
          <a:lstStyle>
            <a:lvl1pPr>
              <a:defRPr sz="3688">
                <a:latin typeface="Arial"/>
                <a:ea typeface="Arial"/>
                <a:cs typeface="Arial"/>
                <a:sym typeface="Arial"/>
              </a:defRPr>
            </a:lvl1pPr>
          </a:lstStyle>
          <a:p>
            <a:pPr lvl="0">
              <a:defRPr sz="1800"/>
            </a:pPr>
            <a:r>
              <a:rPr sz="3688"/>
              <a:t>Title Text</a:t>
            </a:r>
          </a:p>
        </p:txBody>
      </p:sp>
      <p:sp>
        <p:nvSpPr>
          <p:cNvPr id="171" name="Shape 171"/>
          <p:cNvSpPr>
            <a:spLocks noGrp="1"/>
          </p:cNvSpPr>
          <p:nvPr>
            <p:ph type="body" idx="1"/>
          </p:nvPr>
        </p:nvSpPr>
        <p:spPr>
          <a:xfrm>
            <a:off x="457200" y="1200150"/>
            <a:ext cx="4038600" cy="3943350"/>
          </a:xfrm>
          <a:prstGeom prst="rect">
            <a:avLst/>
          </a:prstGeom>
        </p:spPr>
        <p:txBody>
          <a:bodyPr/>
          <a:lstStyle>
            <a:lvl1pPr>
              <a:spcBef>
                <a:spcPts val="537"/>
              </a:spcBef>
              <a:defRPr sz="2500">
                <a:latin typeface="Arial"/>
                <a:ea typeface="Arial"/>
                <a:cs typeface="Arial"/>
                <a:sym typeface="Arial"/>
              </a:defRPr>
            </a:lvl1pPr>
            <a:lvl2pPr marL="705587" indent="-297539">
              <a:spcBef>
                <a:spcPts val="537"/>
              </a:spcBef>
              <a:defRPr sz="2500">
                <a:latin typeface="Arial"/>
                <a:ea typeface="Arial"/>
                <a:cs typeface="Arial"/>
                <a:sym typeface="Arial"/>
              </a:defRPr>
            </a:lvl2pPr>
            <a:lvl3pPr marL="1101738" indent="-285635">
              <a:spcBef>
                <a:spcPts val="537"/>
              </a:spcBef>
              <a:defRPr sz="2500">
                <a:latin typeface="Arial"/>
                <a:ea typeface="Arial"/>
                <a:cs typeface="Arial"/>
                <a:sym typeface="Arial"/>
              </a:defRPr>
            </a:lvl3pPr>
            <a:lvl4pPr marL="1541526" indent="-317372">
              <a:spcBef>
                <a:spcPts val="537"/>
              </a:spcBef>
              <a:defRPr sz="2500">
                <a:latin typeface="Arial"/>
                <a:ea typeface="Arial"/>
                <a:cs typeface="Arial"/>
                <a:sym typeface="Arial"/>
              </a:defRPr>
            </a:lvl4pPr>
            <a:lvl5pPr marL="1949578" indent="-317372">
              <a:spcBef>
                <a:spcPts val="537"/>
              </a:spcBef>
              <a:defRPr sz="2500">
                <a:latin typeface="Arial"/>
                <a:ea typeface="Arial"/>
                <a:cs typeface="Arial"/>
                <a:sym typeface="Arial"/>
              </a:defRPr>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637628142"/>
      </p:ext>
    </p:extLst>
  </p:cSld>
  <p:clrMapOvr>
    <a:masterClrMapping/>
  </p:clrMapOvr>
  <p:transition spd="med"/>
</p:sldLayout>
</file>

<file path=ppt/slideLayouts/slideLayout745.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177" name="Shape 177"/>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marL="0" marR="0" lvl="0" indent="0" algn="ctr" defTabSz="40805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78" name="Shape 178"/>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marL="0" marR="0" lvl="0" indent="0" algn="ctr" defTabSz="571500" eaLnBrk="1" fontAlgn="auto" latinLnBrk="0" hangingPunct="1">
              <a:lnSpc>
                <a:spcPct val="100000"/>
              </a:lnSpc>
              <a:spcBef>
                <a:spcPts val="0"/>
              </a:spcBef>
              <a:spcAft>
                <a:spcPts val="0"/>
              </a:spcAft>
              <a:buClrTx/>
              <a:buSzTx/>
              <a:buFontTx/>
              <a:buNone/>
              <a:tabLst/>
              <a:defRPr>
                <a:solidFill>
                  <a:srgbClr val="FFFFFF"/>
                </a:solidFill>
              </a:defRPr>
            </a:pPr>
            <a:endParaRPr kumimoji="0" sz="1125" b="0" i="0" u="none" strike="noStrike" kern="0" cap="none" spc="0" normalizeH="0" baseline="0" noProof="0">
              <a:ln>
                <a:noFill/>
              </a:ln>
              <a:solidFill>
                <a:srgbClr val="FFFFFF"/>
              </a:solidFill>
              <a:effectLst/>
              <a:uLnTx/>
              <a:uFillTx/>
              <a:latin typeface="Calibri"/>
              <a:cs typeface="Calibri"/>
              <a:sym typeface="Calibri"/>
            </a:endParaRPr>
          </a:p>
        </p:txBody>
      </p:sp>
      <p:sp>
        <p:nvSpPr>
          <p:cNvPr id="179" name="Shape 179"/>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latin typeface="Arial"/>
                <a:ea typeface="Arial"/>
                <a:cs typeface="Arial"/>
                <a:sym typeface="Arial"/>
              </a:defRPr>
            </a:lvl1pPr>
            <a:lvl2pPr marL="0" indent="408050" algn="ctr">
              <a:buSzTx/>
              <a:buFontTx/>
              <a:buNone/>
              <a:defRPr>
                <a:solidFill>
                  <a:srgbClr val="888888"/>
                </a:solidFill>
                <a:latin typeface="Arial"/>
                <a:ea typeface="Arial"/>
                <a:cs typeface="Arial"/>
                <a:sym typeface="Arial"/>
              </a:defRPr>
            </a:lvl2pPr>
            <a:lvl3pPr marL="0" indent="816103" algn="ctr">
              <a:buSzTx/>
              <a:buFontTx/>
              <a:buNone/>
              <a:defRPr>
                <a:solidFill>
                  <a:srgbClr val="888888"/>
                </a:solidFill>
                <a:latin typeface="Arial"/>
                <a:ea typeface="Arial"/>
                <a:cs typeface="Arial"/>
                <a:sym typeface="Arial"/>
              </a:defRPr>
            </a:lvl3pPr>
            <a:lvl4pPr marL="0" indent="1224155" algn="ctr">
              <a:buSzTx/>
              <a:buFontTx/>
              <a:buNone/>
              <a:defRPr>
                <a:solidFill>
                  <a:srgbClr val="888888"/>
                </a:solidFill>
                <a:latin typeface="Arial"/>
                <a:ea typeface="Arial"/>
                <a:cs typeface="Arial"/>
                <a:sym typeface="Arial"/>
              </a:defRPr>
            </a:lvl4pPr>
            <a:lvl5pPr marL="0" indent="1632207" algn="ctr">
              <a:buSzTx/>
              <a:buFontTx/>
              <a:buNone/>
              <a:defRPr>
                <a:solidFill>
                  <a:srgbClr val="888888"/>
                </a:solidFill>
                <a:latin typeface="Arial"/>
                <a:ea typeface="Arial"/>
                <a:cs typeface="Arial"/>
                <a:sym typeface="Arial"/>
              </a:defRPr>
            </a:lvl5pPr>
          </a:lstStyle>
          <a:p>
            <a:pPr lvl="0">
              <a:defRPr sz="1800">
                <a:solidFill>
                  <a:srgbClr val="000000"/>
                </a:solidFill>
              </a:defRPr>
            </a:pPr>
            <a:r>
              <a:rPr sz="2875">
                <a:solidFill>
                  <a:srgbClr val="888888"/>
                </a:solidFill>
              </a:rPr>
              <a:t>Body Level One</a:t>
            </a:r>
          </a:p>
          <a:p>
            <a:pPr lvl="1">
              <a:defRPr sz="1800">
                <a:solidFill>
                  <a:srgbClr val="000000"/>
                </a:solidFill>
              </a:defRPr>
            </a:pPr>
            <a:r>
              <a:rPr sz="2875">
                <a:solidFill>
                  <a:srgbClr val="888888"/>
                </a:solidFill>
              </a:rPr>
              <a:t>Body Level Two</a:t>
            </a:r>
          </a:p>
          <a:p>
            <a:pPr lvl="2">
              <a:defRPr sz="1800">
                <a:solidFill>
                  <a:srgbClr val="000000"/>
                </a:solidFill>
              </a:defRPr>
            </a:pPr>
            <a:r>
              <a:rPr sz="2875">
                <a:solidFill>
                  <a:srgbClr val="888888"/>
                </a:solidFill>
              </a:rPr>
              <a:t>Body Level Three</a:t>
            </a:r>
          </a:p>
          <a:p>
            <a:pPr lvl="3">
              <a:defRPr sz="1800">
                <a:solidFill>
                  <a:srgbClr val="000000"/>
                </a:solidFill>
              </a:defRPr>
            </a:pPr>
            <a:r>
              <a:rPr sz="2875">
                <a:solidFill>
                  <a:srgbClr val="888888"/>
                </a:solidFill>
              </a:rPr>
              <a:t>Body Level Four</a:t>
            </a:r>
          </a:p>
          <a:p>
            <a:pPr lvl="4">
              <a:defRPr sz="1800">
                <a:solidFill>
                  <a:srgbClr val="000000"/>
                </a:solidFill>
              </a:defRPr>
            </a:pPr>
            <a:r>
              <a:rPr sz="2875">
                <a:solidFill>
                  <a:srgbClr val="888888"/>
                </a:solidFill>
              </a:rPr>
              <a:t>Body Level Five</a:t>
            </a:r>
          </a:p>
        </p:txBody>
      </p:sp>
    </p:spTree>
    <p:extLst>
      <p:ext uri="{BB962C8B-B14F-4D97-AF65-F5344CB8AC3E}">
        <p14:creationId xmlns:p14="http://schemas.microsoft.com/office/powerpoint/2010/main" val="2766596304"/>
      </p:ext>
    </p:extLst>
  </p:cSld>
  <p:clrMapOvr>
    <a:masterClrMapping/>
  </p:clrMapOvr>
  <p:transition spd="med"/>
</p:sldLayout>
</file>

<file path=ppt/slideLayouts/slideLayout7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043280"/>
      </p:ext>
    </p:extLst>
  </p:cSld>
  <p:clrMapOvr>
    <a:masterClrMapping/>
  </p:clrMapOvr>
  <p:timing>
    <p:tnLst>
      <p:par>
        <p:cTn id="1" dur="indefinite" restart="never" nodeType="tmRoot"/>
      </p:par>
    </p:tnLst>
  </p:timing>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090"/>
            <a:ext cx="8258175" cy="978693"/>
          </a:xfrm>
          <a:prstGeom prst="rect">
            <a:avLst/>
          </a:prstGeom>
        </p:spPr>
        <p:txBody>
          <a:bodyPr/>
          <a:lstStyle>
            <a:lvl1pPr>
              <a:defRPr>
                <a:solidFill>
                  <a:srgbClr val="46375A"/>
                </a:solidFill>
              </a:defRPr>
            </a:lvl1pPr>
          </a:lstStyle>
          <a:p>
            <a:pPr lvl="0">
              <a:defRPr sz="1800"/>
            </a:pPr>
            <a:r>
              <a:rPr sz="3813" dirty="0"/>
              <a:t>Title Text</a:t>
            </a:r>
          </a:p>
        </p:txBody>
      </p:sp>
    </p:spTree>
    <p:extLst>
      <p:ext uri="{BB962C8B-B14F-4D97-AF65-F5344CB8AC3E}">
        <p14:creationId xmlns:p14="http://schemas.microsoft.com/office/powerpoint/2010/main" val="1625915381"/>
      </p:ext>
    </p:extLst>
  </p:cSld>
  <p:clrMapOvr>
    <a:masterClrMapping/>
  </p:clrMapOvr>
  <p:transition spd="med"/>
  <p:timing>
    <p:tnLst>
      <p:par>
        <p:cTn id="1" dur="indefinite" restart="never" nodeType="tmRoot"/>
      </p:par>
    </p:tnLst>
  </p:timing>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76" y="69411"/>
            <a:ext cx="8258175" cy="978693"/>
          </a:xfrm>
          <a:prstGeom prst="rect">
            <a:avLst/>
          </a:prstGeom>
        </p:spPr>
        <p:txBody>
          <a:bodyPr>
            <a:normAutofit/>
          </a:bodyPr>
          <a:lstStyle>
            <a:lvl1pPr>
              <a:defRPr sz="4400">
                <a:solidFill>
                  <a:srgbClr val="46375A"/>
                </a:solidFill>
              </a:defRPr>
            </a:lvl1pPr>
          </a:lstStyle>
          <a:p>
            <a:pPr lvl="0">
              <a:defRPr sz="1800"/>
            </a:pPr>
            <a:r>
              <a:rPr sz="3800" dirty="0" smtClean="0"/>
              <a:t>Title Text</a:t>
            </a:r>
            <a:endParaRPr sz="3800"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22958" y="4463066"/>
            <a:ext cx="1676402" cy="545014"/>
          </a:xfrm>
          <a:prstGeom prst="rect">
            <a:avLst/>
          </a:prstGeom>
        </p:spPr>
      </p:pic>
    </p:spTree>
    <p:extLst>
      <p:ext uri="{BB962C8B-B14F-4D97-AF65-F5344CB8AC3E}">
        <p14:creationId xmlns:p14="http://schemas.microsoft.com/office/powerpoint/2010/main" val="2287104052"/>
      </p:ext>
    </p:extLst>
  </p:cSld>
  <p:clrMapOvr>
    <a:masterClrMapping/>
  </p:clrMapOvr>
  <p:transition spd="med"/>
  <p:timing>
    <p:tnLst>
      <p:par>
        <p:cTn id="1" dur="indefinite" restart="never" nodeType="tmRoot"/>
      </p:par>
    </p:tnLst>
  </p:timing>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76" y="69411"/>
            <a:ext cx="8258175" cy="978693"/>
          </a:xfrm>
          <a:prstGeom prst="rect">
            <a:avLst/>
          </a:prstGeom>
        </p:spPr>
        <p:txBody>
          <a:bodyPr>
            <a:normAutofit/>
          </a:bodyPr>
          <a:lstStyle>
            <a:lvl1pPr>
              <a:defRPr sz="4400">
                <a:solidFill>
                  <a:srgbClr val="46375A"/>
                </a:solidFill>
              </a:defRPr>
            </a:lvl1pPr>
          </a:lstStyle>
          <a:p>
            <a:pPr lvl="0">
              <a:defRPr sz="1800"/>
            </a:pPr>
            <a:r>
              <a:rPr sz="3800" dirty="0" smtClean="0"/>
              <a:t>Title Text</a:t>
            </a:r>
            <a:endParaRPr sz="3800"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22958" y="4463066"/>
            <a:ext cx="1676402" cy="545014"/>
          </a:xfrm>
          <a:prstGeom prst="rect">
            <a:avLst/>
          </a:prstGeom>
        </p:spPr>
      </p:pic>
    </p:spTree>
    <p:extLst>
      <p:ext uri="{BB962C8B-B14F-4D97-AF65-F5344CB8AC3E}">
        <p14:creationId xmlns:p14="http://schemas.microsoft.com/office/powerpoint/2010/main" val="88655325"/>
      </p:ext>
    </p:extLst>
  </p:cSld>
  <p:clrMapOvr>
    <a:masterClrMapping/>
  </p:clrMapOvr>
  <p:transition spd="med"/>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6_Blank">
    <p:spTree>
      <p:nvGrpSpPr>
        <p:cNvPr id="1" name=""/>
        <p:cNvGrpSpPr/>
        <p:nvPr/>
      </p:nvGrpSpPr>
      <p:grpSpPr>
        <a:xfrm>
          <a:off x="0" y="0"/>
          <a:ext cx="0" cy="0"/>
          <a:chOff x="0" y="0"/>
          <a:chExt cx="0" cy="0"/>
        </a:xfrm>
      </p:grpSpPr>
      <p:cxnSp>
        <p:nvCxnSpPr>
          <p:cNvPr id="6" name="Straight Connector 5"/>
          <p:cNvCxnSpPr/>
          <p:nvPr userDrawn="1"/>
        </p:nvCxnSpPr>
        <p:spPr>
          <a:xfrm>
            <a:off x="452437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547385" y="47630"/>
            <a:ext cx="3714750" cy="931068"/>
          </a:xfrm>
          <a:prstGeom prst="rect">
            <a:avLst/>
          </a:prstGeom>
        </p:spPr>
        <p:txBody>
          <a:bodyPr/>
          <a:lstStyle>
            <a:lvl1pPr algn="l">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124" y="4429128"/>
            <a:ext cx="2206835" cy="698070"/>
          </a:xfrm>
          <a:prstGeom prst="rect">
            <a:avLst/>
          </a:prstGeom>
        </p:spPr>
      </p:pic>
    </p:spTree>
    <p:extLst>
      <p:ext uri="{BB962C8B-B14F-4D97-AF65-F5344CB8AC3E}">
        <p14:creationId xmlns:p14="http://schemas.microsoft.com/office/powerpoint/2010/main" val="2334712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7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192"/>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87357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192"/>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709742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192"/>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667873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0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192"/>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1318199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lIns="91352" tIns="45676" rIns="91352" bIns="45676"/>
          <a:lstStyle/>
          <a:p>
            <a:fld id="{78A02E9E-DEE5-6F4A-8AE9-5A0F75EDAEF3}" type="datetime1">
              <a:rPr lang="en-US" smtClean="0"/>
              <a:t>6/7/2018</a:t>
            </a:fld>
            <a:endParaRPr lang="en-US"/>
          </a:p>
        </p:txBody>
      </p:sp>
      <p:sp>
        <p:nvSpPr>
          <p:cNvPr id="3" name="Footer Placeholder 2"/>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p>
        </p:txBody>
      </p:sp>
      <p:sp>
        <p:nvSpPr>
          <p:cNvPr id="4" name="Slide Number Placeholder 3"/>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t>‹#›</a:t>
            </a:fld>
            <a:endParaRPr lang="en-US"/>
          </a:p>
        </p:txBody>
      </p:sp>
    </p:spTree>
    <p:extLst>
      <p:ext uri="{BB962C8B-B14F-4D97-AF65-F5344CB8AC3E}">
        <p14:creationId xmlns:p14="http://schemas.microsoft.com/office/powerpoint/2010/main" val="58832557"/>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71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192"/>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963843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4" y="69229"/>
            <a:ext cx="8258175" cy="978693"/>
          </a:xfrm>
          <a:prstGeom prst="rect">
            <a:avLst/>
          </a:prstGeom>
        </p:spPr>
        <p:txBody>
          <a:bodyPr/>
          <a:lstStyle>
            <a:lvl1pPr>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106" y="4429127"/>
            <a:ext cx="2206835" cy="698070"/>
          </a:xfrm>
          <a:prstGeom prst="rect">
            <a:avLst/>
          </a:prstGeom>
        </p:spPr>
      </p:pic>
    </p:spTree>
    <p:extLst>
      <p:ext uri="{BB962C8B-B14F-4D97-AF65-F5344CB8AC3E}">
        <p14:creationId xmlns:p14="http://schemas.microsoft.com/office/powerpoint/2010/main" val="1383266278"/>
      </p:ext>
    </p:extLst>
  </p:cSld>
  <p:clrMapOvr>
    <a:masterClrMapping/>
  </p:clrMapOvr>
  <p:transition spd="med"/>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5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4" y="69229"/>
            <a:ext cx="8258175" cy="978693"/>
          </a:xfrm>
          <a:prstGeom prst="rect">
            <a:avLst/>
          </a:prstGeom>
        </p:spPr>
        <p:txBody>
          <a:bodyPr/>
          <a:lstStyle>
            <a:lvl1pPr>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106" y="4429127"/>
            <a:ext cx="2206835" cy="698070"/>
          </a:xfrm>
          <a:prstGeom prst="rect">
            <a:avLst/>
          </a:prstGeom>
        </p:spPr>
      </p:pic>
    </p:spTree>
    <p:extLst>
      <p:ext uri="{BB962C8B-B14F-4D97-AF65-F5344CB8AC3E}">
        <p14:creationId xmlns:p14="http://schemas.microsoft.com/office/powerpoint/2010/main" val="1383266278"/>
      </p:ext>
    </p:extLst>
  </p:cSld>
  <p:clrMapOvr>
    <a:masterClrMapping/>
  </p:clrMapOvr>
  <p:transition spd="med"/>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3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31" y="69486"/>
            <a:ext cx="8258175" cy="978693"/>
          </a:xfrm>
          <a:prstGeom prst="rect">
            <a:avLst/>
          </a:prstGeom>
        </p:spPr>
        <p:txBody>
          <a:bodyPr/>
          <a:lstStyle>
            <a:lvl1pPr>
              <a:defRPr>
                <a:solidFill>
                  <a:srgbClr val="46375A"/>
                </a:solidFill>
              </a:defRPr>
            </a:lvl1pPr>
          </a:lstStyle>
          <a:p>
            <a:pPr lvl="0">
              <a:defRPr sz="1800"/>
            </a:pPr>
            <a:r>
              <a:rPr sz="3800" dirty="0"/>
              <a:t>Title Text</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23094" y="4429127"/>
            <a:ext cx="2206835" cy="698070"/>
          </a:xfrm>
          <a:prstGeom prst="rect">
            <a:avLst/>
          </a:prstGeom>
        </p:spPr>
      </p:pic>
    </p:spTree>
    <p:extLst>
      <p:ext uri="{BB962C8B-B14F-4D97-AF65-F5344CB8AC3E}">
        <p14:creationId xmlns:p14="http://schemas.microsoft.com/office/powerpoint/2010/main" val="2413321092"/>
      </p:ext>
    </p:extLst>
  </p:cSld>
  <p:clrMapOvr>
    <a:masterClrMapping/>
  </p:clrMapOvr>
  <p:transition spd="med"/>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2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400050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76250" y="47627"/>
            <a:ext cx="3714750" cy="931068"/>
          </a:xfrm>
          <a:prstGeom prst="rect">
            <a:avLst/>
          </a:prstGeom>
        </p:spPr>
        <p:txBody>
          <a:bodyPr/>
          <a:lstStyle>
            <a:lvl1pPr algn="l">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37867904"/>
      </p:ext>
    </p:extLst>
  </p:cSld>
  <p:clrMapOvr>
    <a:masterClrMapping/>
  </p:clrMapOvr>
  <p:transition spd="med"/>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177" name="Shape 177"/>
          <p:cNvSpPr/>
          <p:nvPr/>
        </p:nvSpPr>
        <p:spPr>
          <a:xfrm>
            <a:off x="0" y="0"/>
            <a:ext cx="9144000" cy="5143500"/>
          </a:xfrm>
          <a:prstGeom prst="rect">
            <a:avLst/>
          </a:prstGeom>
          <a:solidFill>
            <a:srgbClr val="46375A"/>
          </a:solidFill>
          <a:ln w="12700">
            <a:miter lim="400000"/>
          </a:ln>
          <a:effectLst>
            <a:outerShdw blurRad="38100" dist="23000" dir="5400000" rotWithShape="0">
              <a:srgbClr val="000000">
                <a:alpha val="35000"/>
              </a:srgbClr>
            </a:outerShdw>
          </a:effectLst>
        </p:spPr>
        <p:txBody>
          <a:bodyPr lIns="0" tIns="0" rIns="0" bIns="0" anchor="ctr"/>
          <a:lstStyle/>
          <a:p>
            <a:pPr algn="ctr" defTabSz="407934">
              <a:defRPr>
                <a:solidFill>
                  <a:srgbClr val="FFFFFF"/>
                </a:solidFill>
              </a:defRPr>
            </a:pPr>
            <a:endParaRPr>
              <a:solidFill>
                <a:srgbClr val="FFFFFF"/>
              </a:solidFill>
            </a:endParaRPr>
          </a:p>
        </p:txBody>
      </p:sp>
      <p:sp>
        <p:nvSpPr>
          <p:cNvPr id="178" name="Shape 178"/>
          <p:cNvSpPr/>
          <p:nvPr/>
        </p:nvSpPr>
        <p:spPr>
          <a:xfrm>
            <a:off x="0" y="0"/>
            <a:ext cx="9144000" cy="5143500"/>
          </a:xfrm>
          <a:prstGeom prst="rect">
            <a:avLst/>
          </a:prstGeom>
          <a:ln w="19050">
            <a:solidFill/>
          </a:ln>
          <a:effectLst>
            <a:outerShdw blurRad="38100" dist="23000" dir="5400000" rotWithShape="0">
              <a:srgbClr val="000000">
                <a:alpha val="35000"/>
              </a:srgbClr>
            </a:outerShdw>
          </a:effectLst>
        </p:spPr>
        <p:txBody>
          <a:bodyPr lIns="0" tIns="0" rIns="0" bIns="0" anchor="ctr"/>
          <a:lstStyle/>
          <a:p>
            <a:pPr algn="ctr">
              <a:defRPr>
                <a:solidFill>
                  <a:srgbClr val="FFFFFF"/>
                </a:solidFill>
              </a:defRPr>
            </a:pPr>
            <a:endParaRPr>
              <a:solidFill>
                <a:srgbClr val="FFFFFF"/>
              </a:solidFill>
            </a:endParaRPr>
          </a:p>
        </p:txBody>
      </p:sp>
      <p:sp>
        <p:nvSpPr>
          <p:cNvPr id="179" name="Shape 179"/>
          <p:cNvSpPr>
            <a:spLocks noGrp="1"/>
          </p:cNvSpPr>
          <p:nvPr>
            <p:ph type="body" idx="1"/>
          </p:nvPr>
        </p:nvSpPr>
        <p:spPr>
          <a:xfrm>
            <a:off x="1371600" y="2914650"/>
            <a:ext cx="6400800" cy="2228850"/>
          </a:xfrm>
          <a:prstGeom prst="rect">
            <a:avLst/>
          </a:prstGeom>
        </p:spPr>
        <p:txBody>
          <a:bodyPr/>
          <a:lstStyle>
            <a:lvl1pPr marL="0" indent="0" algn="ctr">
              <a:buSzTx/>
              <a:buFontTx/>
              <a:buNone/>
              <a:defRPr>
                <a:solidFill>
                  <a:srgbClr val="888888"/>
                </a:solidFill>
                <a:latin typeface="Arial"/>
                <a:ea typeface="Arial"/>
                <a:cs typeface="Arial"/>
                <a:sym typeface="Arial"/>
              </a:defRPr>
            </a:lvl1pPr>
            <a:lvl2pPr marL="0" indent="407934" algn="ctr">
              <a:buSzTx/>
              <a:buFontTx/>
              <a:buNone/>
              <a:defRPr>
                <a:solidFill>
                  <a:srgbClr val="888888"/>
                </a:solidFill>
                <a:latin typeface="Arial"/>
                <a:ea typeface="Arial"/>
                <a:cs typeface="Arial"/>
                <a:sym typeface="Arial"/>
              </a:defRPr>
            </a:lvl2pPr>
            <a:lvl3pPr marL="0" indent="815865" algn="ctr">
              <a:buSzTx/>
              <a:buFontTx/>
              <a:buNone/>
              <a:defRPr>
                <a:solidFill>
                  <a:srgbClr val="888888"/>
                </a:solidFill>
                <a:latin typeface="Arial"/>
                <a:ea typeface="Arial"/>
                <a:cs typeface="Arial"/>
                <a:sym typeface="Arial"/>
              </a:defRPr>
            </a:lvl3pPr>
            <a:lvl4pPr marL="0" indent="1223802" algn="ctr">
              <a:buSzTx/>
              <a:buFontTx/>
              <a:buNone/>
              <a:defRPr>
                <a:solidFill>
                  <a:srgbClr val="888888"/>
                </a:solidFill>
                <a:latin typeface="Arial"/>
                <a:ea typeface="Arial"/>
                <a:cs typeface="Arial"/>
                <a:sym typeface="Arial"/>
              </a:defRPr>
            </a:lvl4pPr>
            <a:lvl5pPr marL="0" indent="1631733" algn="ctr">
              <a:buSzTx/>
              <a:buFontTx/>
              <a:buNone/>
              <a:defRPr>
                <a:solidFill>
                  <a:srgbClr val="888888"/>
                </a:solidFill>
                <a:latin typeface="Arial"/>
                <a:ea typeface="Arial"/>
                <a:cs typeface="Arial"/>
                <a:sym typeface="Arial"/>
              </a:defRPr>
            </a:lvl5pPr>
          </a:lstStyle>
          <a:p>
            <a:pPr lvl="0">
              <a:defRPr sz="1800">
                <a:solidFill>
                  <a:srgbClr val="000000"/>
                </a:solidFill>
              </a:defRPr>
            </a:pPr>
            <a:r>
              <a:rPr sz="2900">
                <a:solidFill>
                  <a:srgbClr val="888888"/>
                </a:solidFill>
              </a:rPr>
              <a:t>Body Level One</a:t>
            </a:r>
          </a:p>
          <a:p>
            <a:pPr lvl="1">
              <a:defRPr sz="1800">
                <a:solidFill>
                  <a:srgbClr val="000000"/>
                </a:solidFill>
              </a:defRPr>
            </a:pPr>
            <a:r>
              <a:rPr sz="2900">
                <a:solidFill>
                  <a:srgbClr val="888888"/>
                </a:solidFill>
              </a:rPr>
              <a:t>Body Level Two</a:t>
            </a:r>
          </a:p>
          <a:p>
            <a:pPr lvl="2">
              <a:defRPr sz="1800">
                <a:solidFill>
                  <a:srgbClr val="000000"/>
                </a:solidFill>
              </a:defRPr>
            </a:pPr>
            <a:r>
              <a:rPr sz="2900">
                <a:solidFill>
                  <a:srgbClr val="888888"/>
                </a:solidFill>
              </a:rPr>
              <a:t>Body Level Three</a:t>
            </a:r>
          </a:p>
          <a:p>
            <a:pPr lvl="3">
              <a:defRPr sz="1800">
                <a:solidFill>
                  <a:srgbClr val="000000"/>
                </a:solidFill>
              </a:defRPr>
            </a:pPr>
            <a:r>
              <a:rPr sz="2900">
                <a:solidFill>
                  <a:srgbClr val="888888"/>
                </a:solidFill>
              </a:rPr>
              <a:t>Body Level Four</a:t>
            </a:r>
          </a:p>
          <a:p>
            <a:pPr lvl="4">
              <a:defRPr sz="1800">
                <a:solidFill>
                  <a:srgbClr val="000000"/>
                </a:solidFill>
              </a:defRPr>
            </a:pPr>
            <a:r>
              <a:rPr sz="2900">
                <a:solidFill>
                  <a:srgbClr val="888888"/>
                </a:solidFill>
              </a:rPr>
              <a:t>Body Level Five</a:t>
            </a:r>
          </a:p>
        </p:txBody>
      </p:sp>
    </p:spTree>
    <p:extLst>
      <p:ext uri="{BB962C8B-B14F-4D97-AF65-F5344CB8AC3E}">
        <p14:creationId xmlns:p14="http://schemas.microsoft.com/office/powerpoint/2010/main" val="748105124"/>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1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95831818"/>
      </p:ext>
    </p:extLst>
  </p:cSld>
  <p:clrMapOvr>
    <a:masterClrMapping/>
  </p:clrMapOvr>
  <p:transition spd="med"/>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6" y="69114"/>
            <a:ext cx="8258175" cy="978693"/>
          </a:xfrm>
          <a:prstGeom prst="rect">
            <a:avLst/>
          </a:prstGeom>
        </p:spPr>
        <p:txBody>
          <a:bodyPr/>
          <a:lstStyle>
            <a:lvl1pPr>
              <a:defRPr>
                <a:solidFill>
                  <a:srgbClr val="46375A"/>
                </a:solidFill>
              </a:defRPr>
            </a:lvl1pPr>
          </a:lstStyle>
          <a:p>
            <a:pPr lvl="0">
              <a:defRPr sz="1800"/>
            </a:pPr>
            <a:r>
              <a:rPr sz="3900" dirty="0"/>
              <a:t>Title Text</a:t>
            </a:r>
          </a:p>
        </p:txBody>
      </p:sp>
    </p:spTree>
    <p:extLst>
      <p:ext uri="{BB962C8B-B14F-4D97-AF65-F5344CB8AC3E}">
        <p14:creationId xmlns:p14="http://schemas.microsoft.com/office/powerpoint/2010/main" val="395831818"/>
      </p:ext>
    </p:extLst>
  </p:cSld>
  <p:clrMapOvr>
    <a:masterClrMapping/>
  </p:clrMapOvr>
  <p:transition spd="med"/>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6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4034011164"/>
      </p:ext>
    </p:extLst>
  </p:cSld>
  <p:clrMapOvr>
    <a:masterClrMapping/>
  </p:clrMapOvr>
  <p:transition spd="med"/>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77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91569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lIns="91352" tIns="45676" rIns="91352" bIns="45676"/>
          <a:lstStyle/>
          <a:p>
            <a:fld id="{7B2B171E-7C86-5545-A4D1-0F111DC76572}" type="datetime1">
              <a:rPr lang="en-US" smtClean="0"/>
              <a:t>6/7/2018</a:t>
            </a:fld>
            <a:endParaRPr lang="en-US"/>
          </a:p>
        </p:txBody>
      </p:sp>
      <p:sp>
        <p:nvSpPr>
          <p:cNvPr id="3" name="Footer Placeholder 2"/>
          <p:cNvSpPr>
            <a:spLocks noGrp="1"/>
          </p:cNvSpPr>
          <p:nvPr>
            <p:ph type="ftr" sz="quarter" idx="11"/>
          </p:nvPr>
        </p:nvSpPr>
        <p:spPr>
          <a:xfrm>
            <a:off x="3124200" y="4767264"/>
            <a:ext cx="2895600" cy="273844"/>
          </a:xfrm>
          <a:prstGeom prst="rect">
            <a:avLst/>
          </a:prstGeom>
        </p:spPr>
        <p:txBody>
          <a:bodyPr lIns="91352" tIns="45676" rIns="91352" bIns="45676"/>
          <a:lstStyle/>
          <a:p>
            <a:endParaRPr lang="en-US"/>
          </a:p>
        </p:txBody>
      </p:sp>
      <p:sp>
        <p:nvSpPr>
          <p:cNvPr id="4" name="Slide Number Placeholder 3"/>
          <p:cNvSpPr>
            <a:spLocks noGrp="1"/>
          </p:cNvSpPr>
          <p:nvPr>
            <p:ph type="sldNum" sz="quarter" idx="12"/>
          </p:nvPr>
        </p:nvSpPr>
        <p:spPr>
          <a:xfrm>
            <a:off x="6553200" y="4767264"/>
            <a:ext cx="2133600" cy="273844"/>
          </a:xfrm>
          <a:prstGeom prst="rect">
            <a:avLst/>
          </a:prstGeom>
        </p:spPr>
        <p:txBody>
          <a:bodyPr lIns="91352" tIns="45676" rIns="91352" bIns="45676"/>
          <a:lstStyle/>
          <a:p>
            <a:fld id="{91F07BA2-6A74-9442-B39C-B00590854249}" type="slidenum">
              <a:rPr lang="en-US" smtClean="0"/>
              <a:t>‹#›</a:t>
            </a:fld>
            <a:endParaRPr lang="en-US"/>
          </a:p>
        </p:txBody>
      </p:sp>
    </p:spTree>
    <p:extLst>
      <p:ext uri="{BB962C8B-B14F-4D97-AF65-F5344CB8AC3E}">
        <p14:creationId xmlns:p14="http://schemas.microsoft.com/office/powerpoint/2010/main" val="31772827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cxnSp>
        <p:nvCxnSpPr>
          <p:cNvPr id="6" name="Straight Connector 5"/>
          <p:cNvCxnSpPr/>
          <p:nvPr userDrawn="1"/>
        </p:nvCxnSpPr>
        <p:spPr>
          <a:xfrm>
            <a:off x="428625" y="1047750"/>
            <a:ext cx="8286750" cy="0"/>
          </a:xfrm>
          <a:prstGeom prst="line">
            <a:avLst/>
          </a:prstGeom>
          <a:noFill/>
          <a:ln w="38100" cap="flat" cmpd="sng" algn="ctr">
            <a:solidFill>
              <a:srgbClr val="F79646">
                <a:lumMod val="75000"/>
              </a:srgbClr>
            </a:solidFill>
            <a:prstDash val="solid"/>
          </a:ln>
          <a:effectLst>
            <a:outerShdw blurRad="40000" dist="20000" dir="5400000" rotWithShape="0">
              <a:srgbClr val="000000">
                <a:alpha val="38000"/>
              </a:srgbClr>
            </a:outerShdw>
          </a:effectLst>
        </p:spPr>
      </p:cxnSp>
      <p:sp>
        <p:nvSpPr>
          <p:cNvPr id="8" name="Shape 53"/>
          <p:cNvSpPr>
            <a:spLocks noGrp="1"/>
          </p:cNvSpPr>
          <p:nvPr>
            <p:ph type="title"/>
          </p:nvPr>
        </p:nvSpPr>
        <p:spPr>
          <a:xfrm>
            <a:off x="428629" y="69585"/>
            <a:ext cx="8258175" cy="978693"/>
          </a:xfrm>
          <a:prstGeom prst="rect">
            <a:avLst/>
          </a:prstGeom>
        </p:spPr>
        <p:txBody>
          <a:bodyPr/>
          <a:lstStyle>
            <a:lvl1pPr>
              <a:defRPr>
                <a:solidFill>
                  <a:srgbClr val="46375A"/>
                </a:solidFill>
              </a:defRPr>
            </a:lvl1pPr>
          </a:lstStyle>
          <a:p>
            <a:pPr lvl="0">
              <a:defRPr sz="1800"/>
            </a:pPr>
            <a:r>
              <a:rPr sz="3800" dirty="0"/>
              <a:t>Title Text</a:t>
            </a:r>
          </a:p>
        </p:txBody>
      </p:sp>
    </p:spTree>
    <p:extLst>
      <p:ext uri="{BB962C8B-B14F-4D97-AF65-F5344CB8AC3E}">
        <p14:creationId xmlns:p14="http://schemas.microsoft.com/office/powerpoint/2010/main" val="974994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pPr lvl="0">
              <a:defRPr sz="1800"/>
            </a:pPr>
            <a:r>
              <a:rPr sz="3900"/>
              <a:t>Title Text</a:t>
            </a:r>
          </a:p>
        </p:txBody>
      </p:sp>
      <p:sp>
        <p:nvSpPr>
          <p:cNvPr id="46" name="Shape 46"/>
          <p:cNvSpPr>
            <a:spLocks noGrp="1"/>
          </p:cNvSpPr>
          <p:nvPr>
            <p:ph type="body" idx="1"/>
          </p:nvPr>
        </p:nvSpPr>
        <p:spPr>
          <a:prstGeom prst="rect">
            <a:avLst/>
          </a:prstGeom>
        </p:spPr>
        <p:txBody>
          <a:bodyPr/>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Tree>
    <p:extLst>
      <p:ext uri="{BB962C8B-B14F-4D97-AF65-F5344CB8AC3E}">
        <p14:creationId xmlns:p14="http://schemas.microsoft.com/office/powerpoint/2010/main" val="660877611"/>
      </p:ext>
    </p:extLst>
  </p:cSld>
  <p:clrMapOvr>
    <a:masterClrMapping/>
  </p:clrMapOvr>
  <p:transition spd="med"/>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9" name="Shape 49"/>
          <p:cNvSpPr>
            <a:spLocks noGrp="1"/>
          </p:cNvSpPr>
          <p:nvPr>
            <p:ph type="title"/>
          </p:nvPr>
        </p:nvSpPr>
        <p:spPr>
          <a:xfrm>
            <a:off x="722336" y="3305176"/>
            <a:ext cx="7772401" cy="1021556"/>
          </a:xfrm>
          <a:prstGeom prst="rect">
            <a:avLst/>
          </a:prstGeom>
        </p:spPr>
        <p:txBody>
          <a:bodyPr anchor="t"/>
          <a:lstStyle>
            <a:lvl1pPr algn="l">
              <a:defRPr sz="3600" b="1" cap="all"/>
            </a:lvl1pPr>
          </a:lstStyle>
          <a:p>
            <a:pPr lvl="0">
              <a:defRPr sz="1800" b="0" cap="none"/>
            </a:pPr>
            <a:r>
              <a:rPr sz="3600" b="1" cap="all"/>
              <a:t>Title Text</a:t>
            </a:r>
          </a:p>
        </p:txBody>
      </p:sp>
      <p:sp>
        <p:nvSpPr>
          <p:cNvPr id="50" name="Shape 50"/>
          <p:cNvSpPr>
            <a:spLocks noGrp="1"/>
          </p:cNvSpPr>
          <p:nvPr>
            <p:ph type="body" idx="1"/>
          </p:nvPr>
        </p:nvSpPr>
        <p:spPr>
          <a:xfrm>
            <a:off x="722336" y="2180036"/>
            <a:ext cx="7772401" cy="1125141"/>
          </a:xfrm>
          <a:prstGeom prst="rect">
            <a:avLst/>
          </a:prstGeom>
        </p:spPr>
        <p:txBody>
          <a:bodyPr anchor="b"/>
          <a:lstStyle>
            <a:lvl1pPr marL="0" indent="0">
              <a:spcBef>
                <a:spcPts val="357"/>
              </a:spcBef>
              <a:buSzTx/>
              <a:buFontTx/>
              <a:buNone/>
              <a:defRPr sz="1800">
                <a:solidFill>
                  <a:srgbClr val="888888"/>
                </a:solidFill>
              </a:defRPr>
            </a:lvl1pPr>
            <a:lvl2pPr marL="0" indent="407724">
              <a:spcBef>
                <a:spcPts val="357"/>
              </a:spcBef>
              <a:buSzTx/>
              <a:buFontTx/>
              <a:buNone/>
              <a:defRPr sz="1800">
                <a:solidFill>
                  <a:srgbClr val="888888"/>
                </a:solidFill>
              </a:defRPr>
            </a:lvl2pPr>
            <a:lvl3pPr marL="0" indent="815402">
              <a:spcBef>
                <a:spcPts val="357"/>
              </a:spcBef>
              <a:buSzTx/>
              <a:buFontTx/>
              <a:buNone/>
              <a:defRPr sz="1800">
                <a:solidFill>
                  <a:srgbClr val="888888"/>
                </a:solidFill>
              </a:defRPr>
            </a:lvl3pPr>
            <a:lvl4pPr marL="0" indent="1223171">
              <a:spcBef>
                <a:spcPts val="357"/>
              </a:spcBef>
              <a:buSzTx/>
              <a:buFontTx/>
              <a:buNone/>
              <a:defRPr sz="1800">
                <a:solidFill>
                  <a:srgbClr val="888888"/>
                </a:solidFill>
              </a:defRPr>
            </a:lvl4pPr>
            <a:lvl5pPr marL="0" indent="1630872">
              <a:spcBef>
                <a:spcPts val="357"/>
              </a:spcBef>
              <a:buSzTx/>
              <a:buFontTx/>
              <a:buNone/>
              <a:defRPr sz="1800">
                <a:solidFill>
                  <a:srgbClr val="888888"/>
                </a:solidFill>
              </a:defRPr>
            </a:lvl5pPr>
          </a:lstStyle>
          <a:p>
            <a:pPr lvl="0">
              <a:defRPr sz="1800">
                <a:solidFill>
                  <a:srgbClr val="000000"/>
                </a:solidFill>
              </a:defRPr>
            </a:pPr>
            <a:r>
              <a:rPr sz="1800">
                <a:solidFill>
                  <a:srgbClr val="888888"/>
                </a:solidFill>
              </a:rPr>
              <a:t>Body Level One</a:t>
            </a:r>
          </a:p>
          <a:p>
            <a:pPr lvl="1">
              <a:defRPr sz="1800">
                <a:solidFill>
                  <a:srgbClr val="000000"/>
                </a:solidFill>
              </a:defRPr>
            </a:pPr>
            <a:r>
              <a:rPr sz="1800">
                <a:solidFill>
                  <a:srgbClr val="888888"/>
                </a:solidFill>
              </a:rPr>
              <a:t>Body Level Two</a:t>
            </a:r>
          </a:p>
          <a:p>
            <a:pPr lvl="2">
              <a:defRPr sz="1800">
                <a:solidFill>
                  <a:srgbClr val="000000"/>
                </a:solidFill>
              </a:defRPr>
            </a:pPr>
            <a:r>
              <a:rPr sz="1800">
                <a:solidFill>
                  <a:srgbClr val="888888"/>
                </a:solidFill>
              </a:rPr>
              <a:t>Body Level Three</a:t>
            </a:r>
          </a:p>
          <a:p>
            <a:pPr lvl="3">
              <a:defRPr sz="1800">
                <a:solidFill>
                  <a:srgbClr val="000000"/>
                </a:solidFill>
              </a:defRPr>
            </a:pPr>
            <a:r>
              <a:rPr sz="1800">
                <a:solidFill>
                  <a:srgbClr val="888888"/>
                </a:solidFill>
              </a:rPr>
              <a:t>Body Level Four</a:t>
            </a:r>
          </a:p>
          <a:p>
            <a:pPr lvl="4">
              <a:defRPr sz="1800">
                <a:solidFill>
                  <a:srgbClr val="000000"/>
                </a:solidFill>
              </a:defRPr>
            </a:pPr>
            <a:r>
              <a:rPr sz="1800">
                <a:solidFill>
                  <a:srgbClr val="888888"/>
                </a:solidFill>
              </a:rPr>
              <a:t>Body Level Five</a:t>
            </a:r>
          </a:p>
        </p:txBody>
      </p:sp>
      <p:sp>
        <p:nvSpPr>
          <p:cNvPr id="51" name="Shape 51"/>
          <p:cNvSpPr>
            <a:spLocks noGrp="1"/>
          </p:cNvSpPr>
          <p:nvPr>
            <p:ph type="sldNum" sz="quarter" idx="2"/>
          </p:nvPr>
        </p:nvSpPr>
        <p:spPr>
          <a:xfrm>
            <a:off x="6553200" y="4767266"/>
            <a:ext cx="2133600" cy="268605"/>
          </a:xfrm>
          <a:prstGeom prst="rect">
            <a:avLst/>
          </a:prstGeom>
        </p:spPr>
        <p:txBody>
          <a:bodyPr lIns="81545" tIns="40772" rIns="81545" bIns="40772"/>
          <a:lstStyle/>
          <a:p>
            <a:pPr defTabSz="913343"/>
            <a:fld id="{86CB4B4D-7CA3-9044-876B-883B54F8677D}" type="slidenum">
              <a:rPr lang="en-US" kern="0" smtClean="0">
                <a:solidFill>
                  <a:sysClr val="windowText" lastClr="000000"/>
                </a:solidFill>
                <a:latin typeface="Calibri"/>
                <a:sym typeface="Calibri"/>
              </a:rPr>
              <a:pPr defTabSz="913343"/>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2251939628"/>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pPr lvl="0">
              <a:defRPr sz="1800"/>
            </a:pPr>
            <a:r>
              <a:rPr sz="3900"/>
              <a:t>Title Text</a:t>
            </a:r>
          </a:p>
        </p:txBody>
      </p:sp>
      <p:sp>
        <p:nvSpPr>
          <p:cNvPr id="54" name="Shape 54"/>
          <p:cNvSpPr>
            <a:spLocks noGrp="1"/>
          </p:cNvSpPr>
          <p:nvPr>
            <p:ph type="body" idx="1"/>
          </p:nvPr>
        </p:nvSpPr>
        <p:spPr>
          <a:xfrm>
            <a:off x="457200" y="1200150"/>
            <a:ext cx="4038600" cy="3943350"/>
          </a:xfrm>
          <a:prstGeom prst="rect">
            <a:avLst/>
          </a:prstGeom>
        </p:spPr>
        <p:txBody>
          <a:bodyPr/>
          <a:lstStyle>
            <a:lvl1pPr>
              <a:spcBef>
                <a:spcPts val="536"/>
              </a:spcBef>
              <a:defRPr sz="2500"/>
            </a:lvl1pPr>
            <a:lvl2pPr marL="704990" indent="-297289">
              <a:spcBef>
                <a:spcPts val="536"/>
              </a:spcBef>
              <a:defRPr sz="2500"/>
            </a:lvl2pPr>
            <a:lvl3pPr marL="1100854" indent="-285406">
              <a:spcBef>
                <a:spcPts val="536"/>
              </a:spcBef>
              <a:defRPr sz="2500"/>
            </a:lvl3pPr>
            <a:lvl4pPr marL="1540235" indent="-317108">
              <a:spcBef>
                <a:spcPts val="536"/>
              </a:spcBef>
              <a:defRPr sz="2500"/>
            </a:lvl4pPr>
            <a:lvl5pPr marL="1948001" indent="-317108">
              <a:spcBef>
                <a:spcPts val="536"/>
              </a:spcBef>
              <a:defRPr sz="2500"/>
            </a:lvl5p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
        <p:nvSpPr>
          <p:cNvPr id="55" name="Shape 55"/>
          <p:cNvSpPr>
            <a:spLocks noGrp="1"/>
          </p:cNvSpPr>
          <p:nvPr>
            <p:ph type="sldNum" sz="quarter" idx="2"/>
          </p:nvPr>
        </p:nvSpPr>
        <p:spPr>
          <a:xfrm>
            <a:off x="6553200" y="4767266"/>
            <a:ext cx="2133600" cy="268605"/>
          </a:xfrm>
          <a:prstGeom prst="rect">
            <a:avLst/>
          </a:prstGeom>
        </p:spPr>
        <p:txBody>
          <a:bodyPr lIns="81545" tIns="40772" rIns="81545" bIns="40772"/>
          <a:lstStyle/>
          <a:p>
            <a:pPr defTabSz="913343"/>
            <a:fld id="{86CB4B4D-7CA3-9044-876B-883B54F8677D}" type="slidenum">
              <a:rPr lang="en-US" kern="0" smtClean="0">
                <a:solidFill>
                  <a:sysClr val="windowText" lastClr="000000"/>
                </a:solidFill>
                <a:latin typeface="Calibri"/>
                <a:sym typeface="Calibri"/>
              </a:rPr>
              <a:pPr defTabSz="913343"/>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262041620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7" name="Shape 57"/>
          <p:cNvSpPr>
            <a:spLocks noGrp="1"/>
          </p:cNvSpPr>
          <p:nvPr>
            <p:ph type="title"/>
          </p:nvPr>
        </p:nvSpPr>
        <p:spPr>
          <a:xfrm>
            <a:off x="457200" y="192608"/>
            <a:ext cx="8229600" cy="883992"/>
          </a:xfrm>
          <a:prstGeom prst="rect">
            <a:avLst/>
          </a:prstGeom>
        </p:spPr>
        <p:txBody>
          <a:bodyPr/>
          <a:lstStyle/>
          <a:p>
            <a:pPr lvl="0">
              <a:defRPr sz="1800"/>
            </a:pPr>
            <a:r>
              <a:rPr sz="3900"/>
              <a:t>Title Text</a:t>
            </a:r>
          </a:p>
        </p:txBody>
      </p:sp>
      <p:sp>
        <p:nvSpPr>
          <p:cNvPr id="58" name="Shape 58"/>
          <p:cNvSpPr>
            <a:spLocks noGrp="1"/>
          </p:cNvSpPr>
          <p:nvPr>
            <p:ph type="body" idx="1"/>
          </p:nvPr>
        </p:nvSpPr>
        <p:spPr>
          <a:xfrm>
            <a:off x="457200" y="1076600"/>
            <a:ext cx="4040188" cy="554558"/>
          </a:xfrm>
          <a:prstGeom prst="rect">
            <a:avLst/>
          </a:prstGeom>
        </p:spPr>
        <p:txBody>
          <a:bodyPr anchor="b"/>
          <a:lstStyle>
            <a:lvl1pPr marL="0" indent="0">
              <a:spcBef>
                <a:spcPts val="446"/>
              </a:spcBef>
              <a:buSzTx/>
              <a:buFontTx/>
              <a:buNone/>
              <a:defRPr sz="2100" b="1"/>
            </a:lvl1pPr>
            <a:lvl2pPr marL="0" indent="407724">
              <a:spcBef>
                <a:spcPts val="446"/>
              </a:spcBef>
              <a:buSzTx/>
              <a:buFontTx/>
              <a:buNone/>
              <a:defRPr sz="2100" b="1"/>
            </a:lvl2pPr>
            <a:lvl3pPr marL="0" indent="815402">
              <a:spcBef>
                <a:spcPts val="446"/>
              </a:spcBef>
              <a:buSzTx/>
              <a:buFontTx/>
              <a:buNone/>
              <a:defRPr sz="2100" b="1"/>
            </a:lvl3pPr>
            <a:lvl4pPr marL="0" indent="1223171">
              <a:spcBef>
                <a:spcPts val="446"/>
              </a:spcBef>
              <a:buSzTx/>
              <a:buFontTx/>
              <a:buNone/>
              <a:defRPr sz="2100" b="1"/>
            </a:lvl4pPr>
            <a:lvl5pPr marL="0" indent="1630872">
              <a:spcBef>
                <a:spcPts val="446"/>
              </a:spcBef>
              <a:buSzTx/>
              <a:buFontTx/>
              <a:buNone/>
              <a:defRPr sz="2100" b="1"/>
            </a:lvl5pPr>
          </a:lstStyle>
          <a:p>
            <a:pPr lvl="0">
              <a:defRPr sz="1800" b="0"/>
            </a:pPr>
            <a:r>
              <a:rPr sz="2100" b="1"/>
              <a:t>Body Level One</a:t>
            </a:r>
          </a:p>
          <a:p>
            <a:pPr lvl="1">
              <a:defRPr sz="1800" b="0"/>
            </a:pPr>
            <a:r>
              <a:rPr sz="2100" b="1"/>
              <a:t>Body Level Two</a:t>
            </a:r>
          </a:p>
          <a:p>
            <a:pPr lvl="2">
              <a:defRPr sz="1800" b="0"/>
            </a:pPr>
            <a:r>
              <a:rPr sz="2100" b="1"/>
              <a:t>Body Level Three</a:t>
            </a:r>
          </a:p>
          <a:p>
            <a:pPr lvl="3">
              <a:defRPr sz="1800" b="0"/>
            </a:pPr>
            <a:r>
              <a:rPr sz="2100" b="1"/>
              <a:t>Body Level Four</a:t>
            </a:r>
          </a:p>
          <a:p>
            <a:pPr lvl="4">
              <a:defRPr sz="1800" b="0"/>
            </a:pPr>
            <a:r>
              <a:rPr sz="2100" b="1"/>
              <a:t>Body Level Five</a:t>
            </a:r>
          </a:p>
        </p:txBody>
      </p:sp>
      <p:sp>
        <p:nvSpPr>
          <p:cNvPr id="59" name="Shape 59"/>
          <p:cNvSpPr>
            <a:spLocks noGrp="1"/>
          </p:cNvSpPr>
          <p:nvPr>
            <p:ph type="sldNum" sz="quarter" idx="2"/>
          </p:nvPr>
        </p:nvSpPr>
        <p:spPr>
          <a:xfrm>
            <a:off x="6553200" y="4767266"/>
            <a:ext cx="2133600" cy="268605"/>
          </a:xfrm>
          <a:prstGeom prst="rect">
            <a:avLst/>
          </a:prstGeom>
        </p:spPr>
        <p:txBody>
          <a:bodyPr lIns="81545" tIns="40772" rIns="81545" bIns="40772"/>
          <a:lstStyle/>
          <a:p>
            <a:pPr defTabSz="913343"/>
            <a:fld id="{86CB4B4D-7CA3-9044-876B-883B54F8677D}" type="slidenum">
              <a:rPr lang="en-US" kern="0" smtClean="0">
                <a:solidFill>
                  <a:sysClr val="windowText" lastClr="000000"/>
                </a:solidFill>
                <a:latin typeface="Calibri"/>
                <a:sym typeface="Calibri"/>
              </a:rPr>
              <a:pPr defTabSz="913343"/>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4037377620"/>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6" name="Shape 66"/>
          <p:cNvSpPr>
            <a:spLocks noGrp="1"/>
          </p:cNvSpPr>
          <p:nvPr>
            <p:ph type="title"/>
          </p:nvPr>
        </p:nvSpPr>
        <p:spPr>
          <a:xfrm>
            <a:off x="457200" y="11"/>
            <a:ext cx="3008314" cy="1076325"/>
          </a:xfrm>
          <a:prstGeom prst="rect">
            <a:avLst/>
          </a:prstGeom>
        </p:spPr>
        <p:txBody>
          <a:bodyPr anchor="b"/>
          <a:lstStyle>
            <a:lvl1pPr algn="l">
              <a:defRPr sz="1800" b="1"/>
            </a:lvl1pPr>
          </a:lstStyle>
          <a:p>
            <a:pPr lvl="0">
              <a:defRPr sz="1800" b="0"/>
            </a:pPr>
            <a:r>
              <a:rPr sz="1800" b="1"/>
              <a:t>Title Text</a:t>
            </a:r>
          </a:p>
        </p:txBody>
      </p:sp>
      <p:sp>
        <p:nvSpPr>
          <p:cNvPr id="67" name="Shape 67"/>
          <p:cNvSpPr>
            <a:spLocks noGrp="1"/>
          </p:cNvSpPr>
          <p:nvPr>
            <p:ph type="body" idx="1"/>
          </p:nvPr>
        </p:nvSpPr>
        <p:spPr>
          <a:xfrm>
            <a:off x="3575050" y="205247"/>
            <a:ext cx="5111750" cy="4938713"/>
          </a:xfrm>
          <a:prstGeom prst="rect">
            <a:avLst/>
          </a:prstGeom>
        </p:spPr>
        <p:txBody>
          <a:body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
        <p:nvSpPr>
          <p:cNvPr id="68" name="Shape 68"/>
          <p:cNvSpPr>
            <a:spLocks noGrp="1"/>
          </p:cNvSpPr>
          <p:nvPr>
            <p:ph type="sldNum" sz="quarter" idx="2"/>
          </p:nvPr>
        </p:nvSpPr>
        <p:spPr>
          <a:xfrm>
            <a:off x="6553200" y="4767266"/>
            <a:ext cx="2133600" cy="268605"/>
          </a:xfrm>
          <a:prstGeom prst="rect">
            <a:avLst/>
          </a:prstGeom>
        </p:spPr>
        <p:txBody>
          <a:bodyPr lIns="81545" tIns="40772" rIns="81545" bIns="40772"/>
          <a:lstStyle/>
          <a:p>
            <a:pPr defTabSz="913343"/>
            <a:fld id="{86CB4B4D-7CA3-9044-876B-883B54F8677D}" type="slidenum">
              <a:rPr lang="en-US" kern="0" smtClean="0">
                <a:solidFill>
                  <a:sysClr val="windowText" lastClr="000000"/>
                </a:solidFill>
                <a:latin typeface="Calibri"/>
                <a:sym typeface="Calibri"/>
              </a:rPr>
              <a:pPr defTabSz="913343"/>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413355926"/>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1792338" y="3600451"/>
            <a:ext cx="5486401" cy="425054"/>
          </a:xfrm>
          <a:prstGeom prst="rect">
            <a:avLst/>
          </a:prstGeom>
        </p:spPr>
        <p:txBody>
          <a:bodyPr anchor="b"/>
          <a:lstStyle>
            <a:lvl1pPr algn="l">
              <a:defRPr sz="1800" b="1"/>
            </a:lvl1pPr>
          </a:lstStyle>
          <a:p>
            <a:pPr lvl="0">
              <a:defRPr sz="1800" b="0"/>
            </a:pPr>
            <a:r>
              <a:rPr sz="1800" b="1"/>
              <a:t>Title Text</a:t>
            </a:r>
          </a:p>
        </p:txBody>
      </p:sp>
      <p:sp>
        <p:nvSpPr>
          <p:cNvPr id="71" name="Shape 71"/>
          <p:cNvSpPr>
            <a:spLocks noGrp="1"/>
          </p:cNvSpPr>
          <p:nvPr>
            <p:ph type="body" idx="1"/>
          </p:nvPr>
        </p:nvSpPr>
        <p:spPr>
          <a:xfrm>
            <a:off x="1792338" y="4025504"/>
            <a:ext cx="5486401" cy="603648"/>
          </a:xfrm>
          <a:prstGeom prst="rect">
            <a:avLst/>
          </a:prstGeom>
        </p:spPr>
        <p:txBody>
          <a:bodyPr/>
          <a:lstStyle>
            <a:lvl1pPr marL="0" indent="0">
              <a:spcBef>
                <a:spcPts val="268"/>
              </a:spcBef>
              <a:buSzTx/>
              <a:buFontTx/>
              <a:buNone/>
              <a:defRPr sz="1300"/>
            </a:lvl1pPr>
            <a:lvl2pPr marL="0" indent="407724">
              <a:spcBef>
                <a:spcPts val="268"/>
              </a:spcBef>
              <a:buSzTx/>
              <a:buFontTx/>
              <a:buNone/>
              <a:defRPr sz="1300"/>
            </a:lvl2pPr>
            <a:lvl3pPr marL="0" indent="815402">
              <a:spcBef>
                <a:spcPts val="268"/>
              </a:spcBef>
              <a:buSzTx/>
              <a:buFontTx/>
              <a:buNone/>
              <a:defRPr sz="1300"/>
            </a:lvl3pPr>
            <a:lvl4pPr marL="0" indent="1223171">
              <a:spcBef>
                <a:spcPts val="268"/>
              </a:spcBef>
              <a:buSzTx/>
              <a:buFontTx/>
              <a:buNone/>
              <a:defRPr sz="1300"/>
            </a:lvl4pPr>
            <a:lvl5pPr marL="0" indent="1630872">
              <a:spcBef>
                <a:spcPts val="268"/>
              </a:spcBef>
              <a:buSzTx/>
              <a:buFontTx/>
              <a:buNone/>
              <a:defRPr sz="1300"/>
            </a:lvl5pPr>
          </a:lstStyle>
          <a:p>
            <a:pPr lvl="0">
              <a:defRPr sz="1800"/>
            </a:pPr>
            <a:r>
              <a:rPr sz="1300"/>
              <a:t>Body Level One</a:t>
            </a:r>
          </a:p>
          <a:p>
            <a:pPr lvl="1">
              <a:defRPr sz="1800"/>
            </a:pPr>
            <a:r>
              <a:rPr sz="1300"/>
              <a:t>Body Level Two</a:t>
            </a:r>
          </a:p>
          <a:p>
            <a:pPr lvl="2">
              <a:defRPr sz="1800"/>
            </a:pPr>
            <a:r>
              <a:rPr sz="1300"/>
              <a:t>Body Level Three</a:t>
            </a:r>
          </a:p>
          <a:p>
            <a:pPr lvl="3">
              <a:defRPr sz="1800"/>
            </a:pPr>
            <a:r>
              <a:rPr sz="1300"/>
              <a:t>Body Level Four</a:t>
            </a:r>
          </a:p>
          <a:p>
            <a:pPr lvl="4">
              <a:defRPr sz="1800"/>
            </a:pPr>
            <a:r>
              <a:rPr sz="1300"/>
              <a:t>Body Level Five</a:t>
            </a:r>
          </a:p>
        </p:txBody>
      </p:sp>
      <p:sp>
        <p:nvSpPr>
          <p:cNvPr id="72" name="Shape 72"/>
          <p:cNvSpPr>
            <a:spLocks noGrp="1"/>
          </p:cNvSpPr>
          <p:nvPr>
            <p:ph type="sldNum" sz="quarter" idx="2"/>
          </p:nvPr>
        </p:nvSpPr>
        <p:spPr>
          <a:xfrm>
            <a:off x="6553200" y="4767266"/>
            <a:ext cx="2133600" cy="268605"/>
          </a:xfrm>
          <a:prstGeom prst="rect">
            <a:avLst/>
          </a:prstGeom>
        </p:spPr>
        <p:txBody>
          <a:bodyPr lIns="81545" tIns="40772" rIns="81545" bIns="40772"/>
          <a:lstStyle/>
          <a:p>
            <a:pPr defTabSz="913343"/>
            <a:fld id="{86CB4B4D-7CA3-9044-876B-883B54F8677D}" type="slidenum">
              <a:rPr lang="en-US" kern="0" smtClean="0">
                <a:solidFill>
                  <a:sysClr val="windowText" lastClr="000000"/>
                </a:solidFill>
                <a:latin typeface="Calibri"/>
                <a:sym typeface="Calibri"/>
              </a:rPr>
              <a:pPr defTabSz="913343"/>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2155339753"/>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74" name="Shape 74"/>
          <p:cNvSpPr>
            <a:spLocks noGrp="1"/>
          </p:cNvSpPr>
          <p:nvPr>
            <p:ph type="title"/>
          </p:nvPr>
        </p:nvSpPr>
        <p:spPr>
          <a:prstGeom prst="rect">
            <a:avLst/>
          </a:prstGeom>
        </p:spPr>
        <p:txBody>
          <a:bodyPr/>
          <a:lstStyle/>
          <a:p>
            <a:pPr lvl="0">
              <a:defRPr sz="1800"/>
            </a:pPr>
            <a:r>
              <a:rPr sz="3900"/>
              <a:t>Title Text</a:t>
            </a:r>
          </a:p>
        </p:txBody>
      </p:sp>
      <p:sp>
        <p:nvSpPr>
          <p:cNvPr id="75" name="Shape 75"/>
          <p:cNvSpPr>
            <a:spLocks noGrp="1"/>
          </p:cNvSpPr>
          <p:nvPr>
            <p:ph type="body" idx="1"/>
          </p:nvPr>
        </p:nvSpPr>
        <p:spPr>
          <a:prstGeom prst="rect">
            <a:avLst/>
          </a:prstGeom>
        </p:spPr>
        <p:txBody>
          <a:body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
        <p:nvSpPr>
          <p:cNvPr id="76" name="Shape 76"/>
          <p:cNvSpPr>
            <a:spLocks noGrp="1"/>
          </p:cNvSpPr>
          <p:nvPr>
            <p:ph type="sldNum" sz="quarter" idx="2"/>
          </p:nvPr>
        </p:nvSpPr>
        <p:spPr>
          <a:xfrm>
            <a:off x="6553200" y="4767266"/>
            <a:ext cx="2133600" cy="268605"/>
          </a:xfrm>
          <a:prstGeom prst="rect">
            <a:avLst/>
          </a:prstGeom>
        </p:spPr>
        <p:txBody>
          <a:bodyPr lIns="81545" tIns="40772" rIns="81545" bIns="40772"/>
          <a:lstStyle/>
          <a:p>
            <a:pPr defTabSz="913343"/>
            <a:fld id="{86CB4B4D-7CA3-9044-876B-883B54F8677D}" type="slidenum">
              <a:rPr lang="en-US" kern="0" smtClean="0">
                <a:solidFill>
                  <a:sysClr val="windowText" lastClr="000000"/>
                </a:solidFill>
                <a:latin typeface="Calibri"/>
                <a:sym typeface="Calibri"/>
              </a:rPr>
              <a:pPr defTabSz="913343"/>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742449114"/>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78" name="Shape 78"/>
          <p:cNvSpPr>
            <a:spLocks noGrp="1"/>
          </p:cNvSpPr>
          <p:nvPr>
            <p:ph type="title"/>
          </p:nvPr>
        </p:nvSpPr>
        <p:spPr>
          <a:xfrm>
            <a:off x="6629400" y="51"/>
            <a:ext cx="2057400" cy="4800601"/>
          </a:xfrm>
          <a:prstGeom prst="rect">
            <a:avLst/>
          </a:prstGeom>
        </p:spPr>
        <p:txBody>
          <a:bodyPr/>
          <a:lstStyle/>
          <a:p>
            <a:pPr lvl="0">
              <a:defRPr sz="1800"/>
            </a:pPr>
            <a:r>
              <a:rPr sz="3900"/>
              <a:t>Title Text</a:t>
            </a:r>
          </a:p>
        </p:txBody>
      </p:sp>
      <p:sp>
        <p:nvSpPr>
          <p:cNvPr id="79" name="Shape 79"/>
          <p:cNvSpPr>
            <a:spLocks noGrp="1"/>
          </p:cNvSpPr>
          <p:nvPr>
            <p:ph type="body" idx="1"/>
          </p:nvPr>
        </p:nvSpPr>
        <p:spPr>
          <a:xfrm>
            <a:off x="457200" y="206424"/>
            <a:ext cx="6019800" cy="4937523"/>
          </a:xfrm>
          <a:prstGeom prst="rect">
            <a:avLst/>
          </a:prstGeom>
        </p:spPr>
        <p:txBody>
          <a:bodyPr/>
          <a:lstStyle/>
          <a:p>
            <a:pPr lvl="0">
              <a:defRPr sz="1800"/>
            </a:pPr>
            <a:r>
              <a:rPr sz="2900"/>
              <a:t>Body Level One</a:t>
            </a:r>
          </a:p>
          <a:p>
            <a:pPr lvl="1">
              <a:defRPr sz="1800"/>
            </a:pPr>
            <a:r>
              <a:rPr sz="2900"/>
              <a:t>Body Level Two</a:t>
            </a:r>
          </a:p>
          <a:p>
            <a:pPr lvl="2">
              <a:defRPr sz="1800"/>
            </a:pPr>
            <a:r>
              <a:rPr sz="2900"/>
              <a:t>Body Level Three</a:t>
            </a:r>
          </a:p>
          <a:p>
            <a:pPr lvl="3">
              <a:defRPr sz="1800"/>
            </a:pPr>
            <a:r>
              <a:rPr sz="2900"/>
              <a:t>Body Level Four</a:t>
            </a:r>
          </a:p>
          <a:p>
            <a:pPr lvl="4">
              <a:defRPr sz="1800"/>
            </a:pPr>
            <a:r>
              <a:rPr sz="2900"/>
              <a:t>Body Level Five</a:t>
            </a:r>
          </a:p>
        </p:txBody>
      </p:sp>
      <p:sp>
        <p:nvSpPr>
          <p:cNvPr id="80" name="Shape 80"/>
          <p:cNvSpPr>
            <a:spLocks noGrp="1"/>
          </p:cNvSpPr>
          <p:nvPr>
            <p:ph type="sldNum" sz="quarter" idx="2"/>
          </p:nvPr>
        </p:nvSpPr>
        <p:spPr>
          <a:xfrm>
            <a:off x="6553200" y="4767266"/>
            <a:ext cx="2133600" cy="268605"/>
          </a:xfrm>
          <a:prstGeom prst="rect">
            <a:avLst/>
          </a:prstGeom>
        </p:spPr>
        <p:txBody>
          <a:bodyPr lIns="81545" tIns="40772" rIns="81545" bIns="40772"/>
          <a:lstStyle/>
          <a:p>
            <a:pPr defTabSz="913343"/>
            <a:fld id="{86CB4B4D-7CA3-9044-876B-883B54F8677D}" type="slidenum">
              <a:rPr lang="en-US" kern="0" smtClean="0">
                <a:solidFill>
                  <a:sysClr val="windowText" lastClr="000000"/>
                </a:solidFill>
                <a:latin typeface="Calibri"/>
                <a:sym typeface="Calibri"/>
              </a:rPr>
              <a:pPr defTabSz="913343"/>
              <a:t>‹#›</a:t>
            </a:fld>
            <a:endParaRPr lang="en-US" kern="0">
              <a:solidFill>
                <a:sysClr val="windowText" lastClr="000000"/>
              </a:solidFill>
              <a:latin typeface="Calibri"/>
              <a:sym typeface="Calibri"/>
            </a:endParaRPr>
          </a:p>
        </p:txBody>
      </p:sp>
    </p:spTree>
    <p:extLst>
      <p:ext uri="{BB962C8B-B14F-4D97-AF65-F5344CB8AC3E}">
        <p14:creationId xmlns:p14="http://schemas.microsoft.com/office/powerpoint/2010/main" val="1968056094"/>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301075"/>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theme" Target="../theme/theme10.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3" Type="http://schemas.openxmlformats.org/officeDocument/2006/relationships/slideLayout" Target="../slideLayouts/slideLayout215.xml"/><Relationship Id="rId21" Type="http://schemas.openxmlformats.org/officeDocument/2006/relationships/slideLayout" Target="../slideLayouts/slideLayout233.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5" Type="http://schemas.openxmlformats.org/officeDocument/2006/relationships/theme" Target="../theme/theme11.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20" Type="http://schemas.openxmlformats.org/officeDocument/2006/relationships/slideLayout" Target="../slideLayouts/slideLayout232.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24" Type="http://schemas.openxmlformats.org/officeDocument/2006/relationships/slideLayout" Target="../slideLayouts/slideLayout236.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23" Type="http://schemas.openxmlformats.org/officeDocument/2006/relationships/slideLayout" Target="../slideLayouts/slideLayout235.xml"/><Relationship Id="rId10" Type="http://schemas.openxmlformats.org/officeDocument/2006/relationships/slideLayout" Target="../slideLayouts/slideLayout222.xml"/><Relationship Id="rId19" Type="http://schemas.openxmlformats.org/officeDocument/2006/relationships/slideLayout" Target="../slideLayouts/slideLayout231.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 Id="rId22" Type="http://schemas.openxmlformats.org/officeDocument/2006/relationships/slideLayout" Target="../slideLayouts/slideLayout2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5" Type="http://schemas.openxmlformats.org/officeDocument/2006/relationships/theme" Target="../theme/theme13.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slideLayout" Target="../slideLayouts/slideLayout26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slideLayout" Target="../slideLayouts/slideLayout289.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5" Type="http://schemas.openxmlformats.org/officeDocument/2006/relationships/theme" Target="../theme/theme15.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slideLayout" Target="../slideLayouts/slideLayout29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18" Type="http://schemas.openxmlformats.org/officeDocument/2006/relationships/slideLayout" Target="../slideLayouts/slideLayout308.xml"/><Relationship Id="rId26" Type="http://schemas.openxmlformats.org/officeDocument/2006/relationships/slideLayout" Target="../slideLayouts/slideLayout316.xml"/><Relationship Id="rId3" Type="http://schemas.openxmlformats.org/officeDocument/2006/relationships/slideLayout" Target="../slideLayouts/slideLayout293.xml"/><Relationship Id="rId21" Type="http://schemas.openxmlformats.org/officeDocument/2006/relationships/slideLayout" Target="../slideLayouts/slideLayout311.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17" Type="http://schemas.openxmlformats.org/officeDocument/2006/relationships/slideLayout" Target="../slideLayouts/slideLayout307.xml"/><Relationship Id="rId25" Type="http://schemas.openxmlformats.org/officeDocument/2006/relationships/slideLayout" Target="../slideLayouts/slideLayout315.xml"/><Relationship Id="rId2" Type="http://schemas.openxmlformats.org/officeDocument/2006/relationships/slideLayout" Target="../slideLayouts/slideLayout292.xml"/><Relationship Id="rId16" Type="http://schemas.openxmlformats.org/officeDocument/2006/relationships/slideLayout" Target="../slideLayouts/slideLayout306.xml"/><Relationship Id="rId20" Type="http://schemas.openxmlformats.org/officeDocument/2006/relationships/slideLayout" Target="../slideLayouts/slideLayout310.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24" Type="http://schemas.openxmlformats.org/officeDocument/2006/relationships/slideLayout" Target="../slideLayouts/slideLayout314.xml"/><Relationship Id="rId5" Type="http://schemas.openxmlformats.org/officeDocument/2006/relationships/slideLayout" Target="../slideLayouts/slideLayout295.xml"/><Relationship Id="rId15" Type="http://schemas.openxmlformats.org/officeDocument/2006/relationships/slideLayout" Target="../slideLayouts/slideLayout305.xml"/><Relationship Id="rId23" Type="http://schemas.openxmlformats.org/officeDocument/2006/relationships/slideLayout" Target="../slideLayouts/slideLayout313.xml"/><Relationship Id="rId28" Type="http://schemas.openxmlformats.org/officeDocument/2006/relationships/theme" Target="../theme/theme16.xml"/><Relationship Id="rId10" Type="http://schemas.openxmlformats.org/officeDocument/2006/relationships/slideLayout" Target="../slideLayouts/slideLayout300.xml"/><Relationship Id="rId19" Type="http://schemas.openxmlformats.org/officeDocument/2006/relationships/slideLayout" Target="../slideLayouts/slideLayout309.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 Id="rId22" Type="http://schemas.openxmlformats.org/officeDocument/2006/relationships/slideLayout" Target="../slideLayouts/slideLayout312.xml"/><Relationship Id="rId27" Type="http://schemas.openxmlformats.org/officeDocument/2006/relationships/slideLayout" Target="../slideLayouts/slideLayout31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slideLayout" Target="../slideLayouts/slideLayout330.xml"/><Relationship Id="rId18" Type="http://schemas.openxmlformats.org/officeDocument/2006/relationships/slideLayout" Target="../slideLayouts/slideLayout335.xml"/><Relationship Id="rId26" Type="http://schemas.openxmlformats.org/officeDocument/2006/relationships/slideLayout" Target="../slideLayouts/slideLayout343.xml"/><Relationship Id="rId3" Type="http://schemas.openxmlformats.org/officeDocument/2006/relationships/slideLayout" Target="../slideLayouts/slideLayout320.xml"/><Relationship Id="rId21" Type="http://schemas.openxmlformats.org/officeDocument/2006/relationships/slideLayout" Target="../slideLayouts/slideLayout338.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17" Type="http://schemas.openxmlformats.org/officeDocument/2006/relationships/slideLayout" Target="../slideLayouts/slideLayout334.xml"/><Relationship Id="rId25" Type="http://schemas.openxmlformats.org/officeDocument/2006/relationships/slideLayout" Target="../slideLayouts/slideLayout342.xml"/><Relationship Id="rId2" Type="http://schemas.openxmlformats.org/officeDocument/2006/relationships/slideLayout" Target="../slideLayouts/slideLayout319.xml"/><Relationship Id="rId16" Type="http://schemas.openxmlformats.org/officeDocument/2006/relationships/slideLayout" Target="../slideLayouts/slideLayout333.xml"/><Relationship Id="rId20" Type="http://schemas.openxmlformats.org/officeDocument/2006/relationships/slideLayout" Target="../slideLayouts/slideLayout337.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24" Type="http://schemas.openxmlformats.org/officeDocument/2006/relationships/slideLayout" Target="../slideLayouts/slideLayout341.xml"/><Relationship Id="rId5" Type="http://schemas.openxmlformats.org/officeDocument/2006/relationships/slideLayout" Target="../slideLayouts/slideLayout322.xml"/><Relationship Id="rId15" Type="http://schemas.openxmlformats.org/officeDocument/2006/relationships/slideLayout" Target="../slideLayouts/slideLayout332.xml"/><Relationship Id="rId23" Type="http://schemas.openxmlformats.org/officeDocument/2006/relationships/slideLayout" Target="../slideLayouts/slideLayout340.xml"/><Relationship Id="rId28" Type="http://schemas.openxmlformats.org/officeDocument/2006/relationships/theme" Target="../theme/theme17.xml"/><Relationship Id="rId10" Type="http://schemas.openxmlformats.org/officeDocument/2006/relationships/slideLayout" Target="../slideLayouts/slideLayout327.xml"/><Relationship Id="rId19" Type="http://schemas.openxmlformats.org/officeDocument/2006/relationships/slideLayout" Target="../slideLayouts/slideLayout336.xml"/><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slideLayout" Target="../slideLayouts/slideLayout331.xml"/><Relationship Id="rId22" Type="http://schemas.openxmlformats.org/officeDocument/2006/relationships/slideLayout" Target="../slideLayouts/slideLayout339.xml"/><Relationship Id="rId27" Type="http://schemas.openxmlformats.org/officeDocument/2006/relationships/slideLayout" Target="../slideLayouts/slideLayout34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18" Type="http://schemas.openxmlformats.org/officeDocument/2006/relationships/slideLayout" Target="../slideLayouts/slideLayout362.xml"/><Relationship Id="rId3" Type="http://schemas.openxmlformats.org/officeDocument/2006/relationships/slideLayout" Target="../slideLayouts/slideLayout347.xml"/><Relationship Id="rId21" Type="http://schemas.openxmlformats.org/officeDocument/2006/relationships/slideLayout" Target="../slideLayouts/slideLayout365.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17" Type="http://schemas.openxmlformats.org/officeDocument/2006/relationships/slideLayout" Target="../slideLayouts/slideLayout361.xml"/><Relationship Id="rId2" Type="http://schemas.openxmlformats.org/officeDocument/2006/relationships/slideLayout" Target="../slideLayouts/slideLayout346.xml"/><Relationship Id="rId16" Type="http://schemas.openxmlformats.org/officeDocument/2006/relationships/slideLayout" Target="../slideLayouts/slideLayout360.xml"/><Relationship Id="rId20" Type="http://schemas.openxmlformats.org/officeDocument/2006/relationships/slideLayout" Target="../slideLayouts/slideLayout364.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5" Type="http://schemas.openxmlformats.org/officeDocument/2006/relationships/slideLayout" Target="../slideLayouts/slideLayout359.xml"/><Relationship Id="rId10" Type="http://schemas.openxmlformats.org/officeDocument/2006/relationships/slideLayout" Target="../slideLayouts/slideLayout354.xml"/><Relationship Id="rId19" Type="http://schemas.openxmlformats.org/officeDocument/2006/relationships/slideLayout" Target="../slideLayouts/slideLayout363.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slideLayout" Target="../slideLayouts/slideLayout358.xml"/><Relationship Id="rId2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slideLayout" Target="../slideLayouts/slideLayout378.xml"/><Relationship Id="rId18" Type="http://schemas.openxmlformats.org/officeDocument/2006/relationships/slideLayout" Target="../slideLayouts/slideLayout383.xml"/><Relationship Id="rId3" Type="http://schemas.openxmlformats.org/officeDocument/2006/relationships/slideLayout" Target="../slideLayouts/slideLayout368.xml"/><Relationship Id="rId21" Type="http://schemas.openxmlformats.org/officeDocument/2006/relationships/slideLayout" Target="../slideLayouts/slideLayout386.xml"/><Relationship Id="rId7" Type="http://schemas.openxmlformats.org/officeDocument/2006/relationships/slideLayout" Target="../slideLayouts/slideLayout372.xml"/><Relationship Id="rId12" Type="http://schemas.openxmlformats.org/officeDocument/2006/relationships/slideLayout" Target="../slideLayouts/slideLayout377.xml"/><Relationship Id="rId17" Type="http://schemas.openxmlformats.org/officeDocument/2006/relationships/slideLayout" Target="../slideLayouts/slideLayout382.xml"/><Relationship Id="rId2" Type="http://schemas.openxmlformats.org/officeDocument/2006/relationships/slideLayout" Target="../slideLayouts/slideLayout367.xml"/><Relationship Id="rId16" Type="http://schemas.openxmlformats.org/officeDocument/2006/relationships/slideLayout" Target="../slideLayouts/slideLayout381.xml"/><Relationship Id="rId20" Type="http://schemas.openxmlformats.org/officeDocument/2006/relationships/slideLayout" Target="../slideLayouts/slideLayout385.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5" Type="http://schemas.openxmlformats.org/officeDocument/2006/relationships/slideLayout" Target="../slideLayouts/slideLayout380.xml"/><Relationship Id="rId10" Type="http://schemas.openxmlformats.org/officeDocument/2006/relationships/slideLayout" Target="../slideLayouts/slideLayout375.xml"/><Relationship Id="rId19" Type="http://schemas.openxmlformats.org/officeDocument/2006/relationships/slideLayout" Target="../slideLayouts/slideLayout384.xml"/><Relationship Id="rId4" Type="http://schemas.openxmlformats.org/officeDocument/2006/relationships/slideLayout" Target="../slideLayouts/slideLayout369.xml"/><Relationship Id="rId9" Type="http://schemas.openxmlformats.org/officeDocument/2006/relationships/slideLayout" Target="../slideLayouts/slideLayout374.xml"/><Relationship Id="rId14" Type="http://schemas.openxmlformats.org/officeDocument/2006/relationships/slideLayout" Target="../slideLayouts/slideLayout379.xml"/><Relationship Id="rId2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theme" Target="../theme/theme2.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17" Type="http://schemas.openxmlformats.org/officeDocument/2006/relationships/theme" Target="../theme/theme20.xml"/><Relationship Id="rId2" Type="http://schemas.openxmlformats.org/officeDocument/2006/relationships/slideLayout" Target="../slideLayouts/slideLayout388.xml"/><Relationship Id="rId16" Type="http://schemas.openxmlformats.org/officeDocument/2006/relationships/slideLayout" Target="../slideLayouts/slideLayout402.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5" Type="http://schemas.openxmlformats.org/officeDocument/2006/relationships/slideLayout" Target="../slideLayouts/slideLayout40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slideLayout" Target="../slideLayouts/slideLayout40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410.xml"/><Relationship Id="rId13" Type="http://schemas.openxmlformats.org/officeDocument/2006/relationships/slideLayout" Target="../slideLayouts/slideLayout415.xml"/><Relationship Id="rId18" Type="http://schemas.openxmlformats.org/officeDocument/2006/relationships/theme" Target="../theme/theme21.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slideLayout" Target="../slideLayouts/slideLayout414.xml"/><Relationship Id="rId17" Type="http://schemas.openxmlformats.org/officeDocument/2006/relationships/slideLayout" Target="../slideLayouts/slideLayout419.xml"/><Relationship Id="rId2" Type="http://schemas.openxmlformats.org/officeDocument/2006/relationships/slideLayout" Target="../slideLayouts/slideLayout404.xml"/><Relationship Id="rId16" Type="http://schemas.openxmlformats.org/officeDocument/2006/relationships/slideLayout" Target="../slideLayouts/slideLayout418.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5" Type="http://schemas.openxmlformats.org/officeDocument/2006/relationships/slideLayout" Target="../slideLayouts/slideLayout41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 Id="rId14" Type="http://schemas.openxmlformats.org/officeDocument/2006/relationships/slideLayout" Target="../slideLayouts/slideLayout41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427.xml"/><Relationship Id="rId13" Type="http://schemas.openxmlformats.org/officeDocument/2006/relationships/slideLayout" Target="../slideLayouts/slideLayout432.xml"/><Relationship Id="rId18" Type="http://schemas.openxmlformats.org/officeDocument/2006/relationships/slideLayout" Target="../slideLayouts/slideLayout437.xml"/><Relationship Id="rId3" Type="http://schemas.openxmlformats.org/officeDocument/2006/relationships/slideLayout" Target="../slideLayouts/slideLayout422.xml"/><Relationship Id="rId21" Type="http://schemas.openxmlformats.org/officeDocument/2006/relationships/slideLayout" Target="../slideLayouts/slideLayout440.xml"/><Relationship Id="rId7" Type="http://schemas.openxmlformats.org/officeDocument/2006/relationships/slideLayout" Target="../slideLayouts/slideLayout426.xml"/><Relationship Id="rId12" Type="http://schemas.openxmlformats.org/officeDocument/2006/relationships/slideLayout" Target="../slideLayouts/slideLayout431.xml"/><Relationship Id="rId17" Type="http://schemas.openxmlformats.org/officeDocument/2006/relationships/slideLayout" Target="../slideLayouts/slideLayout436.xml"/><Relationship Id="rId2" Type="http://schemas.openxmlformats.org/officeDocument/2006/relationships/slideLayout" Target="../slideLayouts/slideLayout421.xml"/><Relationship Id="rId16" Type="http://schemas.openxmlformats.org/officeDocument/2006/relationships/slideLayout" Target="../slideLayouts/slideLayout435.xml"/><Relationship Id="rId20" Type="http://schemas.openxmlformats.org/officeDocument/2006/relationships/slideLayout" Target="../slideLayouts/slideLayout439.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5" Type="http://schemas.openxmlformats.org/officeDocument/2006/relationships/slideLayout" Target="../slideLayouts/slideLayout434.xml"/><Relationship Id="rId10" Type="http://schemas.openxmlformats.org/officeDocument/2006/relationships/slideLayout" Target="../slideLayouts/slideLayout429.xml"/><Relationship Id="rId19" Type="http://schemas.openxmlformats.org/officeDocument/2006/relationships/slideLayout" Target="../slideLayouts/slideLayout438.xml"/><Relationship Id="rId4" Type="http://schemas.openxmlformats.org/officeDocument/2006/relationships/slideLayout" Target="../slideLayouts/slideLayout423.xml"/><Relationship Id="rId9" Type="http://schemas.openxmlformats.org/officeDocument/2006/relationships/slideLayout" Target="../slideLayouts/slideLayout428.xml"/><Relationship Id="rId14" Type="http://schemas.openxmlformats.org/officeDocument/2006/relationships/slideLayout" Target="../slideLayouts/slideLayout433.xml"/><Relationship Id="rId22"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slideLayout" Target="../slideLayouts/slideLayout453.xml"/><Relationship Id="rId18" Type="http://schemas.openxmlformats.org/officeDocument/2006/relationships/slideLayout" Target="../slideLayouts/slideLayout458.xml"/><Relationship Id="rId3" Type="http://schemas.openxmlformats.org/officeDocument/2006/relationships/slideLayout" Target="../slideLayouts/slideLayout443.xml"/><Relationship Id="rId21" Type="http://schemas.openxmlformats.org/officeDocument/2006/relationships/theme" Target="../theme/theme23.xml"/><Relationship Id="rId7" Type="http://schemas.openxmlformats.org/officeDocument/2006/relationships/slideLayout" Target="../slideLayouts/slideLayout447.xml"/><Relationship Id="rId12" Type="http://schemas.openxmlformats.org/officeDocument/2006/relationships/slideLayout" Target="../slideLayouts/slideLayout452.xml"/><Relationship Id="rId17" Type="http://schemas.openxmlformats.org/officeDocument/2006/relationships/slideLayout" Target="../slideLayouts/slideLayout457.xml"/><Relationship Id="rId2" Type="http://schemas.openxmlformats.org/officeDocument/2006/relationships/slideLayout" Target="../slideLayouts/slideLayout442.xml"/><Relationship Id="rId16" Type="http://schemas.openxmlformats.org/officeDocument/2006/relationships/slideLayout" Target="../slideLayouts/slideLayout456.xml"/><Relationship Id="rId20" Type="http://schemas.openxmlformats.org/officeDocument/2006/relationships/slideLayout" Target="../slideLayouts/slideLayout460.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5" Type="http://schemas.openxmlformats.org/officeDocument/2006/relationships/slideLayout" Target="../slideLayouts/slideLayout455.xml"/><Relationship Id="rId10" Type="http://schemas.openxmlformats.org/officeDocument/2006/relationships/slideLayout" Target="../slideLayouts/slideLayout450.xml"/><Relationship Id="rId19" Type="http://schemas.openxmlformats.org/officeDocument/2006/relationships/slideLayout" Target="../slideLayouts/slideLayout459.xml"/><Relationship Id="rId4" Type="http://schemas.openxmlformats.org/officeDocument/2006/relationships/slideLayout" Target="../slideLayouts/slideLayout444.xml"/><Relationship Id="rId9" Type="http://schemas.openxmlformats.org/officeDocument/2006/relationships/slideLayout" Target="../slideLayouts/slideLayout449.xml"/><Relationship Id="rId14" Type="http://schemas.openxmlformats.org/officeDocument/2006/relationships/slideLayout" Target="../slideLayouts/slideLayout4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468.xml"/><Relationship Id="rId13" Type="http://schemas.openxmlformats.org/officeDocument/2006/relationships/slideLayout" Target="../slideLayouts/slideLayout473.xml"/><Relationship Id="rId18" Type="http://schemas.openxmlformats.org/officeDocument/2006/relationships/slideLayout" Target="../slideLayouts/slideLayout478.xml"/><Relationship Id="rId3" Type="http://schemas.openxmlformats.org/officeDocument/2006/relationships/slideLayout" Target="../slideLayouts/slideLayout463.xml"/><Relationship Id="rId21" Type="http://schemas.openxmlformats.org/officeDocument/2006/relationships/slideLayout" Target="../slideLayouts/slideLayout481.xml"/><Relationship Id="rId7" Type="http://schemas.openxmlformats.org/officeDocument/2006/relationships/slideLayout" Target="../slideLayouts/slideLayout467.xml"/><Relationship Id="rId12" Type="http://schemas.openxmlformats.org/officeDocument/2006/relationships/slideLayout" Target="../slideLayouts/slideLayout472.xml"/><Relationship Id="rId17" Type="http://schemas.openxmlformats.org/officeDocument/2006/relationships/slideLayout" Target="../slideLayouts/slideLayout477.xml"/><Relationship Id="rId2" Type="http://schemas.openxmlformats.org/officeDocument/2006/relationships/slideLayout" Target="../slideLayouts/slideLayout462.xml"/><Relationship Id="rId16" Type="http://schemas.openxmlformats.org/officeDocument/2006/relationships/slideLayout" Target="../slideLayouts/slideLayout476.xml"/><Relationship Id="rId20" Type="http://schemas.openxmlformats.org/officeDocument/2006/relationships/slideLayout" Target="../slideLayouts/slideLayout480.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5" Type="http://schemas.openxmlformats.org/officeDocument/2006/relationships/slideLayout" Target="../slideLayouts/slideLayout475.xml"/><Relationship Id="rId10" Type="http://schemas.openxmlformats.org/officeDocument/2006/relationships/slideLayout" Target="../slideLayouts/slideLayout470.xml"/><Relationship Id="rId19" Type="http://schemas.openxmlformats.org/officeDocument/2006/relationships/slideLayout" Target="../slideLayouts/slideLayout479.xml"/><Relationship Id="rId4" Type="http://schemas.openxmlformats.org/officeDocument/2006/relationships/slideLayout" Target="../slideLayouts/slideLayout464.xml"/><Relationship Id="rId9" Type="http://schemas.openxmlformats.org/officeDocument/2006/relationships/slideLayout" Target="../slideLayouts/slideLayout469.xml"/><Relationship Id="rId14" Type="http://schemas.openxmlformats.org/officeDocument/2006/relationships/slideLayout" Target="../slideLayouts/slideLayout474.xml"/><Relationship Id="rId22"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89.xml"/><Relationship Id="rId13" Type="http://schemas.openxmlformats.org/officeDocument/2006/relationships/slideLayout" Target="../slideLayouts/slideLayout494.xml"/><Relationship Id="rId18" Type="http://schemas.openxmlformats.org/officeDocument/2006/relationships/slideLayout" Target="../slideLayouts/slideLayout499.xml"/><Relationship Id="rId3" Type="http://schemas.openxmlformats.org/officeDocument/2006/relationships/slideLayout" Target="../slideLayouts/slideLayout484.xml"/><Relationship Id="rId21" Type="http://schemas.openxmlformats.org/officeDocument/2006/relationships/slideLayout" Target="../slideLayouts/slideLayout502.xml"/><Relationship Id="rId7" Type="http://schemas.openxmlformats.org/officeDocument/2006/relationships/slideLayout" Target="../slideLayouts/slideLayout488.xml"/><Relationship Id="rId12" Type="http://schemas.openxmlformats.org/officeDocument/2006/relationships/slideLayout" Target="../slideLayouts/slideLayout493.xml"/><Relationship Id="rId17" Type="http://schemas.openxmlformats.org/officeDocument/2006/relationships/slideLayout" Target="../slideLayouts/slideLayout498.xml"/><Relationship Id="rId2" Type="http://schemas.openxmlformats.org/officeDocument/2006/relationships/slideLayout" Target="../slideLayouts/slideLayout483.xml"/><Relationship Id="rId16" Type="http://schemas.openxmlformats.org/officeDocument/2006/relationships/slideLayout" Target="../slideLayouts/slideLayout497.xml"/><Relationship Id="rId20" Type="http://schemas.openxmlformats.org/officeDocument/2006/relationships/slideLayout" Target="../slideLayouts/slideLayout501.xml"/><Relationship Id="rId1" Type="http://schemas.openxmlformats.org/officeDocument/2006/relationships/slideLayout" Target="../slideLayouts/slideLayout482.xml"/><Relationship Id="rId6" Type="http://schemas.openxmlformats.org/officeDocument/2006/relationships/slideLayout" Target="../slideLayouts/slideLayout487.xml"/><Relationship Id="rId11" Type="http://schemas.openxmlformats.org/officeDocument/2006/relationships/slideLayout" Target="../slideLayouts/slideLayout492.xml"/><Relationship Id="rId5" Type="http://schemas.openxmlformats.org/officeDocument/2006/relationships/slideLayout" Target="../slideLayouts/slideLayout486.xml"/><Relationship Id="rId15" Type="http://schemas.openxmlformats.org/officeDocument/2006/relationships/slideLayout" Target="../slideLayouts/slideLayout496.xml"/><Relationship Id="rId10" Type="http://schemas.openxmlformats.org/officeDocument/2006/relationships/slideLayout" Target="../slideLayouts/slideLayout491.xml"/><Relationship Id="rId19" Type="http://schemas.openxmlformats.org/officeDocument/2006/relationships/slideLayout" Target="../slideLayouts/slideLayout500.xml"/><Relationship Id="rId4" Type="http://schemas.openxmlformats.org/officeDocument/2006/relationships/slideLayout" Target="../slideLayouts/slideLayout485.xml"/><Relationship Id="rId9" Type="http://schemas.openxmlformats.org/officeDocument/2006/relationships/slideLayout" Target="../slideLayouts/slideLayout490.xml"/><Relationship Id="rId14" Type="http://schemas.openxmlformats.org/officeDocument/2006/relationships/slideLayout" Target="../slideLayouts/slideLayout495.xml"/><Relationship Id="rId22"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13" Type="http://schemas.openxmlformats.org/officeDocument/2006/relationships/slideLayout" Target="../slideLayouts/slideLayout515.xml"/><Relationship Id="rId18" Type="http://schemas.openxmlformats.org/officeDocument/2006/relationships/slideLayout" Target="../slideLayouts/slideLayout520.xml"/><Relationship Id="rId26" Type="http://schemas.openxmlformats.org/officeDocument/2006/relationships/slideLayout" Target="../slideLayouts/slideLayout528.xml"/><Relationship Id="rId39" Type="http://schemas.openxmlformats.org/officeDocument/2006/relationships/slideLayout" Target="../slideLayouts/slideLayout541.xml"/><Relationship Id="rId21" Type="http://schemas.openxmlformats.org/officeDocument/2006/relationships/slideLayout" Target="../slideLayouts/slideLayout523.xml"/><Relationship Id="rId34" Type="http://schemas.openxmlformats.org/officeDocument/2006/relationships/slideLayout" Target="../slideLayouts/slideLayout536.xml"/><Relationship Id="rId42" Type="http://schemas.openxmlformats.org/officeDocument/2006/relationships/slideLayout" Target="../slideLayouts/slideLayout544.xml"/><Relationship Id="rId47" Type="http://schemas.openxmlformats.org/officeDocument/2006/relationships/slideLayout" Target="../slideLayouts/slideLayout549.xml"/><Relationship Id="rId50" Type="http://schemas.openxmlformats.org/officeDocument/2006/relationships/slideLayout" Target="../slideLayouts/slideLayout552.xml"/><Relationship Id="rId55" Type="http://schemas.openxmlformats.org/officeDocument/2006/relationships/slideLayout" Target="../slideLayouts/slideLayout557.xml"/><Relationship Id="rId63" Type="http://schemas.openxmlformats.org/officeDocument/2006/relationships/slideLayout" Target="../slideLayouts/slideLayout565.xml"/><Relationship Id="rId68" Type="http://schemas.openxmlformats.org/officeDocument/2006/relationships/slideLayout" Target="../slideLayouts/slideLayout570.xml"/><Relationship Id="rId76" Type="http://schemas.openxmlformats.org/officeDocument/2006/relationships/slideLayout" Target="../slideLayouts/slideLayout578.xml"/><Relationship Id="rId84" Type="http://schemas.openxmlformats.org/officeDocument/2006/relationships/slideLayout" Target="../slideLayouts/slideLayout586.xml"/><Relationship Id="rId7" Type="http://schemas.openxmlformats.org/officeDocument/2006/relationships/slideLayout" Target="../slideLayouts/slideLayout509.xml"/><Relationship Id="rId71" Type="http://schemas.openxmlformats.org/officeDocument/2006/relationships/slideLayout" Target="../slideLayouts/slideLayout573.xml"/><Relationship Id="rId2" Type="http://schemas.openxmlformats.org/officeDocument/2006/relationships/slideLayout" Target="../slideLayouts/slideLayout504.xml"/><Relationship Id="rId16" Type="http://schemas.openxmlformats.org/officeDocument/2006/relationships/slideLayout" Target="../slideLayouts/slideLayout518.xml"/><Relationship Id="rId29" Type="http://schemas.openxmlformats.org/officeDocument/2006/relationships/slideLayout" Target="../slideLayouts/slideLayout531.xml"/><Relationship Id="rId11" Type="http://schemas.openxmlformats.org/officeDocument/2006/relationships/slideLayout" Target="../slideLayouts/slideLayout513.xml"/><Relationship Id="rId24" Type="http://schemas.openxmlformats.org/officeDocument/2006/relationships/slideLayout" Target="../slideLayouts/slideLayout526.xml"/><Relationship Id="rId32" Type="http://schemas.openxmlformats.org/officeDocument/2006/relationships/slideLayout" Target="../slideLayouts/slideLayout534.xml"/><Relationship Id="rId37" Type="http://schemas.openxmlformats.org/officeDocument/2006/relationships/slideLayout" Target="../slideLayouts/slideLayout539.xml"/><Relationship Id="rId40" Type="http://schemas.openxmlformats.org/officeDocument/2006/relationships/slideLayout" Target="../slideLayouts/slideLayout542.xml"/><Relationship Id="rId45" Type="http://schemas.openxmlformats.org/officeDocument/2006/relationships/slideLayout" Target="../slideLayouts/slideLayout547.xml"/><Relationship Id="rId53" Type="http://schemas.openxmlformats.org/officeDocument/2006/relationships/slideLayout" Target="../slideLayouts/slideLayout555.xml"/><Relationship Id="rId58" Type="http://schemas.openxmlformats.org/officeDocument/2006/relationships/slideLayout" Target="../slideLayouts/slideLayout560.xml"/><Relationship Id="rId66" Type="http://schemas.openxmlformats.org/officeDocument/2006/relationships/slideLayout" Target="../slideLayouts/slideLayout568.xml"/><Relationship Id="rId74" Type="http://schemas.openxmlformats.org/officeDocument/2006/relationships/slideLayout" Target="../slideLayouts/slideLayout576.xml"/><Relationship Id="rId79" Type="http://schemas.openxmlformats.org/officeDocument/2006/relationships/slideLayout" Target="../slideLayouts/slideLayout581.xml"/><Relationship Id="rId87" Type="http://schemas.openxmlformats.org/officeDocument/2006/relationships/slideLayout" Target="../slideLayouts/slideLayout589.xml"/><Relationship Id="rId5" Type="http://schemas.openxmlformats.org/officeDocument/2006/relationships/slideLayout" Target="../slideLayouts/slideLayout507.xml"/><Relationship Id="rId61" Type="http://schemas.openxmlformats.org/officeDocument/2006/relationships/slideLayout" Target="../slideLayouts/slideLayout563.xml"/><Relationship Id="rId82" Type="http://schemas.openxmlformats.org/officeDocument/2006/relationships/slideLayout" Target="../slideLayouts/slideLayout584.xml"/><Relationship Id="rId19" Type="http://schemas.openxmlformats.org/officeDocument/2006/relationships/slideLayout" Target="../slideLayouts/slideLayout521.xml"/><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slideLayout" Target="../slideLayouts/slideLayout516.xml"/><Relationship Id="rId22" Type="http://schemas.openxmlformats.org/officeDocument/2006/relationships/slideLayout" Target="../slideLayouts/slideLayout524.xml"/><Relationship Id="rId27" Type="http://schemas.openxmlformats.org/officeDocument/2006/relationships/slideLayout" Target="../slideLayouts/slideLayout529.xml"/><Relationship Id="rId30" Type="http://schemas.openxmlformats.org/officeDocument/2006/relationships/slideLayout" Target="../slideLayouts/slideLayout532.xml"/><Relationship Id="rId35" Type="http://schemas.openxmlformats.org/officeDocument/2006/relationships/slideLayout" Target="../slideLayouts/slideLayout537.xml"/><Relationship Id="rId43" Type="http://schemas.openxmlformats.org/officeDocument/2006/relationships/slideLayout" Target="../slideLayouts/slideLayout545.xml"/><Relationship Id="rId48" Type="http://schemas.openxmlformats.org/officeDocument/2006/relationships/slideLayout" Target="../slideLayouts/slideLayout550.xml"/><Relationship Id="rId56" Type="http://schemas.openxmlformats.org/officeDocument/2006/relationships/slideLayout" Target="../slideLayouts/slideLayout558.xml"/><Relationship Id="rId64" Type="http://schemas.openxmlformats.org/officeDocument/2006/relationships/slideLayout" Target="../slideLayouts/slideLayout566.xml"/><Relationship Id="rId69" Type="http://schemas.openxmlformats.org/officeDocument/2006/relationships/slideLayout" Target="../slideLayouts/slideLayout571.xml"/><Relationship Id="rId77" Type="http://schemas.openxmlformats.org/officeDocument/2006/relationships/slideLayout" Target="../slideLayouts/slideLayout579.xml"/><Relationship Id="rId8" Type="http://schemas.openxmlformats.org/officeDocument/2006/relationships/slideLayout" Target="../slideLayouts/slideLayout510.xml"/><Relationship Id="rId51" Type="http://schemas.openxmlformats.org/officeDocument/2006/relationships/slideLayout" Target="../slideLayouts/slideLayout553.xml"/><Relationship Id="rId72" Type="http://schemas.openxmlformats.org/officeDocument/2006/relationships/slideLayout" Target="../slideLayouts/slideLayout574.xml"/><Relationship Id="rId80" Type="http://schemas.openxmlformats.org/officeDocument/2006/relationships/slideLayout" Target="../slideLayouts/slideLayout582.xml"/><Relationship Id="rId85" Type="http://schemas.openxmlformats.org/officeDocument/2006/relationships/slideLayout" Target="../slideLayouts/slideLayout587.xml"/><Relationship Id="rId3" Type="http://schemas.openxmlformats.org/officeDocument/2006/relationships/slideLayout" Target="../slideLayouts/slideLayout505.xml"/><Relationship Id="rId12" Type="http://schemas.openxmlformats.org/officeDocument/2006/relationships/slideLayout" Target="../slideLayouts/slideLayout514.xml"/><Relationship Id="rId17" Type="http://schemas.openxmlformats.org/officeDocument/2006/relationships/slideLayout" Target="../slideLayouts/slideLayout519.xml"/><Relationship Id="rId25" Type="http://schemas.openxmlformats.org/officeDocument/2006/relationships/slideLayout" Target="../slideLayouts/slideLayout527.xml"/><Relationship Id="rId33" Type="http://schemas.openxmlformats.org/officeDocument/2006/relationships/slideLayout" Target="../slideLayouts/slideLayout535.xml"/><Relationship Id="rId38" Type="http://schemas.openxmlformats.org/officeDocument/2006/relationships/slideLayout" Target="../slideLayouts/slideLayout540.xml"/><Relationship Id="rId46" Type="http://schemas.openxmlformats.org/officeDocument/2006/relationships/slideLayout" Target="../slideLayouts/slideLayout548.xml"/><Relationship Id="rId59" Type="http://schemas.openxmlformats.org/officeDocument/2006/relationships/slideLayout" Target="../slideLayouts/slideLayout561.xml"/><Relationship Id="rId67" Type="http://schemas.openxmlformats.org/officeDocument/2006/relationships/slideLayout" Target="../slideLayouts/slideLayout569.xml"/><Relationship Id="rId20" Type="http://schemas.openxmlformats.org/officeDocument/2006/relationships/slideLayout" Target="../slideLayouts/slideLayout522.xml"/><Relationship Id="rId41" Type="http://schemas.openxmlformats.org/officeDocument/2006/relationships/slideLayout" Target="../slideLayouts/slideLayout543.xml"/><Relationship Id="rId54" Type="http://schemas.openxmlformats.org/officeDocument/2006/relationships/slideLayout" Target="../slideLayouts/slideLayout556.xml"/><Relationship Id="rId62" Type="http://schemas.openxmlformats.org/officeDocument/2006/relationships/slideLayout" Target="../slideLayouts/slideLayout564.xml"/><Relationship Id="rId70" Type="http://schemas.openxmlformats.org/officeDocument/2006/relationships/slideLayout" Target="../slideLayouts/slideLayout572.xml"/><Relationship Id="rId75" Type="http://schemas.openxmlformats.org/officeDocument/2006/relationships/slideLayout" Target="../slideLayouts/slideLayout577.xml"/><Relationship Id="rId83" Type="http://schemas.openxmlformats.org/officeDocument/2006/relationships/slideLayout" Target="../slideLayouts/slideLayout585.xml"/><Relationship Id="rId88" Type="http://schemas.openxmlformats.org/officeDocument/2006/relationships/theme" Target="../theme/theme26.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5" Type="http://schemas.openxmlformats.org/officeDocument/2006/relationships/slideLayout" Target="../slideLayouts/slideLayout517.xml"/><Relationship Id="rId23" Type="http://schemas.openxmlformats.org/officeDocument/2006/relationships/slideLayout" Target="../slideLayouts/slideLayout525.xml"/><Relationship Id="rId28" Type="http://schemas.openxmlformats.org/officeDocument/2006/relationships/slideLayout" Target="../slideLayouts/slideLayout530.xml"/><Relationship Id="rId36" Type="http://schemas.openxmlformats.org/officeDocument/2006/relationships/slideLayout" Target="../slideLayouts/slideLayout538.xml"/><Relationship Id="rId49" Type="http://schemas.openxmlformats.org/officeDocument/2006/relationships/slideLayout" Target="../slideLayouts/slideLayout551.xml"/><Relationship Id="rId57" Type="http://schemas.openxmlformats.org/officeDocument/2006/relationships/slideLayout" Target="../slideLayouts/slideLayout559.xml"/><Relationship Id="rId10" Type="http://schemas.openxmlformats.org/officeDocument/2006/relationships/slideLayout" Target="../slideLayouts/slideLayout512.xml"/><Relationship Id="rId31" Type="http://schemas.openxmlformats.org/officeDocument/2006/relationships/slideLayout" Target="../slideLayouts/slideLayout533.xml"/><Relationship Id="rId44" Type="http://schemas.openxmlformats.org/officeDocument/2006/relationships/slideLayout" Target="../slideLayouts/slideLayout546.xml"/><Relationship Id="rId52" Type="http://schemas.openxmlformats.org/officeDocument/2006/relationships/slideLayout" Target="../slideLayouts/slideLayout554.xml"/><Relationship Id="rId60" Type="http://schemas.openxmlformats.org/officeDocument/2006/relationships/slideLayout" Target="../slideLayouts/slideLayout562.xml"/><Relationship Id="rId65" Type="http://schemas.openxmlformats.org/officeDocument/2006/relationships/slideLayout" Target="../slideLayouts/slideLayout567.xml"/><Relationship Id="rId73" Type="http://schemas.openxmlformats.org/officeDocument/2006/relationships/slideLayout" Target="../slideLayouts/slideLayout575.xml"/><Relationship Id="rId78" Type="http://schemas.openxmlformats.org/officeDocument/2006/relationships/slideLayout" Target="../slideLayouts/slideLayout580.xml"/><Relationship Id="rId81" Type="http://schemas.openxmlformats.org/officeDocument/2006/relationships/slideLayout" Target="../slideLayouts/slideLayout583.xml"/><Relationship Id="rId86" Type="http://schemas.openxmlformats.org/officeDocument/2006/relationships/slideLayout" Target="../slideLayouts/slideLayout588.xml"/></Relationships>
</file>

<file path=ppt/slideMasters/_rels/slideMaster27.xml.rels><?xml version="1.0" encoding="UTF-8" standalone="yes"?>
<Relationships xmlns="http://schemas.openxmlformats.org/package/2006/relationships"><Relationship Id="rId26" Type="http://schemas.openxmlformats.org/officeDocument/2006/relationships/slideLayout" Target="../slideLayouts/slideLayout615.xml"/><Relationship Id="rId21" Type="http://schemas.openxmlformats.org/officeDocument/2006/relationships/slideLayout" Target="../slideLayouts/slideLayout610.xml"/><Relationship Id="rId42" Type="http://schemas.openxmlformats.org/officeDocument/2006/relationships/slideLayout" Target="../slideLayouts/slideLayout631.xml"/><Relationship Id="rId47" Type="http://schemas.openxmlformats.org/officeDocument/2006/relationships/slideLayout" Target="../slideLayouts/slideLayout636.xml"/><Relationship Id="rId63" Type="http://schemas.openxmlformats.org/officeDocument/2006/relationships/slideLayout" Target="../slideLayouts/slideLayout652.xml"/><Relationship Id="rId68" Type="http://schemas.openxmlformats.org/officeDocument/2006/relationships/slideLayout" Target="../slideLayouts/slideLayout657.xml"/><Relationship Id="rId84" Type="http://schemas.openxmlformats.org/officeDocument/2006/relationships/slideLayout" Target="../slideLayouts/slideLayout673.xml"/><Relationship Id="rId89" Type="http://schemas.openxmlformats.org/officeDocument/2006/relationships/slideLayout" Target="../slideLayouts/slideLayout678.xml"/><Relationship Id="rId2" Type="http://schemas.openxmlformats.org/officeDocument/2006/relationships/slideLayout" Target="../slideLayouts/slideLayout591.xml"/><Relationship Id="rId16" Type="http://schemas.openxmlformats.org/officeDocument/2006/relationships/slideLayout" Target="../slideLayouts/slideLayout605.xml"/><Relationship Id="rId29" Type="http://schemas.openxmlformats.org/officeDocument/2006/relationships/slideLayout" Target="../slideLayouts/slideLayout618.xml"/><Relationship Id="rId107" Type="http://schemas.openxmlformats.org/officeDocument/2006/relationships/slideLayout" Target="../slideLayouts/slideLayout696.xml"/><Relationship Id="rId11" Type="http://schemas.openxmlformats.org/officeDocument/2006/relationships/slideLayout" Target="../slideLayouts/slideLayout600.xml"/><Relationship Id="rId24" Type="http://schemas.openxmlformats.org/officeDocument/2006/relationships/slideLayout" Target="../slideLayouts/slideLayout613.xml"/><Relationship Id="rId32" Type="http://schemas.openxmlformats.org/officeDocument/2006/relationships/slideLayout" Target="../slideLayouts/slideLayout621.xml"/><Relationship Id="rId37" Type="http://schemas.openxmlformats.org/officeDocument/2006/relationships/slideLayout" Target="../slideLayouts/slideLayout626.xml"/><Relationship Id="rId40" Type="http://schemas.openxmlformats.org/officeDocument/2006/relationships/slideLayout" Target="../slideLayouts/slideLayout629.xml"/><Relationship Id="rId45" Type="http://schemas.openxmlformats.org/officeDocument/2006/relationships/slideLayout" Target="../slideLayouts/slideLayout634.xml"/><Relationship Id="rId53" Type="http://schemas.openxmlformats.org/officeDocument/2006/relationships/slideLayout" Target="../slideLayouts/slideLayout642.xml"/><Relationship Id="rId58" Type="http://schemas.openxmlformats.org/officeDocument/2006/relationships/slideLayout" Target="../slideLayouts/slideLayout647.xml"/><Relationship Id="rId66" Type="http://schemas.openxmlformats.org/officeDocument/2006/relationships/slideLayout" Target="../slideLayouts/slideLayout655.xml"/><Relationship Id="rId74" Type="http://schemas.openxmlformats.org/officeDocument/2006/relationships/slideLayout" Target="../slideLayouts/slideLayout663.xml"/><Relationship Id="rId79" Type="http://schemas.openxmlformats.org/officeDocument/2006/relationships/slideLayout" Target="../slideLayouts/slideLayout668.xml"/><Relationship Id="rId87" Type="http://schemas.openxmlformats.org/officeDocument/2006/relationships/slideLayout" Target="../slideLayouts/slideLayout676.xml"/><Relationship Id="rId102" Type="http://schemas.openxmlformats.org/officeDocument/2006/relationships/slideLayout" Target="../slideLayouts/slideLayout691.xml"/><Relationship Id="rId5" Type="http://schemas.openxmlformats.org/officeDocument/2006/relationships/slideLayout" Target="../slideLayouts/slideLayout594.xml"/><Relationship Id="rId61" Type="http://schemas.openxmlformats.org/officeDocument/2006/relationships/slideLayout" Target="../slideLayouts/slideLayout650.xml"/><Relationship Id="rId82" Type="http://schemas.openxmlformats.org/officeDocument/2006/relationships/slideLayout" Target="../slideLayouts/slideLayout671.xml"/><Relationship Id="rId90" Type="http://schemas.openxmlformats.org/officeDocument/2006/relationships/slideLayout" Target="../slideLayouts/slideLayout679.xml"/><Relationship Id="rId95" Type="http://schemas.openxmlformats.org/officeDocument/2006/relationships/slideLayout" Target="../slideLayouts/slideLayout684.xml"/><Relationship Id="rId19" Type="http://schemas.openxmlformats.org/officeDocument/2006/relationships/slideLayout" Target="../slideLayouts/slideLayout608.xml"/><Relationship Id="rId14" Type="http://schemas.openxmlformats.org/officeDocument/2006/relationships/slideLayout" Target="../slideLayouts/slideLayout603.xml"/><Relationship Id="rId22" Type="http://schemas.openxmlformats.org/officeDocument/2006/relationships/slideLayout" Target="../slideLayouts/slideLayout611.xml"/><Relationship Id="rId27" Type="http://schemas.openxmlformats.org/officeDocument/2006/relationships/slideLayout" Target="../slideLayouts/slideLayout616.xml"/><Relationship Id="rId30" Type="http://schemas.openxmlformats.org/officeDocument/2006/relationships/slideLayout" Target="../slideLayouts/slideLayout619.xml"/><Relationship Id="rId35" Type="http://schemas.openxmlformats.org/officeDocument/2006/relationships/slideLayout" Target="../slideLayouts/slideLayout624.xml"/><Relationship Id="rId43" Type="http://schemas.openxmlformats.org/officeDocument/2006/relationships/slideLayout" Target="../slideLayouts/slideLayout632.xml"/><Relationship Id="rId48" Type="http://schemas.openxmlformats.org/officeDocument/2006/relationships/slideLayout" Target="../slideLayouts/slideLayout637.xml"/><Relationship Id="rId56" Type="http://schemas.openxmlformats.org/officeDocument/2006/relationships/slideLayout" Target="../slideLayouts/slideLayout645.xml"/><Relationship Id="rId64" Type="http://schemas.openxmlformats.org/officeDocument/2006/relationships/slideLayout" Target="../slideLayouts/slideLayout653.xml"/><Relationship Id="rId69" Type="http://schemas.openxmlformats.org/officeDocument/2006/relationships/slideLayout" Target="../slideLayouts/slideLayout658.xml"/><Relationship Id="rId77" Type="http://schemas.openxmlformats.org/officeDocument/2006/relationships/slideLayout" Target="../slideLayouts/slideLayout666.xml"/><Relationship Id="rId100" Type="http://schemas.openxmlformats.org/officeDocument/2006/relationships/slideLayout" Target="../slideLayouts/slideLayout689.xml"/><Relationship Id="rId105" Type="http://schemas.openxmlformats.org/officeDocument/2006/relationships/slideLayout" Target="../slideLayouts/slideLayout694.xml"/><Relationship Id="rId8" Type="http://schemas.openxmlformats.org/officeDocument/2006/relationships/slideLayout" Target="../slideLayouts/slideLayout597.xml"/><Relationship Id="rId51" Type="http://schemas.openxmlformats.org/officeDocument/2006/relationships/slideLayout" Target="../slideLayouts/slideLayout640.xml"/><Relationship Id="rId72" Type="http://schemas.openxmlformats.org/officeDocument/2006/relationships/slideLayout" Target="../slideLayouts/slideLayout661.xml"/><Relationship Id="rId80" Type="http://schemas.openxmlformats.org/officeDocument/2006/relationships/slideLayout" Target="../slideLayouts/slideLayout669.xml"/><Relationship Id="rId85" Type="http://schemas.openxmlformats.org/officeDocument/2006/relationships/slideLayout" Target="../slideLayouts/slideLayout674.xml"/><Relationship Id="rId93" Type="http://schemas.openxmlformats.org/officeDocument/2006/relationships/slideLayout" Target="../slideLayouts/slideLayout682.xml"/><Relationship Id="rId98" Type="http://schemas.openxmlformats.org/officeDocument/2006/relationships/slideLayout" Target="../slideLayouts/slideLayout687.xml"/><Relationship Id="rId3" Type="http://schemas.openxmlformats.org/officeDocument/2006/relationships/slideLayout" Target="../slideLayouts/slideLayout592.xml"/><Relationship Id="rId12" Type="http://schemas.openxmlformats.org/officeDocument/2006/relationships/slideLayout" Target="../slideLayouts/slideLayout601.xml"/><Relationship Id="rId17" Type="http://schemas.openxmlformats.org/officeDocument/2006/relationships/slideLayout" Target="../slideLayouts/slideLayout606.xml"/><Relationship Id="rId25" Type="http://schemas.openxmlformats.org/officeDocument/2006/relationships/slideLayout" Target="../slideLayouts/slideLayout614.xml"/><Relationship Id="rId33" Type="http://schemas.openxmlformats.org/officeDocument/2006/relationships/slideLayout" Target="../slideLayouts/slideLayout622.xml"/><Relationship Id="rId38" Type="http://schemas.openxmlformats.org/officeDocument/2006/relationships/slideLayout" Target="../slideLayouts/slideLayout627.xml"/><Relationship Id="rId46" Type="http://schemas.openxmlformats.org/officeDocument/2006/relationships/slideLayout" Target="../slideLayouts/slideLayout635.xml"/><Relationship Id="rId59" Type="http://schemas.openxmlformats.org/officeDocument/2006/relationships/slideLayout" Target="../slideLayouts/slideLayout648.xml"/><Relationship Id="rId67" Type="http://schemas.openxmlformats.org/officeDocument/2006/relationships/slideLayout" Target="../slideLayouts/slideLayout656.xml"/><Relationship Id="rId103" Type="http://schemas.openxmlformats.org/officeDocument/2006/relationships/slideLayout" Target="../slideLayouts/slideLayout692.xml"/><Relationship Id="rId108" Type="http://schemas.openxmlformats.org/officeDocument/2006/relationships/slideLayout" Target="../slideLayouts/slideLayout697.xml"/><Relationship Id="rId20" Type="http://schemas.openxmlformats.org/officeDocument/2006/relationships/slideLayout" Target="../slideLayouts/slideLayout609.xml"/><Relationship Id="rId41" Type="http://schemas.openxmlformats.org/officeDocument/2006/relationships/slideLayout" Target="../slideLayouts/slideLayout630.xml"/><Relationship Id="rId54" Type="http://schemas.openxmlformats.org/officeDocument/2006/relationships/slideLayout" Target="../slideLayouts/slideLayout643.xml"/><Relationship Id="rId62" Type="http://schemas.openxmlformats.org/officeDocument/2006/relationships/slideLayout" Target="../slideLayouts/slideLayout651.xml"/><Relationship Id="rId70" Type="http://schemas.openxmlformats.org/officeDocument/2006/relationships/slideLayout" Target="../slideLayouts/slideLayout659.xml"/><Relationship Id="rId75" Type="http://schemas.openxmlformats.org/officeDocument/2006/relationships/slideLayout" Target="../slideLayouts/slideLayout664.xml"/><Relationship Id="rId83" Type="http://schemas.openxmlformats.org/officeDocument/2006/relationships/slideLayout" Target="../slideLayouts/slideLayout672.xml"/><Relationship Id="rId88" Type="http://schemas.openxmlformats.org/officeDocument/2006/relationships/slideLayout" Target="../slideLayouts/slideLayout677.xml"/><Relationship Id="rId91" Type="http://schemas.openxmlformats.org/officeDocument/2006/relationships/slideLayout" Target="../slideLayouts/slideLayout680.xml"/><Relationship Id="rId96" Type="http://schemas.openxmlformats.org/officeDocument/2006/relationships/slideLayout" Target="../slideLayouts/slideLayout685.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5" Type="http://schemas.openxmlformats.org/officeDocument/2006/relationships/slideLayout" Target="../slideLayouts/slideLayout604.xml"/><Relationship Id="rId23" Type="http://schemas.openxmlformats.org/officeDocument/2006/relationships/slideLayout" Target="../slideLayouts/slideLayout612.xml"/><Relationship Id="rId28" Type="http://schemas.openxmlformats.org/officeDocument/2006/relationships/slideLayout" Target="../slideLayouts/slideLayout617.xml"/><Relationship Id="rId36" Type="http://schemas.openxmlformats.org/officeDocument/2006/relationships/slideLayout" Target="../slideLayouts/slideLayout625.xml"/><Relationship Id="rId49" Type="http://schemas.openxmlformats.org/officeDocument/2006/relationships/slideLayout" Target="../slideLayouts/slideLayout638.xml"/><Relationship Id="rId57" Type="http://schemas.openxmlformats.org/officeDocument/2006/relationships/slideLayout" Target="../slideLayouts/slideLayout646.xml"/><Relationship Id="rId106" Type="http://schemas.openxmlformats.org/officeDocument/2006/relationships/slideLayout" Target="../slideLayouts/slideLayout695.xml"/><Relationship Id="rId10" Type="http://schemas.openxmlformats.org/officeDocument/2006/relationships/slideLayout" Target="../slideLayouts/slideLayout599.xml"/><Relationship Id="rId31" Type="http://schemas.openxmlformats.org/officeDocument/2006/relationships/slideLayout" Target="../slideLayouts/slideLayout620.xml"/><Relationship Id="rId44" Type="http://schemas.openxmlformats.org/officeDocument/2006/relationships/slideLayout" Target="../slideLayouts/slideLayout633.xml"/><Relationship Id="rId52" Type="http://schemas.openxmlformats.org/officeDocument/2006/relationships/slideLayout" Target="../slideLayouts/slideLayout641.xml"/><Relationship Id="rId60" Type="http://schemas.openxmlformats.org/officeDocument/2006/relationships/slideLayout" Target="../slideLayouts/slideLayout649.xml"/><Relationship Id="rId65" Type="http://schemas.openxmlformats.org/officeDocument/2006/relationships/slideLayout" Target="../slideLayouts/slideLayout654.xml"/><Relationship Id="rId73" Type="http://schemas.openxmlformats.org/officeDocument/2006/relationships/slideLayout" Target="../slideLayouts/slideLayout662.xml"/><Relationship Id="rId78" Type="http://schemas.openxmlformats.org/officeDocument/2006/relationships/slideLayout" Target="../slideLayouts/slideLayout667.xml"/><Relationship Id="rId81" Type="http://schemas.openxmlformats.org/officeDocument/2006/relationships/slideLayout" Target="../slideLayouts/slideLayout670.xml"/><Relationship Id="rId86" Type="http://schemas.openxmlformats.org/officeDocument/2006/relationships/slideLayout" Target="../slideLayouts/slideLayout675.xml"/><Relationship Id="rId94" Type="http://schemas.openxmlformats.org/officeDocument/2006/relationships/slideLayout" Target="../slideLayouts/slideLayout683.xml"/><Relationship Id="rId99" Type="http://schemas.openxmlformats.org/officeDocument/2006/relationships/slideLayout" Target="../slideLayouts/slideLayout688.xml"/><Relationship Id="rId101" Type="http://schemas.openxmlformats.org/officeDocument/2006/relationships/slideLayout" Target="../slideLayouts/slideLayout690.xml"/><Relationship Id="rId4" Type="http://schemas.openxmlformats.org/officeDocument/2006/relationships/slideLayout" Target="../slideLayouts/slideLayout593.xml"/><Relationship Id="rId9" Type="http://schemas.openxmlformats.org/officeDocument/2006/relationships/slideLayout" Target="../slideLayouts/slideLayout598.xml"/><Relationship Id="rId13" Type="http://schemas.openxmlformats.org/officeDocument/2006/relationships/slideLayout" Target="../slideLayouts/slideLayout602.xml"/><Relationship Id="rId18" Type="http://schemas.openxmlformats.org/officeDocument/2006/relationships/slideLayout" Target="../slideLayouts/slideLayout607.xml"/><Relationship Id="rId39" Type="http://schemas.openxmlformats.org/officeDocument/2006/relationships/slideLayout" Target="../slideLayouts/slideLayout628.xml"/><Relationship Id="rId109" Type="http://schemas.openxmlformats.org/officeDocument/2006/relationships/theme" Target="../theme/theme27.xml"/><Relationship Id="rId34" Type="http://schemas.openxmlformats.org/officeDocument/2006/relationships/slideLayout" Target="../slideLayouts/slideLayout623.xml"/><Relationship Id="rId50" Type="http://schemas.openxmlformats.org/officeDocument/2006/relationships/slideLayout" Target="../slideLayouts/slideLayout639.xml"/><Relationship Id="rId55" Type="http://schemas.openxmlformats.org/officeDocument/2006/relationships/slideLayout" Target="../slideLayouts/slideLayout644.xml"/><Relationship Id="rId76" Type="http://schemas.openxmlformats.org/officeDocument/2006/relationships/slideLayout" Target="../slideLayouts/slideLayout665.xml"/><Relationship Id="rId97" Type="http://schemas.openxmlformats.org/officeDocument/2006/relationships/slideLayout" Target="../slideLayouts/slideLayout686.xml"/><Relationship Id="rId104" Type="http://schemas.openxmlformats.org/officeDocument/2006/relationships/slideLayout" Target="../slideLayouts/slideLayout693.xml"/><Relationship Id="rId7" Type="http://schemas.openxmlformats.org/officeDocument/2006/relationships/slideLayout" Target="../slideLayouts/slideLayout596.xml"/><Relationship Id="rId71" Type="http://schemas.openxmlformats.org/officeDocument/2006/relationships/slideLayout" Target="../slideLayouts/slideLayout660.xml"/><Relationship Id="rId92" Type="http://schemas.openxmlformats.org/officeDocument/2006/relationships/slideLayout" Target="../slideLayouts/slideLayout68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705.xml"/><Relationship Id="rId13" Type="http://schemas.openxmlformats.org/officeDocument/2006/relationships/slideLayout" Target="../slideLayouts/slideLayout710.xml"/><Relationship Id="rId18" Type="http://schemas.openxmlformats.org/officeDocument/2006/relationships/theme" Target="../theme/theme28.xml"/><Relationship Id="rId3" Type="http://schemas.openxmlformats.org/officeDocument/2006/relationships/slideLayout" Target="../slideLayouts/slideLayout700.xml"/><Relationship Id="rId7" Type="http://schemas.openxmlformats.org/officeDocument/2006/relationships/slideLayout" Target="../slideLayouts/slideLayout704.xml"/><Relationship Id="rId12" Type="http://schemas.openxmlformats.org/officeDocument/2006/relationships/slideLayout" Target="../slideLayouts/slideLayout709.xml"/><Relationship Id="rId17" Type="http://schemas.openxmlformats.org/officeDocument/2006/relationships/slideLayout" Target="../slideLayouts/slideLayout714.xml"/><Relationship Id="rId2" Type="http://schemas.openxmlformats.org/officeDocument/2006/relationships/slideLayout" Target="../slideLayouts/slideLayout699.xml"/><Relationship Id="rId16" Type="http://schemas.openxmlformats.org/officeDocument/2006/relationships/slideLayout" Target="../slideLayouts/slideLayout713.xml"/><Relationship Id="rId1" Type="http://schemas.openxmlformats.org/officeDocument/2006/relationships/slideLayout" Target="../slideLayouts/slideLayout698.xml"/><Relationship Id="rId6" Type="http://schemas.openxmlformats.org/officeDocument/2006/relationships/slideLayout" Target="../slideLayouts/slideLayout703.xml"/><Relationship Id="rId11" Type="http://schemas.openxmlformats.org/officeDocument/2006/relationships/slideLayout" Target="../slideLayouts/slideLayout708.xml"/><Relationship Id="rId5" Type="http://schemas.openxmlformats.org/officeDocument/2006/relationships/slideLayout" Target="../slideLayouts/slideLayout702.xml"/><Relationship Id="rId15" Type="http://schemas.openxmlformats.org/officeDocument/2006/relationships/slideLayout" Target="../slideLayouts/slideLayout712.xml"/><Relationship Id="rId10" Type="http://schemas.openxmlformats.org/officeDocument/2006/relationships/slideLayout" Target="../slideLayouts/slideLayout707.xml"/><Relationship Id="rId4" Type="http://schemas.openxmlformats.org/officeDocument/2006/relationships/slideLayout" Target="../slideLayouts/slideLayout701.xml"/><Relationship Id="rId9" Type="http://schemas.openxmlformats.org/officeDocument/2006/relationships/slideLayout" Target="../slideLayouts/slideLayout706.xml"/><Relationship Id="rId14" Type="http://schemas.openxmlformats.org/officeDocument/2006/relationships/slideLayout" Target="../slideLayouts/slideLayout71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722.xml"/><Relationship Id="rId13" Type="http://schemas.openxmlformats.org/officeDocument/2006/relationships/slideLayout" Target="../slideLayouts/slideLayout727.xml"/><Relationship Id="rId18" Type="http://schemas.openxmlformats.org/officeDocument/2006/relationships/slideLayout" Target="../slideLayouts/slideLayout732.xml"/><Relationship Id="rId3" Type="http://schemas.openxmlformats.org/officeDocument/2006/relationships/slideLayout" Target="../slideLayouts/slideLayout717.xml"/><Relationship Id="rId7" Type="http://schemas.openxmlformats.org/officeDocument/2006/relationships/slideLayout" Target="../slideLayouts/slideLayout721.xml"/><Relationship Id="rId12" Type="http://schemas.openxmlformats.org/officeDocument/2006/relationships/slideLayout" Target="../slideLayouts/slideLayout726.xml"/><Relationship Id="rId17" Type="http://schemas.openxmlformats.org/officeDocument/2006/relationships/slideLayout" Target="../slideLayouts/slideLayout731.xml"/><Relationship Id="rId2" Type="http://schemas.openxmlformats.org/officeDocument/2006/relationships/slideLayout" Target="../slideLayouts/slideLayout716.xml"/><Relationship Id="rId16" Type="http://schemas.openxmlformats.org/officeDocument/2006/relationships/slideLayout" Target="../slideLayouts/slideLayout730.xml"/><Relationship Id="rId1" Type="http://schemas.openxmlformats.org/officeDocument/2006/relationships/slideLayout" Target="../slideLayouts/slideLayout715.xml"/><Relationship Id="rId6" Type="http://schemas.openxmlformats.org/officeDocument/2006/relationships/slideLayout" Target="../slideLayouts/slideLayout720.xml"/><Relationship Id="rId11" Type="http://schemas.openxmlformats.org/officeDocument/2006/relationships/slideLayout" Target="../slideLayouts/slideLayout725.xml"/><Relationship Id="rId5" Type="http://schemas.openxmlformats.org/officeDocument/2006/relationships/slideLayout" Target="../slideLayouts/slideLayout719.xml"/><Relationship Id="rId15" Type="http://schemas.openxmlformats.org/officeDocument/2006/relationships/slideLayout" Target="../slideLayouts/slideLayout729.xml"/><Relationship Id="rId10" Type="http://schemas.openxmlformats.org/officeDocument/2006/relationships/slideLayout" Target="../slideLayouts/slideLayout724.xml"/><Relationship Id="rId19" Type="http://schemas.openxmlformats.org/officeDocument/2006/relationships/theme" Target="../theme/theme29.xml"/><Relationship Id="rId4" Type="http://schemas.openxmlformats.org/officeDocument/2006/relationships/slideLayout" Target="../slideLayouts/slideLayout718.xml"/><Relationship Id="rId9" Type="http://schemas.openxmlformats.org/officeDocument/2006/relationships/slideLayout" Target="../slideLayouts/slideLayout723.xml"/><Relationship Id="rId14" Type="http://schemas.openxmlformats.org/officeDocument/2006/relationships/slideLayout" Target="../slideLayouts/slideLayout7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740.xml"/><Relationship Id="rId13" Type="http://schemas.openxmlformats.org/officeDocument/2006/relationships/slideLayout" Target="../slideLayouts/slideLayout745.xml"/><Relationship Id="rId18" Type="http://schemas.openxmlformats.org/officeDocument/2006/relationships/theme" Target="../theme/theme30.xml"/><Relationship Id="rId3" Type="http://schemas.openxmlformats.org/officeDocument/2006/relationships/slideLayout" Target="../slideLayouts/slideLayout735.xml"/><Relationship Id="rId7" Type="http://schemas.openxmlformats.org/officeDocument/2006/relationships/slideLayout" Target="../slideLayouts/slideLayout739.xml"/><Relationship Id="rId12" Type="http://schemas.openxmlformats.org/officeDocument/2006/relationships/slideLayout" Target="../slideLayouts/slideLayout744.xml"/><Relationship Id="rId17" Type="http://schemas.openxmlformats.org/officeDocument/2006/relationships/slideLayout" Target="../slideLayouts/slideLayout749.xml"/><Relationship Id="rId2" Type="http://schemas.openxmlformats.org/officeDocument/2006/relationships/slideLayout" Target="../slideLayouts/slideLayout734.xml"/><Relationship Id="rId16" Type="http://schemas.openxmlformats.org/officeDocument/2006/relationships/slideLayout" Target="../slideLayouts/slideLayout748.xml"/><Relationship Id="rId1" Type="http://schemas.openxmlformats.org/officeDocument/2006/relationships/slideLayout" Target="../slideLayouts/slideLayout733.xml"/><Relationship Id="rId6" Type="http://schemas.openxmlformats.org/officeDocument/2006/relationships/slideLayout" Target="../slideLayouts/slideLayout738.xml"/><Relationship Id="rId11" Type="http://schemas.openxmlformats.org/officeDocument/2006/relationships/slideLayout" Target="../slideLayouts/slideLayout743.xml"/><Relationship Id="rId5" Type="http://schemas.openxmlformats.org/officeDocument/2006/relationships/slideLayout" Target="../slideLayouts/slideLayout737.xml"/><Relationship Id="rId15" Type="http://schemas.openxmlformats.org/officeDocument/2006/relationships/slideLayout" Target="../slideLayouts/slideLayout747.xml"/><Relationship Id="rId10" Type="http://schemas.openxmlformats.org/officeDocument/2006/relationships/slideLayout" Target="../slideLayouts/slideLayout742.xml"/><Relationship Id="rId4" Type="http://schemas.openxmlformats.org/officeDocument/2006/relationships/slideLayout" Target="../slideLayouts/slideLayout736.xml"/><Relationship Id="rId9" Type="http://schemas.openxmlformats.org/officeDocument/2006/relationships/slideLayout" Target="../slideLayouts/slideLayout741.xml"/><Relationship Id="rId14" Type="http://schemas.openxmlformats.org/officeDocument/2006/relationships/slideLayout" Target="../slideLayouts/slideLayout7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5" Type="http://schemas.openxmlformats.org/officeDocument/2006/relationships/slideLayout" Target="../slideLayouts/slideLayout122.xml"/><Relationship Id="rId4" Type="http://schemas.openxmlformats.org/officeDocument/2006/relationships/slideLayout" Target="../slideLayouts/slideLayout1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image" Target="../media/image2.jpeg"/><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3" Type="http://schemas.openxmlformats.org/officeDocument/2006/relationships/slideLayout" Target="../slideLayouts/slideLayout162.xml"/><Relationship Id="rId21" Type="http://schemas.openxmlformats.org/officeDocument/2006/relationships/slideLayout" Target="../slideLayouts/slideLayout180.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slideLayout" Target="../slideLayouts/slideLayout179.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5" Type="http://schemas.openxmlformats.org/officeDocument/2006/relationships/slideLayout" Target="../slideLayouts/slideLayout185.xml"/><Relationship Id="rId4" Type="http://schemas.openxmlformats.org/officeDocument/2006/relationships/slideLayout" Target="../slideLayouts/slideLayout184.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theme" Target="../theme/theme9.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46" tIns="45673" rIns="91346" bIns="45673"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5"/>
            <a:ext cx="8229600" cy="3394472"/>
          </a:xfrm>
          <a:prstGeom prst="rect">
            <a:avLst/>
          </a:prstGeom>
        </p:spPr>
        <p:txBody>
          <a:bodyPr vert="horz" lIns="91346" tIns="45673" rIns="91346" bIns="4567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88258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58" r:id="rId3"/>
    <p:sldLayoutId id="2147483651" r:id="rId4"/>
    <p:sldLayoutId id="2147483652" r:id="rId5"/>
    <p:sldLayoutId id="2147483653" r:id="rId6"/>
    <p:sldLayoutId id="2147483654" r:id="rId7"/>
    <p:sldLayoutId id="2147483655" r:id="rId8"/>
    <p:sldLayoutId id="2147483660" r:id="rId9"/>
    <p:sldLayoutId id="2147483656" r:id="rId10"/>
    <p:sldLayoutId id="2147483657" r:id="rId11"/>
    <p:sldLayoutId id="2147483658" r:id="rId12"/>
    <p:sldLayoutId id="2147483659" r:id="rId13"/>
    <p:sldLayoutId id="2147484066" r:id="rId14"/>
    <p:sldLayoutId id="2147483949" r:id="rId15"/>
    <p:sldLayoutId id="2147483950" r:id="rId16"/>
    <p:sldLayoutId id="2147483961" r:id="rId17"/>
    <p:sldLayoutId id="2147483963" r:id="rId18"/>
    <p:sldLayoutId id="2147483964" r:id="rId19"/>
    <p:sldLayoutId id="2147483965" r:id="rId20"/>
    <p:sldLayoutId id="2147483966" r:id="rId21"/>
    <p:sldLayoutId id="2147483978" r:id="rId22"/>
    <p:sldLayoutId id="2147483979" r:id="rId23"/>
    <p:sldLayoutId id="2147483993" r:id="rId24"/>
    <p:sldLayoutId id="2147483994" r:id="rId25"/>
    <p:sldLayoutId id="2147483995" r:id="rId26"/>
    <p:sldLayoutId id="2147483996" r:id="rId27"/>
    <p:sldLayoutId id="2147484009" r:id="rId28"/>
    <p:sldLayoutId id="2147484010" r:id="rId29"/>
    <p:sldLayoutId id="2147484021" r:id="rId30"/>
    <p:sldLayoutId id="2147484033" r:id="rId31"/>
    <p:sldLayoutId id="2147484034" r:id="rId32"/>
    <p:sldLayoutId id="2147484035" r:id="rId33"/>
    <p:sldLayoutId id="2147484078" r:id="rId34"/>
    <p:sldLayoutId id="2147484079" r:id="rId35"/>
    <p:sldLayoutId id="2147484080" r:id="rId36"/>
    <p:sldLayoutId id="2147484100" r:id="rId37"/>
    <p:sldLayoutId id="2147484101" r:id="rId38"/>
    <p:sldLayoutId id="2147484137" r:id="rId39"/>
    <p:sldLayoutId id="2147484138" r:id="rId40"/>
    <p:sldLayoutId id="2147484139" r:id="rId41"/>
    <p:sldLayoutId id="2147484165" r:id="rId42"/>
    <p:sldLayoutId id="2147484166" r:id="rId43"/>
    <p:sldLayoutId id="2147484170" r:id="rId44"/>
    <p:sldLayoutId id="2147484177" r:id="rId45"/>
    <p:sldLayoutId id="2147484178" r:id="rId46"/>
    <p:sldLayoutId id="2147484179" r:id="rId47"/>
    <p:sldLayoutId id="2147484180" r:id="rId48"/>
    <p:sldLayoutId id="2147484181" r:id="rId49"/>
    <p:sldLayoutId id="2147484182" r:id="rId50"/>
    <p:sldLayoutId id="2147484209" r:id="rId51"/>
    <p:sldLayoutId id="2147484210" r:id="rId52"/>
    <p:sldLayoutId id="2147484211" r:id="rId53"/>
    <p:sldLayoutId id="2147484239" r:id="rId54"/>
    <p:sldLayoutId id="2147484240" r:id="rId55"/>
    <p:sldLayoutId id="2147484241" r:id="rId56"/>
    <p:sldLayoutId id="2147484259" r:id="rId57"/>
    <p:sldLayoutId id="2147484260" r:id="rId58"/>
    <p:sldLayoutId id="2147484261" r:id="rId59"/>
    <p:sldLayoutId id="2147484262" r:id="rId60"/>
    <p:sldLayoutId id="2147484273" r:id="rId61"/>
    <p:sldLayoutId id="2147484274" r:id="rId62"/>
    <p:sldLayoutId id="2147484275" r:id="rId63"/>
    <p:sldLayoutId id="2147484276" r:id="rId64"/>
    <p:sldLayoutId id="2147484277" r:id="rId65"/>
    <p:sldLayoutId id="2147484278" r:id="rId66"/>
    <p:sldLayoutId id="2147484279" r:id="rId67"/>
    <p:sldLayoutId id="2147484280" r:id="rId68"/>
    <p:sldLayoutId id="2147484281" r:id="rId69"/>
    <p:sldLayoutId id="2147484282" r:id="rId70"/>
    <p:sldLayoutId id="2147484283" r:id="rId71"/>
    <p:sldLayoutId id="2147484284" r:id="rId72"/>
    <p:sldLayoutId id="2147484285" r:id="rId73"/>
    <p:sldLayoutId id="2147484286" r:id="rId74"/>
    <p:sldLayoutId id="2147484287" r:id="rId75"/>
    <p:sldLayoutId id="2147484288" r:id="rId76"/>
    <p:sldLayoutId id="2147484289" r:id="rId77"/>
    <p:sldLayoutId id="2147484290" r:id="rId78"/>
    <p:sldLayoutId id="2147484291" r:id="rId79"/>
    <p:sldLayoutId id="2147484292" r:id="rId80"/>
    <p:sldLayoutId id="2147484374" r:id="rId81"/>
    <p:sldLayoutId id="2147484375" r:id="rId82"/>
    <p:sldLayoutId id="2147484377" r:id="rId83"/>
    <p:sldLayoutId id="2147484611" r:id="rId84"/>
    <p:sldLayoutId id="2147484614" r:id="rId85"/>
    <p:sldLayoutId id="2147484620" r:id="rId86"/>
    <p:sldLayoutId id="2147484621" r:id="rId87"/>
    <p:sldLayoutId id="2147484624" r:id="rId88"/>
    <p:sldLayoutId id="2147484634" r:id="rId89"/>
    <p:sldLayoutId id="2147484637" r:id="rId90"/>
  </p:sldLayoutIdLst>
  <p:hf sldNum="0" hdr="0" ftr="0" dt="0"/>
  <p:txStyles>
    <p:titleStyle>
      <a:lvl1pPr algn="ctr" defTabSz="456638" rtl="0" eaLnBrk="1" latinLnBrk="0" hangingPunct="1">
        <a:spcBef>
          <a:spcPct val="0"/>
        </a:spcBef>
        <a:buNone/>
        <a:defRPr sz="4400" kern="1200">
          <a:solidFill>
            <a:srgbClr val="46375A"/>
          </a:solidFill>
          <a:latin typeface="Arial" panose="020B0604020202020204" pitchFamily="34" charset="0"/>
          <a:ea typeface="+mj-ea"/>
          <a:cs typeface="Arial" panose="020B0604020202020204" pitchFamily="34" charset="0"/>
        </a:defRPr>
      </a:lvl1pPr>
    </p:titleStyle>
    <p:bodyStyle>
      <a:lvl1pPr marL="342479" indent="-342479" algn="l" defTabSz="456638" rtl="0" eaLnBrk="1" latinLnBrk="0" hangingPunct="1">
        <a:spcBef>
          <a:spcPct val="20000"/>
        </a:spcBef>
        <a:buFont typeface="Arial"/>
        <a:buChar char="•"/>
        <a:defRPr sz="3200" kern="1200">
          <a:solidFill>
            <a:srgbClr val="46375A"/>
          </a:solidFill>
          <a:latin typeface="Arial" panose="020B0604020202020204" pitchFamily="34" charset="0"/>
          <a:ea typeface="+mn-ea"/>
          <a:cs typeface="Arial" panose="020B0604020202020204" pitchFamily="34" charset="0"/>
        </a:defRPr>
      </a:lvl1pPr>
      <a:lvl2pPr marL="742103" indent="-285421" algn="l" defTabSz="456638" rtl="0" eaLnBrk="1" latinLnBrk="0" hangingPunct="1">
        <a:spcBef>
          <a:spcPct val="20000"/>
        </a:spcBef>
        <a:buFont typeface="Arial"/>
        <a:buChar char="–"/>
        <a:defRPr sz="2800" kern="1200">
          <a:solidFill>
            <a:srgbClr val="46375A"/>
          </a:solidFill>
          <a:latin typeface="Arial" panose="020B0604020202020204" pitchFamily="34" charset="0"/>
          <a:ea typeface="+mn-ea"/>
          <a:cs typeface="Arial" panose="020B0604020202020204" pitchFamily="34" charset="0"/>
        </a:defRPr>
      </a:lvl2pPr>
      <a:lvl3pPr marL="1141661" indent="-228318" algn="l" defTabSz="456638" rtl="0" eaLnBrk="1" latinLnBrk="0" hangingPunct="1">
        <a:spcBef>
          <a:spcPct val="20000"/>
        </a:spcBef>
        <a:buFont typeface="Arial"/>
        <a:buChar char="•"/>
        <a:defRPr sz="2400" kern="1200">
          <a:solidFill>
            <a:srgbClr val="46375A"/>
          </a:solidFill>
          <a:latin typeface="Arial" panose="020B0604020202020204" pitchFamily="34" charset="0"/>
          <a:ea typeface="+mn-ea"/>
          <a:cs typeface="Arial" panose="020B0604020202020204" pitchFamily="34" charset="0"/>
        </a:defRPr>
      </a:lvl3pPr>
      <a:lvl4pPr marL="1598320" indent="-228318" algn="l" defTabSz="456638" rtl="0" eaLnBrk="1" latinLnBrk="0" hangingPunct="1">
        <a:spcBef>
          <a:spcPct val="20000"/>
        </a:spcBef>
        <a:buFont typeface="Arial"/>
        <a:buChar char="–"/>
        <a:defRPr sz="2000" kern="1200">
          <a:solidFill>
            <a:srgbClr val="46375A"/>
          </a:solidFill>
          <a:latin typeface="Arial" panose="020B0604020202020204" pitchFamily="34" charset="0"/>
          <a:ea typeface="+mn-ea"/>
          <a:cs typeface="Arial" panose="020B0604020202020204" pitchFamily="34" charset="0"/>
        </a:defRPr>
      </a:lvl4pPr>
      <a:lvl5pPr marL="2055002" indent="-228318" algn="l" defTabSz="456638" rtl="0" eaLnBrk="1" latinLnBrk="0" hangingPunct="1">
        <a:spcBef>
          <a:spcPct val="20000"/>
        </a:spcBef>
        <a:buFont typeface="Arial"/>
        <a:buChar char="»"/>
        <a:defRPr sz="2000" kern="1200">
          <a:solidFill>
            <a:srgbClr val="46375A"/>
          </a:solidFill>
          <a:latin typeface="Arial" panose="020B0604020202020204" pitchFamily="34" charset="0"/>
          <a:ea typeface="+mn-ea"/>
          <a:cs typeface="Arial" panose="020B0604020202020204" pitchFamily="34" charset="0"/>
        </a:defRPr>
      </a:lvl5pPr>
      <a:lvl6pPr marL="2511639" indent="-228318" algn="l" defTabSz="456638" rtl="0" eaLnBrk="1" latinLnBrk="0" hangingPunct="1">
        <a:spcBef>
          <a:spcPct val="20000"/>
        </a:spcBef>
        <a:buFont typeface="Arial"/>
        <a:buChar char="•"/>
        <a:defRPr sz="2000" kern="1200">
          <a:solidFill>
            <a:schemeClr val="tx1"/>
          </a:solidFill>
          <a:latin typeface="+mn-lt"/>
          <a:ea typeface="+mn-ea"/>
          <a:cs typeface="+mn-cs"/>
        </a:defRPr>
      </a:lvl6pPr>
      <a:lvl7pPr marL="2968322" indent="-228318" algn="l" defTabSz="456638" rtl="0" eaLnBrk="1" latinLnBrk="0" hangingPunct="1">
        <a:spcBef>
          <a:spcPct val="20000"/>
        </a:spcBef>
        <a:buFont typeface="Arial"/>
        <a:buChar char="•"/>
        <a:defRPr sz="2000" kern="1200">
          <a:solidFill>
            <a:schemeClr val="tx1"/>
          </a:solidFill>
          <a:latin typeface="+mn-lt"/>
          <a:ea typeface="+mn-ea"/>
          <a:cs typeface="+mn-cs"/>
        </a:defRPr>
      </a:lvl7pPr>
      <a:lvl8pPr marL="3424982" indent="-228318" algn="l" defTabSz="456638" rtl="0" eaLnBrk="1" latinLnBrk="0" hangingPunct="1">
        <a:spcBef>
          <a:spcPct val="20000"/>
        </a:spcBef>
        <a:buFont typeface="Arial"/>
        <a:buChar char="•"/>
        <a:defRPr sz="2000" kern="1200">
          <a:solidFill>
            <a:schemeClr val="tx1"/>
          </a:solidFill>
          <a:latin typeface="+mn-lt"/>
          <a:ea typeface="+mn-ea"/>
          <a:cs typeface="+mn-cs"/>
        </a:defRPr>
      </a:lvl8pPr>
      <a:lvl9pPr marL="3881641" indent="-228318" algn="l" defTabSz="45663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8" rtl="0" eaLnBrk="1" latinLnBrk="0" hangingPunct="1">
        <a:defRPr sz="1800" kern="1200">
          <a:solidFill>
            <a:schemeClr val="tx1"/>
          </a:solidFill>
          <a:latin typeface="+mn-lt"/>
          <a:ea typeface="+mn-ea"/>
          <a:cs typeface="+mn-cs"/>
        </a:defRPr>
      </a:lvl1pPr>
      <a:lvl2pPr marL="456638" algn="l" defTabSz="456638" rtl="0" eaLnBrk="1" latinLnBrk="0" hangingPunct="1">
        <a:defRPr sz="1800" kern="1200">
          <a:solidFill>
            <a:schemeClr val="tx1"/>
          </a:solidFill>
          <a:latin typeface="+mn-lt"/>
          <a:ea typeface="+mn-ea"/>
          <a:cs typeface="+mn-cs"/>
        </a:defRPr>
      </a:lvl2pPr>
      <a:lvl3pPr marL="913343" algn="l" defTabSz="456638" rtl="0" eaLnBrk="1" latinLnBrk="0" hangingPunct="1">
        <a:defRPr sz="1800" kern="1200">
          <a:solidFill>
            <a:schemeClr val="tx1"/>
          </a:solidFill>
          <a:latin typeface="+mn-lt"/>
          <a:ea typeface="+mn-ea"/>
          <a:cs typeface="+mn-cs"/>
        </a:defRPr>
      </a:lvl3pPr>
      <a:lvl4pPr marL="1370002" algn="l" defTabSz="456638" rtl="0" eaLnBrk="1" latinLnBrk="0" hangingPunct="1">
        <a:defRPr sz="1800" kern="1200">
          <a:solidFill>
            <a:schemeClr val="tx1"/>
          </a:solidFill>
          <a:latin typeface="+mn-lt"/>
          <a:ea typeface="+mn-ea"/>
          <a:cs typeface="+mn-cs"/>
        </a:defRPr>
      </a:lvl4pPr>
      <a:lvl5pPr marL="1826684" algn="l" defTabSz="456638" rtl="0" eaLnBrk="1" latinLnBrk="0" hangingPunct="1">
        <a:defRPr sz="1800" kern="1200">
          <a:solidFill>
            <a:schemeClr val="tx1"/>
          </a:solidFill>
          <a:latin typeface="+mn-lt"/>
          <a:ea typeface="+mn-ea"/>
          <a:cs typeface="+mn-cs"/>
        </a:defRPr>
      </a:lvl5pPr>
      <a:lvl6pPr marL="2283321" algn="l" defTabSz="456638" rtl="0" eaLnBrk="1" latinLnBrk="0" hangingPunct="1">
        <a:defRPr sz="1800" kern="1200">
          <a:solidFill>
            <a:schemeClr val="tx1"/>
          </a:solidFill>
          <a:latin typeface="+mn-lt"/>
          <a:ea typeface="+mn-ea"/>
          <a:cs typeface="+mn-cs"/>
        </a:defRPr>
      </a:lvl6pPr>
      <a:lvl7pPr marL="2739959" algn="l" defTabSz="456638" rtl="0" eaLnBrk="1" latinLnBrk="0" hangingPunct="1">
        <a:defRPr sz="1800" kern="1200">
          <a:solidFill>
            <a:schemeClr val="tx1"/>
          </a:solidFill>
          <a:latin typeface="+mn-lt"/>
          <a:ea typeface="+mn-ea"/>
          <a:cs typeface="+mn-cs"/>
        </a:defRPr>
      </a:lvl7pPr>
      <a:lvl8pPr marL="3196640" algn="l" defTabSz="456638" rtl="0" eaLnBrk="1" latinLnBrk="0" hangingPunct="1">
        <a:defRPr sz="1800" kern="1200">
          <a:solidFill>
            <a:schemeClr val="tx1"/>
          </a:solidFill>
          <a:latin typeface="+mn-lt"/>
          <a:ea typeface="+mn-ea"/>
          <a:cs typeface="+mn-cs"/>
        </a:defRPr>
      </a:lvl8pPr>
      <a:lvl9pPr marL="3653309" algn="l" defTabSz="45663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174876" y="238127"/>
            <a:ext cx="6511925" cy="1272779"/>
          </a:xfrm>
          <a:prstGeom prst="rect">
            <a:avLst/>
          </a:prstGeom>
          <a:noFill/>
          <a:ln>
            <a:noFill/>
          </a:ln>
          <a:extLst>
            <a:ext uri="{FAA26D3D-D897-4be2-8F04-BA451C77F1D7}"/>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Text Placeholder 2"/>
          <p:cNvSpPr>
            <a:spLocks noGrp="1"/>
          </p:cNvSpPr>
          <p:nvPr>
            <p:ph type="body" idx="1"/>
          </p:nvPr>
        </p:nvSpPr>
        <p:spPr bwMode="auto">
          <a:xfrm>
            <a:off x="2174876" y="1749031"/>
            <a:ext cx="6511925" cy="314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143983894"/>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 id="2147484332" r:id="rId12"/>
  </p:sldLayoutIdLst>
  <p:hf sldNum="0" hdr="0" ftr="0" dt="0"/>
  <p:txStyles>
    <p:titleStyle>
      <a:lvl1pPr algn="ctr" defTabSz="457200" rtl="0" eaLnBrk="0" fontAlgn="base" hangingPunct="0">
        <a:spcBef>
          <a:spcPct val="0"/>
        </a:spcBef>
        <a:spcAft>
          <a:spcPct val="0"/>
        </a:spcAft>
        <a:defRPr sz="4400" kern="1200" cap="all">
          <a:solidFill>
            <a:srgbClr val="E12127"/>
          </a:solidFill>
          <a:latin typeface="Arial"/>
          <a:ea typeface="MS PGothic" pitchFamily="34" charset="-128"/>
          <a:cs typeface="Arial"/>
        </a:defRPr>
      </a:lvl1pPr>
      <a:lvl2pPr algn="ctr" defTabSz="457200" rtl="0" eaLnBrk="0" fontAlgn="base" hangingPunct="0">
        <a:spcBef>
          <a:spcPct val="0"/>
        </a:spcBef>
        <a:spcAft>
          <a:spcPct val="0"/>
        </a:spcAft>
        <a:defRPr sz="4400">
          <a:solidFill>
            <a:srgbClr val="E12127"/>
          </a:solidFill>
          <a:latin typeface="Arial" charset="0"/>
          <a:ea typeface="MS PGothic" pitchFamily="34" charset="-128"/>
          <a:cs typeface="Arial" charset="0"/>
        </a:defRPr>
      </a:lvl2pPr>
      <a:lvl3pPr algn="ctr" defTabSz="457200" rtl="0" eaLnBrk="0" fontAlgn="base" hangingPunct="0">
        <a:spcBef>
          <a:spcPct val="0"/>
        </a:spcBef>
        <a:spcAft>
          <a:spcPct val="0"/>
        </a:spcAft>
        <a:defRPr sz="4400">
          <a:solidFill>
            <a:srgbClr val="E12127"/>
          </a:solidFill>
          <a:latin typeface="Arial" charset="0"/>
          <a:ea typeface="MS PGothic" pitchFamily="34" charset="-128"/>
          <a:cs typeface="Arial" charset="0"/>
        </a:defRPr>
      </a:lvl3pPr>
      <a:lvl4pPr algn="ctr" defTabSz="457200" rtl="0" eaLnBrk="0" fontAlgn="base" hangingPunct="0">
        <a:spcBef>
          <a:spcPct val="0"/>
        </a:spcBef>
        <a:spcAft>
          <a:spcPct val="0"/>
        </a:spcAft>
        <a:defRPr sz="4400">
          <a:solidFill>
            <a:srgbClr val="E12127"/>
          </a:solidFill>
          <a:latin typeface="Arial" charset="0"/>
          <a:ea typeface="MS PGothic" pitchFamily="34" charset="-128"/>
          <a:cs typeface="Arial" charset="0"/>
        </a:defRPr>
      </a:lvl4pPr>
      <a:lvl5pPr algn="ctr" defTabSz="457200" rtl="0" eaLnBrk="0" fontAlgn="base" hangingPunct="0">
        <a:spcBef>
          <a:spcPct val="0"/>
        </a:spcBef>
        <a:spcAft>
          <a:spcPct val="0"/>
        </a:spcAft>
        <a:defRPr sz="4400">
          <a:solidFill>
            <a:srgbClr val="E12127"/>
          </a:solidFill>
          <a:latin typeface="Arial" charset="0"/>
          <a:ea typeface="MS PGothic" pitchFamily="34" charset="-128"/>
          <a:cs typeface="Arial" charset="0"/>
        </a:defRPr>
      </a:lvl5pPr>
      <a:lvl6pPr marL="457200" algn="ctr" defTabSz="457200" rtl="0" eaLnBrk="1" fontAlgn="base" hangingPunct="1">
        <a:spcBef>
          <a:spcPct val="0"/>
        </a:spcBef>
        <a:spcAft>
          <a:spcPct val="0"/>
        </a:spcAft>
        <a:defRPr sz="4400" b="1">
          <a:solidFill>
            <a:schemeClr val="bg1"/>
          </a:solidFill>
          <a:latin typeface="Arial Narrow Bold" charset="0"/>
          <a:ea typeface="ＭＳ Ｐゴシック" charset="0"/>
        </a:defRPr>
      </a:lvl6pPr>
      <a:lvl7pPr marL="914400" algn="ctr" defTabSz="457200" rtl="0" eaLnBrk="1" fontAlgn="base" hangingPunct="1">
        <a:spcBef>
          <a:spcPct val="0"/>
        </a:spcBef>
        <a:spcAft>
          <a:spcPct val="0"/>
        </a:spcAft>
        <a:defRPr sz="4400" b="1">
          <a:solidFill>
            <a:schemeClr val="bg1"/>
          </a:solidFill>
          <a:latin typeface="Arial Narrow Bold" charset="0"/>
          <a:ea typeface="ＭＳ Ｐゴシック" charset="0"/>
        </a:defRPr>
      </a:lvl7pPr>
      <a:lvl8pPr marL="1371600" algn="ctr" defTabSz="457200" rtl="0" eaLnBrk="1" fontAlgn="base" hangingPunct="1">
        <a:spcBef>
          <a:spcPct val="0"/>
        </a:spcBef>
        <a:spcAft>
          <a:spcPct val="0"/>
        </a:spcAft>
        <a:defRPr sz="4400" b="1">
          <a:solidFill>
            <a:schemeClr val="bg1"/>
          </a:solidFill>
          <a:latin typeface="Arial Narrow Bold" charset="0"/>
          <a:ea typeface="ＭＳ Ｐゴシック" charset="0"/>
        </a:defRPr>
      </a:lvl8pPr>
      <a:lvl9pPr marL="1828800" algn="ctr" defTabSz="457200" rtl="0" eaLnBrk="1" fontAlgn="base" hangingPunct="1">
        <a:spcBef>
          <a:spcPct val="0"/>
        </a:spcBef>
        <a:spcAft>
          <a:spcPct val="0"/>
        </a:spcAft>
        <a:defRPr sz="4400" b="1">
          <a:solidFill>
            <a:schemeClr val="bg1"/>
          </a:solidFill>
          <a:latin typeface="Arial Narrow Bold" charset="0"/>
          <a:ea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2"/>
          </a:solidFill>
          <a:latin typeface="Arial"/>
          <a:ea typeface="MS PGothic" pitchFamily="34" charset="-128"/>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A5A5A5"/>
          </a:solidFill>
          <a:latin typeface="Arial"/>
          <a:ea typeface="MS PGothic" pitchFamily="34" charset="-128"/>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A5A5A5"/>
          </a:solidFill>
          <a:latin typeface="Arial"/>
          <a:ea typeface="MS PGothic" pitchFamily="34" charset="-128"/>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A5A5A5"/>
          </a:solidFill>
          <a:latin typeface="Arial"/>
          <a:ea typeface="MS PGothic" pitchFamily="34" charset="-128"/>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A5A5A5"/>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457200" y="69059"/>
            <a:ext cx="8229600" cy="1131094"/>
          </a:xfrm>
          <a:prstGeom prst="rect">
            <a:avLst/>
          </a:prstGeom>
          <a:ln w="12700">
            <a:miter lim="400000"/>
          </a:ln>
          <a:extLst>
            <a:ext uri="{C572A759-6A51-4108-AA02-DFA0A04FC94B}">
              <ma14:wrappingTextBoxFlag xmlns:ma14="http://schemas.microsoft.com/office/mac/drawingml/2011/main" xmlns="" val="1"/>
            </a:ext>
          </a:extLst>
        </p:spPr>
        <p:txBody>
          <a:bodyPr lIns="40753" tIns="40753" rIns="40753" bIns="40753" anchor="ctr">
            <a:normAutofit/>
          </a:bodyPr>
          <a:lstStyle/>
          <a:p>
            <a:pPr lvl="0">
              <a:defRPr sz="1800"/>
            </a:pPr>
            <a:r>
              <a:rPr sz="3800" dirty="0"/>
              <a:t>Title Text</a:t>
            </a:r>
          </a:p>
        </p:txBody>
      </p:sp>
      <p:sp>
        <p:nvSpPr>
          <p:cNvPr id="5" name="Shape 5"/>
          <p:cNvSpPr>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 val="1"/>
            </a:ext>
          </a:extLst>
        </p:spPr>
        <p:txBody>
          <a:bodyPr lIns="40753" tIns="40753" rIns="40753" bIns="40753"/>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Tree>
    <p:extLst>
      <p:ext uri="{BB962C8B-B14F-4D97-AF65-F5344CB8AC3E}">
        <p14:creationId xmlns:p14="http://schemas.microsoft.com/office/powerpoint/2010/main" val="1501504050"/>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 id="2147484364" r:id="rId14"/>
    <p:sldLayoutId id="2147484365" r:id="rId15"/>
    <p:sldLayoutId id="2147484366" r:id="rId16"/>
    <p:sldLayoutId id="2147484367" r:id="rId17"/>
    <p:sldLayoutId id="2147484369" r:id="rId18"/>
    <p:sldLayoutId id="2147484370" r:id="rId19"/>
    <p:sldLayoutId id="2147484371" r:id="rId20"/>
    <p:sldLayoutId id="2147484372" r:id="rId21"/>
    <p:sldLayoutId id="2147484373" r:id="rId22"/>
    <p:sldLayoutId id="2147484612" r:id="rId23"/>
    <p:sldLayoutId id="2147484613" r:id="rId24"/>
  </p:sldLayoutIdLst>
  <p:transition spd="med"/>
  <p:timing>
    <p:tnLst>
      <p:par>
        <p:cTn id="1" dur="indefinite" restart="never" nodeType="tmRoot"/>
      </p:par>
    </p:tnLst>
  </p:timing>
  <p:txStyles>
    <p:titleStyle>
      <a:lvl1pPr algn="ctr" defTabSz="407533">
        <a:defRPr sz="3800">
          <a:latin typeface="Arial" pitchFamily="34" charset="0"/>
          <a:ea typeface="Arial" pitchFamily="34" charset="0"/>
          <a:cs typeface="Arial" pitchFamily="34" charset="0"/>
          <a:sym typeface="Calibri"/>
        </a:defRPr>
      </a:lvl1pPr>
      <a:lvl2pPr algn="ctr" defTabSz="407533">
        <a:defRPr sz="3800">
          <a:latin typeface="Calibri"/>
          <a:ea typeface="Calibri"/>
          <a:cs typeface="Calibri"/>
          <a:sym typeface="Calibri"/>
        </a:defRPr>
      </a:lvl2pPr>
      <a:lvl3pPr algn="ctr" defTabSz="407533">
        <a:defRPr sz="3800">
          <a:latin typeface="Calibri"/>
          <a:ea typeface="Calibri"/>
          <a:cs typeface="Calibri"/>
          <a:sym typeface="Calibri"/>
        </a:defRPr>
      </a:lvl3pPr>
      <a:lvl4pPr algn="ctr" defTabSz="407533">
        <a:defRPr sz="3800">
          <a:latin typeface="Calibri"/>
          <a:ea typeface="Calibri"/>
          <a:cs typeface="Calibri"/>
          <a:sym typeface="Calibri"/>
        </a:defRPr>
      </a:lvl4pPr>
      <a:lvl5pPr algn="ctr" defTabSz="407533">
        <a:defRPr sz="3800">
          <a:latin typeface="Calibri"/>
          <a:ea typeface="Calibri"/>
          <a:cs typeface="Calibri"/>
          <a:sym typeface="Calibri"/>
        </a:defRPr>
      </a:lvl5pPr>
      <a:lvl6pPr algn="ctr" defTabSz="407533">
        <a:defRPr sz="3800">
          <a:latin typeface="Calibri"/>
          <a:ea typeface="Calibri"/>
          <a:cs typeface="Calibri"/>
          <a:sym typeface="Calibri"/>
        </a:defRPr>
      </a:lvl6pPr>
      <a:lvl7pPr algn="ctr" defTabSz="407533">
        <a:defRPr sz="3800">
          <a:latin typeface="Calibri"/>
          <a:ea typeface="Calibri"/>
          <a:cs typeface="Calibri"/>
          <a:sym typeface="Calibri"/>
        </a:defRPr>
      </a:lvl7pPr>
      <a:lvl8pPr algn="ctr" defTabSz="407533">
        <a:defRPr sz="3800">
          <a:latin typeface="Calibri"/>
          <a:ea typeface="Calibri"/>
          <a:cs typeface="Calibri"/>
          <a:sym typeface="Calibri"/>
        </a:defRPr>
      </a:lvl8pPr>
      <a:lvl9pPr algn="ctr" defTabSz="407533">
        <a:defRPr sz="3800">
          <a:latin typeface="Calibri"/>
          <a:ea typeface="Calibri"/>
          <a:cs typeface="Calibri"/>
          <a:sym typeface="Calibri"/>
        </a:defRPr>
      </a:lvl9pPr>
    </p:titleStyle>
    <p:bodyStyle>
      <a:lvl1pPr marL="305654" indent="-305654" defTabSz="407533">
        <a:spcBef>
          <a:spcPts val="625"/>
        </a:spcBef>
        <a:buSzPct val="100000"/>
        <a:buFont typeface="Arial"/>
        <a:buChar char="•"/>
        <a:defRPr sz="2900">
          <a:latin typeface="Arial" pitchFamily="34" charset="0"/>
          <a:ea typeface="Arial" pitchFamily="34" charset="0"/>
          <a:cs typeface="Arial" pitchFamily="34" charset="0"/>
          <a:sym typeface="Calibri"/>
        </a:defRPr>
      </a:lvl1pPr>
      <a:lvl2pPr marL="698633" indent="-291097" defTabSz="407533">
        <a:spcBef>
          <a:spcPts val="625"/>
        </a:spcBef>
        <a:buSzPct val="100000"/>
        <a:buFont typeface="Arial"/>
        <a:buChar char="–"/>
        <a:defRPr sz="2900">
          <a:latin typeface="Arial" pitchFamily="34" charset="0"/>
          <a:ea typeface="Arial" pitchFamily="34" charset="0"/>
          <a:cs typeface="Arial" pitchFamily="34" charset="0"/>
          <a:sym typeface="Calibri"/>
        </a:defRPr>
      </a:lvl2pPr>
      <a:lvl3pPr marL="1086753" indent="-271690" defTabSz="407533">
        <a:spcBef>
          <a:spcPts val="625"/>
        </a:spcBef>
        <a:buSzPct val="100000"/>
        <a:buFont typeface="Arial"/>
        <a:buChar char="•"/>
        <a:defRPr sz="2900">
          <a:latin typeface="Arial" pitchFamily="34" charset="0"/>
          <a:ea typeface="Arial" pitchFamily="34" charset="0"/>
          <a:cs typeface="Arial" pitchFamily="34" charset="0"/>
          <a:sym typeface="Calibri"/>
        </a:defRPr>
      </a:lvl3pPr>
      <a:lvl4pPr marL="1548628" indent="-326028" defTabSz="407533">
        <a:spcBef>
          <a:spcPts val="625"/>
        </a:spcBef>
        <a:buSzPct val="100000"/>
        <a:buFont typeface="Arial"/>
        <a:buChar char="–"/>
        <a:defRPr sz="2900">
          <a:latin typeface="Arial" pitchFamily="34" charset="0"/>
          <a:ea typeface="Arial" pitchFamily="34" charset="0"/>
          <a:cs typeface="Arial" pitchFamily="34" charset="0"/>
          <a:sym typeface="Calibri"/>
        </a:defRPr>
      </a:lvl4pPr>
      <a:lvl5pPr marL="1956156" indent="-326028" defTabSz="407533">
        <a:spcBef>
          <a:spcPts val="625"/>
        </a:spcBef>
        <a:buSzPct val="100000"/>
        <a:buFont typeface="Arial"/>
        <a:buChar char="»"/>
        <a:defRPr sz="2900">
          <a:latin typeface="Arial" pitchFamily="34" charset="0"/>
          <a:ea typeface="Arial" pitchFamily="34" charset="0"/>
          <a:cs typeface="Arial" pitchFamily="34" charset="0"/>
          <a:sym typeface="Calibri"/>
        </a:defRPr>
      </a:lvl5pPr>
      <a:lvl6pPr marL="2363683" indent="-326028" defTabSz="407533">
        <a:spcBef>
          <a:spcPts val="625"/>
        </a:spcBef>
        <a:buSzPct val="100000"/>
        <a:buFont typeface="Arial"/>
        <a:buChar char="•"/>
        <a:defRPr sz="2900">
          <a:latin typeface="Calibri"/>
          <a:ea typeface="Calibri"/>
          <a:cs typeface="Calibri"/>
          <a:sym typeface="Calibri"/>
        </a:defRPr>
      </a:lvl6pPr>
      <a:lvl7pPr marL="2771226" indent="-326028" defTabSz="407533">
        <a:spcBef>
          <a:spcPts val="625"/>
        </a:spcBef>
        <a:buSzPct val="100000"/>
        <a:buFont typeface="Arial"/>
        <a:buChar char="•"/>
        <a:defRPr sz="2900">
          <a:latin typeface="Calibri"/>
          <a:ea typeface="Calibri"/>
          <a:cs typeface="Calibri"/>
          <a:sym typeface="Calibri"/>
        </a:defRPr>
      </a:lvl7pPr>
      <a:lvl8pPr marL="3178760" indent="-326028" defTabSz="407533">
        <a:spcBef>
          <a:spcPts val="625"/>
        </a:spcBef>
        <a:buSzPct val="100000"/>
        <a:buFont typeface="Arial"/>
        <a:buChar char="•"/>
        <a:defRPr sz="2900">
          <a:latin typeface="Calibri"/>
          <a:ea typeface="Calibri"/>
          <a:cs typeface="Calibri"/>
          <a:sym typeface="Calibri"/>
        </a:defRPr>
      </a:lvl8pPr>
      <a:lvl9pPr marL="3586291" indent="-326028" defTabSz="407533">
        <a:spcBef>
          <a:spcPts val="625"/>
        </a:spcBef>
        <a:buSzPct val="100000"/>
        <a:buFont typeface="Arial"/>
        <a:buChar char="•"/>
        <a:defRPr sz="2900">
          <a:latin typeface="Calibri"/>
          <a:ea typeface="Calibri"/>
          <a:cs typeface="Calibri"/>
          <a:sym typeface="Calibri"/>
        </a:defRPr>
      </a:lvl9pPr>
    </p:bodyStyle>
    <p:otherStyle>
      <a:lvl1pPr>
        <a:defRPr>
          <a:solidFill>
            <a:schemeClr val="tx1"/>
          </a:solidFill>
          <a:latin typeface="+mn-lt"/>
          <a:ea typeface="+mn-ea"/>
          <a:cs typeface="+mn-cs"/>
          <a:sym typeface="Calibri"/>
        </a:defRPr>
      </a:lvl1pPr>
      <a:lvl2pPr indent="407533">
        <a:defRPr>
          <a:solidFill>
            <a:schemeClr val="tx1"/>
          </a:solidFill>
          <a:latin typeface="+mn-lt"/>
          <a:ea typeface="+mn-ea"/>
          <a:cs typeface="+mn-cs"/>
          <a:sym typeface="Calibri"/>
        </a:defRPr>
      </a:lvl2pPr>
      <a:lvl3pPr indent="815069">
        <a:defRPr>
          <a:solidFill>
            <a:schemeClr val="tx1"/>
          </a:solidFill>
          <a:latin typeface="+mn-lt"/>
          <a:ea typeface="+mn-ea"/>
          <a:cs typeface="+mn-cs"/>
          <a:sym typeface="Calibri"/>
        </a:defRPr>
      </a:lvl3pPr>
      <a:lvl4pPr indent="1222607">
        <a:defRPr>
          <a:solidFill>
            <a:schemeClr val="tx1"/>
          </a:solidFill>
          <a:latin typeface="+mn-lt"/>
          <a:ea typeface="+mn-ea"/>
          <a:cs typeface="+mn-cs"/>
          <a:sym typeface="Calibri"/>
        </a:defRPr>
      </a:lvl4pPr>
      <a:lvl5pPr indent="1630141">
        <a:defRPr>
          <a:solidFill>
            <a:schemeClr val="tx1"/>
          </a:solidFill>
          <a:latin typeface="+mn-lt"/>
          <a:ea typeface="+mn-ea"/>
          <a:cs typeface="+mn-cs"/>
          <a:sym typeface="Calibri"/>
        </a:defRPr>
      </a:lvl5pPr>
      <a:lvl6pPr indent="2037668">
        <a:defRPr>
          <a:solidFill>
            <a:schemeClr val="tx1"/>
          </a:solidFill>
          <a:latin typeface="+mn-lt"/>
          <a:ea typeface="+mn-ea"/>
          <a:cs typeface="+mn-cs"/>
          <a:sym typeface="Calibri"/>
        </a:defRPr>
      </a:lvl6pPr>
      <a:lvl7pPr indent="2445203">
        <a:defRPr>
          <a:solidFill>
            <a:schemeClr val="tx1"/>
          </a:solidFill>
          <a:latin typeface="+mn-lt"/>
          <a:ea typeface="+mn-ea"/>
          <a:cs typeface="+mn-cs"/>
          <a:sym typeface="Calibri"/>
        </a:defRPr>
      </a:lvl7pPr>
      <a:lvl8pPr indent="2852729">
        <a:defRPr>
          <a:solidFill>
            <a:schemeClr val="tx1"/>
          </a:solidFill>
          <a:latin typeface="+mn-lt"/>
          <a:ea typeface="+mn-ea"/>
          <a:cs typeface="+mn-cs"/>
          <a:sym typeface="Calibri"/>
        </a:defRPr>
      </a:lvl8pPr>
      <a:lvl9pPr indent="3260280">
        <a:defRPr>
          <a:solidFill>
            <a:schemeClr val="tx1"/>
          </a:solidFill>
          <a:latin typeface="+mn-lt"/>
          <a:ea typeface="+mn-ea"/>
          <a:cs typeface="+mn-cs"/>
          <a:sym typeface="Calibri"/>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81533" tIns="40769" rIns="81533" bIns="40769" rtlCol="0" anchor="ctr">
            <a:normAutofit/>
          </a:bodyPr>
          <a:lstStyle/>
          <a:p>
            <a:r>
              <a:rPr lang="en-US" dirty="0" smtClean="0"/>
              <a:t>Click to edit Master title style</a:t>
            </a:r>
            <a:endParaRPr lang="en-US" dirty="0"/>
          </a:p>
        </p:txBody>
      </p:sp>
      <p:sp>
        <p:nvSpPr>
          <p:cNvPr id="3" name="Rectangle 2"/>
          <p:cNvSpPr/>
          <p:nvPr/>
        </p:nvSpPr>
        <p:spPr>
          <a:xfrm>
            <a:off x="0" y="0"/>
            <a:ext cx="9144000" cy="5143500"/>
          </a:xfrm>
          <a:prstGeom prst="rect">
            <a:avLst/>
          </a:prstGeom>
          <a:noFill/>
          <a:ln w="25400">
            <a:noFill/>
          </a:ln>
        </p:spPr>
        <p:style>
          <a:lnRef idx="1">
            <a:schemeClr val="accent1"/>
          </a:lnRef>
          <a:fillRef idx="3">
            <a:schemeClr val="accent1"/>
          </a:fillRef>
          <a:effectRef idx="2">
            <a:schemeClr val="accent1"/>
          </a:effectRef>
          <a:fontRef idx="minor">
            <a:schemeClr val="lt1"/>
          </a:fontRef>
        </p:style>
        <p:txBody>
          <a:bodyPr lIns="81533" tIns="40769" rIns="81533" bIns="40769" rtlCol="0" anchor="ctr"/>
          <a:lstStyle/>
          <a:p>
            <a:pPr algn="ctr" defTabSz="914400"/>
            <a:endParaRPr lang="en-US" kern="0">
              <a:solidFill>
                <a:prstClr val="white"/>
              </a:solidFill>
              <a:sym typeface="Calibri"/>
            </a:endParaRPr>
          </a:p>
        </p:txBody>
      </p:sp>
    </p:spTree>
    <p:extLst>
      <p:ext uri="{BB962C8B-B14F-4D97-AF65-F5344CB8AC3E}">
        <p14:creationId xmlns:p14="http://schemas.microsoft.com/office/powerpoint/2010/main" val="1730183395"/>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 id="2147484449" r:id="rId12"/>
    <p:sldLayoutId id="2147484450" r:id="rId13"/>
  </p:sldLayoutIdLst>
  <p:timing>
    <p:tnLst>
      <p:par>
        <p:cTn id="1" dur="indefinite" restart="never" nodeType="tmRoot"/>
      </p:par>
    </p:tnLst>
  </p:timing>
  <p:txStyles>
    <p:titleStyle>
      <a:lvl1pPr algn="ctr" defTabSz="407696" rtl="0" eaLnBrk="1" latinLnBrk="0" hangingPunct="1">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305776" indent="-305776" algn="l" defTabSz="407696" rtl="0" eaLnBrk="1" latinLnBrk="0" hangingPunct="1">
        <a:spcBef>
          <a:spcPct val="20000"/>
        </a:spcBef>
        <a:buFont typeface="Arial"/>
        <a:buChar char="•"/>
        <a:defRPr sz="2900" kern="1200">
          <a:solidFill>
            <a:schemeClr val="tx1"/>
          </a:solidFill>
          <a:latin typeface="+mn-lt"/>
          <a:ea typeface="+mn-ea"/>
          <a:cs typeface="+mn-cs"/>
        </a:defRPr>
      </a:lvl1pPr>
      <a:lvl2pPr marL="662509" indent="-254813" algn="l" defTabSz="407696" rtl="0" eaLnBrk="1" latinLnBrk="0" hangingPunct="1">
        <a:spcBef>
          <a:spcPct val="20000"/>
        </a:spcBef>
        <a:buFont typeface="Arial"/>
        <a:buChar char="–"/>
        <a:defRPr sz="2500" kern="1200">
          <a:solidFill>
            <a:schemeClr val="tx1"/>
          </a:solidFill>
          <a:latin typeface="+mn-lt"/>
          <a:ea typeface="+mn-ea"/>
          <a:cs typeface="+mn-cs"/>
        </a:defRPr>
      </a:lvl2pPr>
      <a:lvl3pPr marL="1019242" indent="-203846" algn="l" defTabSz="407696" rtl="0" eaLnBrk="1" latinLnBrk="0" hangingPunct="1">
        <a:spcBef>
          <a:spcPct val="20000"/>
        </a:spcBef>
        <a:buFont typeface="Arial"/>
        <a:buChar char="•"/>
        <a:defRPr sz="2100" kern="1200">
          <a:solidFill>
            <a:schemeClr val="tx1"/>
          </a:solidFill>
          <a:latin typeface="+mn-lt"/>
          <a:ea typeface="+mn-ea"/>
          <a:cs typeface="+mn-cs"/>
        </a:defRPr>
      </a:lvl3pPr>
      <a:lvl4pPr marL="1426935" indent="-203846" algn="l" defTabSz="407696" rtl="0" eaLnBrk="1" latinLnBrk="0" hangingPunct="1">
        <a:spcBef>
          <a:spcPct val="20000"/>
        </a:spcBef>
        <a:buFont typeface="Arial"/>
        <a:buChar char="–"/>
        <a:defRPr sz="1800" kern="1200">
          <a:solidFill>
            <a:schemeClr val="tx1"/>
          </a:solidFill>
          <a:latin typeface="+mn-lt"/>
          <a:ea typeface="+mn-ea"/>
          <a:cs typeface="+mn-cs"/>
        </a:defRPr>
      </a:lvl4pPr>
      <a:lvl5pPr marL="1834636" indent="-203846" algn="l" defTabSz="407696" rtl="0" eaLnBrk="1" latinLnBrk="0" hangingPunct="1">
        <a:spcBef>
          <a:spcPct val="20000"/>
        </a:spcBef>
        <a:buFont typeface="Arial"/>
        <a:buChar char="»"/>
        <a:defRPr sz="1800" kern="1200">
          <a:solidFill>
            <a:schemeClr val="tx1"/>
          </a:solidFill>
          <a:latin typeface="+mn-lt"/>
          <a:ea typeface="+mn-ea"/>
          <a:cs typeface="+mn-cs"/>
        </a:defRPr>
      </a:lvl5pPr>
      <a:lvl6pPr marL="2242321" indent="-203846" algn="l" defTabSz="407696" rtl="0" eaLnBrk="1" latinLnBrk="0" hangingPunct="1">
        <a:spcBef>
          <a:spcPct val="20000"/>
        </a:spcBef>
        <a:buFont typeface="Arial"/>
        <a:buChar char="•"/>
        <a:defRPr sz="1800" kern="1200">
          <a:solidFill>
            <a:schemeClr val="tx1"/>
          </a:solidFill>
          <a:latin typeface="+mn-lt"/>
          <a:ea typeface="+mn-ea"/>
          <a:cs typeface="+mn-cs"/>
        </a:defRPr>
      </a:lvl6pPr>
      <a:lvl7pPr marL="2650023" indent="-203846" algn="l" defTabSz="407696" rtl="0" eaLnBrk="1" latinLnBrk="0" hangingPunct="1">
        <a:spcBef>
          <a:spcPct val="20000"/>
        </a:spcBef>
        <a:buFont typeface="Arial"/>
        <a:buChar char="•"/>
        <a:defRPr sz="1800" kern="1200">
          <a:solidFill>
            <a:schemeClr val="tx1"/>
          </a:solidFill>
          <a:latin typeface="+mn-lt"/>
          <a:ea typeface="+mn-ea"/>
          <a:cs typeface="+mn-cs"/>
        </a:defRPr>
      </a:lvl7pPr>
      <a:lvl8pPr marL="3057719" indent="-203846" algn="l" defTabSz="407696" rtl="0" eaLnBrk="1" latinLnBrk="0" hangingPunct="1">
        <a:spcBef>
          <a:spcPct val="20000"/>
        </a:spcBef>
        <a:buFont typeface="Arial"/>
        <a:buChar char="•"/>
        <a:defRPr sz="1800" kern="1200">
          <a:solidFill>
            <a:schemeClr val="tx1"/>
          </a:solidFill>
          <a:latin typeface="+mn-lt"/>
          <a:ea typeface="+mn-ea"/>
          <a:cs typeface="+mn-cs"/>
        </a:defRPr>
      </a:lvl8pPr>
      <a:lvl9pPr marL="3465421" indent="-203846" algn="l" defTabSz="407696"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7696" rtl="0" eaLnBrk="1" latinLnBrk="0" hangingPunct="1">
        <a:defRPr sz="1600" kern="1200">
          <a:solidFill>
            <a:schemeClr val="tx1"/>
          </a:solidFill>
          <a:latin typeface="+mn-lt"/>
          <a:ea typeface="+mn-ea"/>
          <a:cs typeface="+mn-cs"/>
        </a:defRPr>
      </a:lvl1pPr>
      <a:lvl2pPr marL="407696" algn="l" defTabSz="407696" rtl="0" eaLnBrk="1" latinLnBrk="0" hangingPunct="1">
        <a:defRPr sz="1600" kern="1200">
          <a:solidFill>
            <a:schemeClr val="tx1"/>
          </a:solidFill>
          <a:latin typeface="+mn-lt"/>
          <a:ea typeface="+mn-ea"/>
          <a:cs typeface="+mn-cs"/>
        </a:defRPr>
      </a:lvl2pPr>
      <a:lvl3pPr marL="815394" algn="l" defTabSz="407696" rtl="0" eaLnBrk="1" latinLnBrk="0" hangingPunct="1">
        <a:defRPr sz="1600" kern="1200">
          <a:solidFill>
            <a:schemeClr val="tx1"/>
          </a:solidFill>
          <a:latin typeface="+mn-lt"/>
          <a:ea typeface="+mn-ea"/>
          <a:cs typeface="+mn-cs"/>
        </a:defRPr>
      </a:lvl3pPr>
      <a:lvl4pPr marL="1223095" algn="l" defTabSz="407696" rtl="0" eaLnBrk="1" latinLnBrk="0" hangingPunct="1">
        <a:defRPr sz="1600" kern="1200">
          <a:solidFill>
            <a:schemeClr val="tx1"/>
          </a:solidFill>
          <a:latin typeface="+mn-lt"/>
          <a:ea typeface="+mn-ea"/>
          <a:cs typeface="+mn-cs"/>
        </a:defRPr>
      </a:lvl4pPr>
      <a:lvl5pPr marL="1630791" algn="l" defTabSz="407696" rtl="0" eaLnBrk="1" latinLnBrk="0" hangingPunct="1">
        <a:defRPr sz="1600" kern="1200">
          <a:solidFill>
            <a:schemeClr val="tx1"/>
          </a:solidFill>
          <a:latin typeface="+mn-lt"/>
          <a:ea typeface="+mn-ea"/>
          <a:cs typeface="+mn-cs"/>
        </a:defRPr>
      </a:lvl5pPr>
      <a:lvl6pPr marL="2038482" algn="l" defTabSz="407696" rtl="0" eaLnBrk="1" latinLnBrk="0" hangingPunct="1">
        <a:defRPr sz="1600" kern="1200">
          <a:solidFill>
            <a:schemeClr val="tx1"/>
          </a:solidFill>
          <a:latin typeface="+mn-lt"/>
          <a:ea typeface="+mn-ea"/>
          <a:cs typeface="+mn-cs"/>
        </a:defRPr>
      </a:lvl6pPr>
      <a:lvl7pPr marL="2446181" algn="l" defTabSz="407696" rtl="0" eaLnBrk="1" latinLnBrk="0" hangingPunct="1">
        <a:defRPr sz="1600" kern="1200">
          <a:solidFill>
            <a:schemeClr val="tx1"/>
          </a:solidFill>
          <a:latin typeface="+mn-lt"/>
          <a:ea typeface="+mn-ea"/>
          <a:cs typeface="+mn-cs"/>
        </a:defRPr>
      </a:lvl7pPr>
      <a:lvl8pPr marL="2853871" algn="l" defTabSz="407696" rtl="0" eaLnBrk="1" latinLnBrk="0" hangingPunct="1">
        <a:defRPr sz="1600" kern="1200">
          <a:solidFill>
            <a:schemeClr val="tx1"/>
          </a:solidFill>
          <a:latin typeface="+mn-lt"/>
          <a:ea typeface="+mn-ea"/>
          <a:cs typeface="+mn-cs"/>
        </a:defRPr>
      </a:lvl8pPr>
      <a:lvl9pPr marL="3261580" algn="l" defTabSz="407696" rtl="0" eaLnBrk="1" latinLnBrk="0" hangingPunct="1">
        <a:defRPr sz="1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81533" tIns="40769" rIns="81533" bIns="40769" rtlCol="0" anchor="ctr">
            <a:normAutofit/>
          </a:bodyPr>
          <a:lstStyle/>
          <a:p>
            <a:r>
              <a:rPr lang="en-US" dirty="0" smtClean="0"/>
              <a:t>Click to edit Master title style</a:t>
            </a:r>
            <a:endParaRPr lang="en-US" dirty="0"/>
          </a:p>
        </p:txBody>
      </p:sp>
      <p:sp>
        <p:nvSpPr>
          <p:cNvPr id="3" name="Rectangle 2"/>
          <p:cNvSpPr/>
          <p:nvPr/>
        </p:nvSpPr>
        <p:spPr>
          <a:xfrm>
            <a:off x="0" y="0"/>
            <a:ext cx="9144000" cy="5143500"/>
          </a:xfrm>
          <a:prstGeom prst="rect">
            <a:avLst/>
          </a:prstGeom>
          <a:noFill/>
          <a:ln w="25400">
            <a:noFill/>
          </a:ln>
        </p:spPr>
        <p:style>
          <a:lnRef idx="1">
            <a:schemeClr val="accent1"/>
          </a:lnRef>
          <a:fillRef idx="3">
            <a:schemeClr val="accent1"/>
          </a:fillRef>
          <a:effectRef idx="2">
            <a:schemeClr val="accent1"/>
          </a:effectRef>
          <a:fontRef idx="minor">
            <a:schemeClr val="lt1"/>
          </a:fontRef>
        </p:style>
        <p:txBody>
          <a:bodyPr lIns="81533" tIns="40769" rIns="81533" bIns="40769" rtlCol="0" anchor="ctr"/>
          <a:lstStyle/>
          <a:p>
            <a:pPr algn="ctr" defTabSz="914400"/>
            <a:endParaRPr lang="en-US" kern="0">
              <a:solidFill>
                <a:prstClr val="white"/>
              </a:solidFill>
              <a:sym typeface="Calibri"/>
            </a:endParaRPr>
          </a:p>
        </p:txBody>
      </p:sp>
    </p:spTree>
    <p:extLst>
      <p:ext uri="{BB962C8B-B14F-4D97-AF65-F5344CB8AC3E}">
        <p14:creationId xmlns:p14="http://schemas.microsoft.com/office/powerpoint/2010/main" val="503873765"/>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 id="2147484463" r:id="rId12"/>
    <p:sldLayoutId id="2147484464" r:id="rId13"/>
    <p:sldLayoutId id="2147484465" r:id="rId14"/>
  </p:sldLayoutIdLst>
  <p:timing>
    <p:tnLst>
      <p:par>
        <p:cTn id="1" dur="indefinite" restart="never" nodeType="tmRoot"/>
      </p:par>
    </p:tnLst>
  </p:timing>
  <p:txStyles>
    <p:titleStyle>
      <a:lvl1pPr algn="ctr" defTabSz="407696" rtl="0" eaLnBrk="1" latinLnBrk="0" hangingPunct="1">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305776" indent="-305776" algn="l" defTabSz="407696" rtl="0" eaLnBrk="1" latinLnBrk="0" hangingPunct="1">
        <a:spcBef>
          <a:spcPct val="20000"/>
        </a:spcBef>
        <a:buFont typeface="Arial"/>
        <a:buChar char="•"/>
        <a:defRPr sz="2900" kern="1200">
          <a:solidFill>
            <a:schemeClr val="tx1"/>
          </a:solidFill>
          <a:latin typeface="+mn-lt"/>
          <a:ea typeface="+mn-ea"/>
          <a:cs typeface="+mn-cs"/>
        </a:defRPr>
      </a:lvl1pPr>
      <a:lvl2pPr marL="662509" indent="-254813" algn="l" defTabSz="407696" rtl="0" eaLnBrk="1" latinLnBrk="0" hangingPunct="1">
        <a:spcBef>
          <a:spcPct val="20000"/>
        </a:spcBef>
        <a:buFont typeface="Arial"/>
        <a:buChar char="–"/>
        <a:defRPr sz="2500" kern="1200">
          <a:solidFill>
            <a:schemeClr val="tx1"/>
          </a:solidFill>
          <a:latin typeface="+mn-lt"/>
          <a:ea typeface="+mn-ea"/>
          <a:cs typeface="+mn-cs"/>
        </a:defRPr>
      </a:lvl2pPr>
      <a:lvl3pPr marL="1019242" indent="-203846" algn="l" defTabSz="407696" rtl="0" eaLnBrk="1" latinLnBrk="0" hangingPunct="1">
        <a:spcBef>
          <a:spcPct val="20000"/>
        </a:spcBef>
        <a:buFont typeface="Arial"/>
        <a:buChar char="•"/>
        <a:defRPr sz="2100" kern="1200">
          <a:solidFill>
            <a:schemeClr val="tx1"/>
          </a:solidFill>
          <a:latin typeface="+mn-lt"/>
          <a:ea typeface="+mn-ea"/>
          <a:cs typeface="+mn-cs"/>
        </a:defRPr>
      </a:lvl3pPr>
      <a:lvl4pPr marL="1426935" indent="-203846" algn="l" defTabSz="407696" rtl="0" eaLnBrk="1" latinLnBrk="0" hangingPunct="1">
        <a:spcBef>
          <a:spcPct val="20000"/>
        </a:spcBef>
        <a:buFont typeface="Arial"/>
        <a:buChar char="–"/>
        <a:defRPr sz="1800" kern="1200">
          <a:solidFill>
            <a:schemeClr val="tx1"/>
          </a:solidFill>
          <a:latin typeface="+mn-lt"/>
          <a:ea typeface="+mn-ea"/>
          <a:cs typeface="+mn-cs"/>
        </a:defRPr>
      </a:lvl4pPr>
      <a:lvl5pPr marL="1834636" indent="-203846" algn="l" defTabSz="407696" rtl="0" eaLnBrk="1" latinLnBrk="0" hangingPunct="1">
        <a:spcBef>
          <a:spcPct val="20000"/>
        </a:spcBef>
        <a:buFont typeface="Arial"/>
        <a:buChar char="»"/>
        <a:defRPr sz="1800" kern="1200">
          <a:solidFill>
            <a:schemeClr val="tx1"/>
          </a:solidFill>
          <a:latin typeface="+mn-lt"/>
          <a:ea typeface="+mn-ea"/>
          <a:cs typeface="+mn-cs"/>
        </a:defRPr>
      </a:lvl5pPr>
      <a:lvl6pPr marL="2242321" indent="-203846" algn="l" defTabSz="407696" rtl="0" eaLnBrk="1" latinLnBrk="0" hangingPunct="1">
        <a:spcBef>
          <a:spcPct val="20000"/>
        </a:spcBef>
        <a:buFont typeface="Arial"/>
        <a:buChar char="•"/>
        <a:defRPr sz="1800" kern="1200">
          <a:solidFill>
            <a:schemeClr val="tx1"/>
          </a:solidFill>
          <a:latin typeface="+mn-lt"/>
          <a:ea typeface="+mn-ea"/>
          <a:cs typeface="+mn-cs"/>
        </a:defRPr>
      </a:lvl6pPr>
      <a:lvl7pPr marL="2650023" indent="-203846" algn="l" defTabSz="407696" rtl="0" eaLnBrk="1" latinLnBrk="0" hangingPunct="1">
        <a:spcBef>
          <a:spcPct val="20000"/>
        </a:spcBef>
        <a:buFont typeface="Arial"/>
        <a:buChar char="•"/>
        <a:defRPr sz="1800" kern="1200">
          <a:solidFill>
            <a:schemeClr val="tx1"/>
          </a:solidFill>
          <a:latin typeface="+mn-lt"/>
          <a:ea typeface="+mn-ea"/>
          <a:cs typeface="+mn-cs"/>
        </a:defRPr>
      </a:lvl7pPr>
      <a:lvl8pPr marL="3057719" indent="-203846" algn="l" defTabSz="407696" rtl="0" eaLnBrk="1" latinLnBrk="0" hangingPunct="1">
        <a:spcBef>
          <a:spcPct val="20000"/>
        </a:spcBef>
        <a:buFont typeface="Arial"/>
        <a:buChar char="•"/>
        <a:defRPr sz="1800" kern="1200">
          <a:solidFill>
            <a:schemeClr val="tx1"/>
          </a:solidFill>
          <a:latin typeface="+mn-lt"/>
          <a:ea typeface="+mn-ea"/>
          <a:cs typeface="+mn-cs"/>
        </a:defRPr>
      </a:lvl8pPr>
      <a:lvl9pPr marL="3465421" indent="-203846" algn="l" defTabSz="407696"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7696" rtl="0" eaLnBrk="1" latinLnBrk="0" hangingPunct="1">
        <a:defRPr sz="1600" kern="1200">
          <a:solidFill>
            <a:schemeClr val="tx1"/>
          </a:solidFill>
          <a:latin typeface="+mn-lt"/>
          <a:ea typeface="+mn-ea"/>
          <a:cs typeface="+mn-cs"/>
        </a:defRPr>
      </a:lvl1pPr>
      <a:lvl2pPr marL="407696" algn="l" defTabSz="407696" rtl="0" eaLnBrk="1" latinLnBrk="0" hangingPunct="1">
        <a:defRPr sz="1600" kern="1200">
          <a:solidFill>
            <a:schemeClr val="tx1"/>
          </a:solidFill>
          <a:latin typeface="+mn-lt"/>
          <a:ea typeface="+mn-ea"/>
          <a:cs typeface="+mn-cs"/>
        </a:defRPr>
      </a:lvl2pPr>
      <a:lvl3pPr marL="815394" algn="l" defTabSz="407696" rtl="0" eaLnBrk="1" latinLnBrk="0" hangingPunct="1">
        <a:defRPr sz="1600" kern="1200">
          <a:solidFill>
            <a:schemeClr val="tx1"/>
          </a:solidFill>
          <a:latin typeface="+mn-lt"/>
          <a:ea typeface="+mn-ea"/>
          <a:cs typeface="+mn-cs"/>
        </a:defRPr>
      </a:lvl3pPr>
      <a:lvl4pPr marL="1223095" algn="l" defTabSz="407696" rtl="0" eaLnBrk="1" latinLnBrk="0" hangingPunct="1">
        <a:defRPr sz="1600" kern="1200">
          <a:solidFill>
            <a:schemeClr val="tx1"/>
          </a:solidFill>
          <a:latin typeface="+mn-lt"/>
          <a:ea typeface="+mn-ea"/>
          <a:cs typeface="+mn-cs"/>
        </a:defRPr>
      </a:lvl4pPr>
      <a:lvl5pPr marL="1630791" algn="l" defTabSz="407696" rtl="0" eaLnBrk="1" latinLnBrk="0" hangingPunct="1">
        <a:defRPr sz="1600" kern="1200">
          <a:solidFill>
            <a:schemeClr val="tx1"/>
          </a:solidFill>
          <a:latin typeface="+mn-lt"/>
          <a:ea typeface="+mn-ea"/>
          <a:cs typeface="+mn-cs"/>
        </a:defRPr>
      </a:lvl5pPr>
      <a:lvl6pPr marL="2038482" algn="l" defTabSz="407696" rtl="0" eaLnBrk="1" latinLnBrk="0" hangingPunct="1">
        <a:defRPr sz="1600" kern="1200">
          <a:solidFill>
            <a:schemeClr val="tx1"/>
          </a:solidFill>
          <a:latin typeface="+mn-lt"/>
          <a:ea typeface="+mn-ea"/>
          <a:cs typeface="+mn-cs"/>
        </a:defRPr>
      </a:lvl6pPr>
      <a:lvl7pPr marL="2446181" algn="l" defTabSz="407696" rtl="0" eaLnBrk="1" latinLnBrk="0" hangingPunct="1">
        <a:defRPr sz="1600" kern="1200">
          <a:solidFill>
            <a:schemeClr val="tx1"/>
          </a:solidFill>
          <a:latin typeface="+mn-lt"/>
          <a:ea typeface="+mn-ea"/>
          <a:cs typeface="+mn-cs"/>
        </a:defRPr>
      </a:lvl7pPr>
      <a:lvl8pPr marL="2853871" algn="l" defTabSz="407696" rtl="0" eaLnBrk="1" latinLnBrk="0" hangingPunct="1">
        <a:defRPr sz="1600" kern="1200">
          <a:solidFill>
            <a:schemeClr val="tx1"/>
          </a:solidFill>
          <a:latin typeface="+mn-lt"/>
          <a:ea typeface="+mn-ea"/>
          <a:cs typeface="+mn-cs"/>
        </a:defRPr>
      </a:lvl8pPr>
      <a:lvl9pPr marL="3261580" algn="l" defTabSz="407696"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81533" tIns="40769" rIns="81533" bIns="40769" rtlCol="0" anchor="ctr">
            <a:normAutofit/>
          </a:bodyPr>
          <a:lstStyle/>
          <a:p>
            <a:r>
              <a:rPr lang="en-US" dirty="0" smtClean="0"/>
              <a:t>Click to edit Master title style</a:t>
            </a:r>
            <a:endParaRPr lang="en-US" dirty="0"/>
          </a:p>
        </p:txBody>
      </p:sp>
      <p:sp>
        <p:nvSpPr>
          <p:cNvPr id="3" name="Rectangle 2"/>
          <p:cNvSpPr/>
          <p:nvPr/>
        </p:nvSpPr>
        <p:spPr>
          <a:xfrm>
            <a:off x="0" y="0"/>
            <a:ext cx="9144000" cy="5143500"/>
          </a:xfrm>
          <a:prstGeom prst="rect">
            <a:avLst/>
          </a:prstGeom>
          <a:noFill/>
          <a:ln w="25400">
            <a:noFill/>
          </a:ln>
        </p:spPr>
        <p:style>
          <a:lnRef idx="1">
            <a:schemeClr val="accent1"/>
          </a:lnRef>
          <a:fillRef idx="3">
            <a:schemeClr val="accent1"/>
          </a:fillRef>
          <a:effectRef idx="2">
            <a:schemeClr val="accent1"/>
          </a:effectRef>
          <a:fontRef idx="minor">
            <a:schemeClr val="lt1"/>
          </a:fontRef>
        </p:style>
        <p:txBody>
          <a:bodyPr lIns="81533" tIns="40769" rIns="81533" bIns="40769" rtlCol="0" anchor="ctr"/>
          <a:lstStyle/>
          <a:p>
            <a:pPr algn="ctr" defTabSz="914400"/>
            <a:endParaRPr lang="en-US" kern="0">
              <a:solidFill>
                <a:prstClr val="white"/>
              </a:solidFill>
              <a:sym typeface="Calibri"/>
            </a:endParaRPr>
          </a:p>
        </p:txBody>
      </p:sp>
    </p:spTree>
    <p:extLst>
      <p:ext uri="{BB962C8B-B14F-4D97-AF65-F5344CB8AC3E}">
        <p14:creationId xmlns:p14="http://schemas.microsoft.com/office/powerpoint/2010/main" val="69200653"/>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Lst>
  <p:timing>
    <p:tnLst>
      <p:par>
        <p:cTn id="1" dur="indefinite" restart="never" nodeType="tmRoot"/>
      </p:par>
    </p:tnLst>
  </p:timing>
  <p:txStyles>
    <p:titleStyle>
      <a:lvl1pPr algn="ctr" defTabSz="407696" rtl="0" eaLnBrk="1" latinLnBrk="0" hangingPunct="1">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305776" indent="-305776" algn="l" defTabSz="407696" rtl="0" eaLnBrk="1" latinLnBrk="0" hangingPunct="1">
        <a:spcBef>
          <a:spcPct val="20000"/>
        </a:spcBef>
        <a:buFont typeface="Arial"/>
        <a:buChar char="•"/>
        <a:defRPr sz="2900" kern="1200">
          <a:solidFill>
            <a:schemeClr val="tx1"/>
          </a:solidFill>
          <a:latin typeface="+mn-lt"/>
          <a:ea typeface="+mn-ea"/>
          <a:cs typeface="+mn-cs"/>
        </a:defRPr>
      </a:lvl1pPr>
      <a:lvl2pPr marL="662509" indent="-254813" algn="l" defTabSz="407696" rtl="0" eaLnBrk="1" latinLnBrk="0" hangingPunct="1">
        <a:spcBef>
          <a:spcPct val="20000"/>
        </a:spcBef>
        <a:buFont typeface="Arial"/>
        <a:buChar char="–"/>
        <a:defRPr sz="2500" kern="1200">
          <a:solidFill>
            <a:schemeClr val="tx1"/>
          </a:solidFill>
          <a:latin typeface="+mn-lt"/>
          <a:ea typeface="+mn-ea"/>
          <a:cs typeface="+mn-cs"/>
        </a:defRPr>
      </a:lvl2pPr>
      <a:lvl3pPr marL="1019242" indent="-203846" algn="l" defTabSz="407696" rtl="0" eaLnBrk="1" latinLnBrk="0" hangingPunct="1">
        <a:spcBef>
          <a:spcPct val="20000"/>
        </a:spcBef>
        <a:buFont typeface="Arial"/>
        <a:buChar char="•"/>
        <a:defRPr sz="2100" kern="1200">
          <a:solidFill>
            <a:schemeClr val="tx1"/>
          </a:solidFill>
          <a:latin typeface="+mn-lt"/>
          <a:ea typeface="+mn-ea"/>
          <a:cs typeface="+mn-cs"/>
        </a:defRPr>
      </a:lvl3pPr>
      <a:lvl4pPr marL="1426935" indent="-203846" algn="l" defTabSz="407696" rtl="0" eaLnBrk="1" latinLnBrk="0" hangingPunct="1">
        <a:spcBef>
          <a:spcPct val="20000"/>
        </a:spcBef>
        <a:buFont typeface="Arial"/>
        <a:buChar char="–"/>
        <a:defRPr sz="1800" kern="1200">
          <a:solidFill>
            <a:schemeClr val="tx1"/>
          </a:solidFill>
          <a:latin typeface="+mn-lt"/>
          <a:ea typeface="+mn-ea"/>
          <a:cs typeface="+mn-cs"/>
        </a:defRPr>
      </a:lvl4pPr>
      <a:lvl5pPr marL="1834636" indent="-203846" algn="l" defTabSz="407696" rtl="0" eaLnBrk="1" latinLnBrk="0" hangingPunct="1">
        <a:spcBef>
          <a:spcPct val="20000"/>
        </a:spcBef>
        <a:buFont typeface="Arial"/>
        <a:buChar char="»"/>
        <a:defRPr sz="1800" kern="1200">
          <a:solidFill>
            <a:schemeClr val="tx1"/>
          </a:solidFill>
          <a:latin typeface="+mn-lt"/>
          <a:ea typeface="+mn-ea"/>
          <a:cs typeface="+mn-cs"/>
        </a:defRPr>
      </a:lvl5pPr>
      <a:lvl6pPr marL="2242321" indent="-203846" algn="l" defTabSz="407696" rtl="0" eaLnBrk="1" latinLnBrk="0" hangingPunct="1">
        <a:spcBef>
          <a:spcPct val="20000"/>
        </a:spcBef>
        <a:buFont typeface="Arial"/>
        <a:buChar char="•"/>
        <a:defRPr sz="1800" kern="1200">
          <a:solidFill>
            <a:schemeClr val="tx1"/>
          </a:solidFill>
          <a:latin typeface="+mn-lt"/>
          <a:ea typeface="+mn-ea"/>
          <a:cs typeface="+mn-cs"/>
        </a:defRPr>
      </a:lvl6pPr>
      <a:lvl7pPr marL="2650023" indent="-203846" algn="l" defTabSz="407696" rtl="0" eaLnBrk="1" latinLnBrk="0" hangingPunct="1">
        <a:spcBef>
          <a:spcPct val="20000"/>
        </a:spcBef>
        <a:buFont typeface="Arial"/>
        <a:buChar char="•"/>
        <a:defRPr sz="1800" kern="1200">
          <a:solidFill>
            <a:schemeClr val="tx1"/>
          </a:solidFill>
          <a:latin typeface="+mn-lt"/>
          <a:ea typeface="+mn-ea"/>
          <a:cs typeface="+mn-cs"/>
        </a:defRPr>
      </a:lvl7pPr>
      <a:lvl8pPr marL="3057719" indent="-203846" algn="l" defTabSz="407696" rtl="0" eaLnBrk="1" latinLnBrk="0" hangingPunct="1">
        <a:spcBef>
          <a:spcPct val="20000"/>
        </a:spcBef>
        <a:buFont typeface="Arial"/>
        <a:buChar char="•"/>
        <a:defRPr sz="1800" kern="1200">
          <a:solidFill>
            <a:schemeClr val="tx1"/>
          </a:solidFill>
          <a:latin typeface="+mn-lt"/>
          <a:ea typeface="+mn-ea"/>
          <a:cs typeface="+mn-cs"/>
        </a:defRPr>
      </a:lvl8pPr>
      <a:lvl9pPr marL="3465421" indent="-203846" algn="l" defTabSz="407696"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7696" rtl="0" eaLnBrk="1" latinLnBrk="0" hangingPunct="1">
        <a:defRPr sz="1600" kern="1200">
          <a:solidFill>
            <a:schemeClr val="tx1"/>
          </a:solidFill>
          <a:latin typeface="+mn-lt"/>
          <a:ea typeface="+mn-ea"/>
          <a:cs typeface="+mn-cs"/>
        </a:defRPr>
      </a:lvl1pPr>
      <a:lvl2pPr marL="407696" algn="l" defTabSz="407696" rtl="0" eaLnBrk="1" latinLnBrk="0" hangingPunct="1">
        <a:defRPr sz="1600" kern="1200">
          <a:solidFill>
            <a:schemeClr val="tx1"/>
          </a:solidFill>
          <a:latin typeface="+mn-lt"/>
          <a:ea typeface="+mn-ea"/>
          <a:cs typeface="+mn-cs"/>
        </a:defRPr>
      </a:lvl2pPr>
      <a:lvl3pPr marL="815394" algn="l" defTabSz="407696" rtl="0" eaLnBrk="1" latinLnBrk="0" hangingPunct="1">
        <a:defRPr sz="1600" kern="1200">
          <a:solidFill>
            <a:schemeClr val="tx1"/>
          </a:solidFill>
          <a:latin typeface="+mn-lt"/>
          <a:ea typeface="+mn-ea"/>
          <a:cs typeface="+mn-cs"/>
        </a:defRPr>
      </a:lvl3pPr>
      <a:lvl4pPr marL="1223095" algn="l" defTabSz="407696" rtl="0" eaLnBrk="1" latinLnBrk="0" hangingPunct="1">
        <a:defRPr sz="1600" kern="1200">
          <a:solidFill>
            <a:schemeClr val="tx1"/>
          </a:solidFill>
          <a:latin typeface="+mn-lt"/>
          <a:ea typeface="+mn-ea"/>
          <a:cs typeface="+mn-cs"/>
        </a:defRPr>
      </a:lvl4pPr>
      <a:lvl5pPr marL="1630791" algn="l" defTabSz="407696" rtl="0" eaLnBrk="1" latinLnBrk="0" hangingPunct="1">
        <a:defRPr sz="1600" kern="1200">
          <a:solidFill>
            <a:schemeClr val="tx1"/>
          </a:solidFill>
          <a:latin typeface="+mn-lt"/>
          <a:ea typeface="+mn-ea"/>
          <a:cs typeface="+mn-cs"/>
        </a:defRPr>
      </a:lvl5pPr>
      <a:lvl6pPr marL="2038482" algn="l" defTabSz="407696" rtl="0" eaLnBrk="1" latinLnBrk="0" hangingPunct="1">
        <a:defRPr sz="1600" kern="1200">
          <a:solidFill>
            <a:schemeClr val="tx1"/>
          </a:solidFill>
          <a:latin typeface="+mn-lt"/>
          <a:ea typeface="+mn-ea"/>
          <a:cs typeface="+mn-cs"/>
        </a:defRPr>
      </a:lvl6pPr>
      <a:lvl7pPr marL="2446181" algn="l" defTabSz="407696" rtl="0" eaLnBrk="1" latinLnBrk="0" hangingPunct="1">
        <a:defRPr sz="1600" kern="1200">
          <a:solidFill>
            <a:schemeClr val="tx1"/>
          </a:solidFill>
          <a:latin typeface="+mn-lt"/>
          <a:ea typeface="+mn-ea"/>
          <a:cs typeface="+mn-cs"/>
        </a:defRPr>
      </a:lvl7pPr>
      <a:lvl8pPr marL="2853871" algn="l" defTabSz="407696" rtl="0" eaLnBrk="1" latinLnBrk="0" hangingPunct="1">
        <a:defRPr sz="1600" kern="1200">
          <a:solidFill>
            <a:schemeClr val="tx1"/>
          </a:solidFill>
          <a:latin typeface="+mn-lt"/>
          <a:ea typeface="+mn-ea"/>
          <a:cs typeface="+mn-cs"/>
        </a:defRPr>
      </a:lvl8pPr>
      <a:lvl9pPr marL="3261580" algn="l" defTabSz="407696" rtl="0" eaLnBrk="1" latinLnBrk="0" hangingPunct="1">
        <a:defRPr sz="16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81533" tIns="40769" rIns="81533" bIns="40769" rtlCol="0" anchor="ctr">
            <a:normAutofit/>
          </a:bodyPr>
          <a:lstStyle/>
          <a:p>
            <a:r>
              <a:rPr lang="en-US" dirty="0" smtClean="0"/>
              <a:t>Click to edit Master title style</a:t>
            </a:r>
            <a:endParaRPr lang="en-US" dirty="0"/>
          </a:p>
        </p:txBody>
      </p:sp>
      <p:sp>
        <p:nvSpPr>
          <p:cNvPr id="3" name="Rectangle 2"/>
          <p:cNvSpPr/>
          <p:nvPr/>
        </p:nvSpPr>
        <p:spPr>
          <a:xfrm>
            <a:off x="0" y="0"/>
            <a:ext cx="9144000" cy="5143500"/>
          </a:xfrm>
          <a:prstGeom prst="rect">
            <a:avLst/>
          </a:prstGeom>
          <a:noFill/>
          <a:ln w="25400">
            <a:noFill/>
          </a:ln>
        </p:spPr>
        <p:style>
          <a:lnRef idx="1">
            <a:schemeClr val="accent1"/>
          </a:lnRef>
          <a:fillRef idx="3">
            <a:schemeClr val="accent1"/>
          </a:fillRef>
          <a:effectRef idx="2">
            <a:schemeClr val="accent1"/>
          </a:effectRef>
          <a:fontRef idx="minor">
            <a:schemeClr val="lt1"/>
          </a:fontRef>
        </p:style>
        <p:txBody>
          <a:bodyPr lIns="81533" tIns="40769" rIns="81533" bIns="40769" rtlCol="0" anchor="ctr"/>
          <a:lstStyle/>
          <a:p>
            <a:pPr algn="ctr" defTabSz="914400"/>
            <a:endParaRPr lang="en-US" kern="0">
              <a:solidFill>
                <a:prstClr val="white"/>
              </a:solidFill>
              <a:sym typeface="Calibri"/>
            </a:endParaRPr>
          </a:p>
        </p:txBody>
      </p:sp>
    </p:spTree>
    <p:extLst>
      <p:ext uri="{BB962C8B-B14F-4D97-AF65-F5344CB8AC3E}">
        <p14:creationId xmlns:p14="http://schemas.microsoft.com/office/powerpoint/2010/main" val="1011751036"/>
      </p:ext>
    </p:extLst>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 id="2147484568" r:id="rId12"/>
    <p:sldLayoutId id="2147484569" r:id="rId13"/>
    <p:sldLayoutId id="2147484570" r:id="rId14"/>
  </p:sldLayoutIdLst>
  <p:timing>
    <p:tnLst>
      <p:par>
        <p:cTn id="1" dur="indefinite" restart="never" nodeType="tmRoot"/>
      </p:par>
    </p:tnLst>
  </p:timing>
  <p:txStyles>
    <p:titleStyle>
      <a:lvl1pPr algn="ctr" defTabSz="407696" rtl="0" eaLnBrk="1" latinLnBrk="0" hangingPunct="1">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305776" indent="-305776" algn="l" defTabSz="407696" rtl="0" eaLnBrk="1" latinLnBrk="0" hangingPunct="1">
        <a:spcBef>
          <a:spcPct val="20000"/>
        </a:spcBef>
        <a:buFont typeface="Arial"/>
        <a:buChar char="•"/>
        <a:defRPr sz="2900" kern="1200">
          <a:solidFill>
            <a:schemeClr val="tx1"/>
          </a:solidFill>
          <a:latin typeface="+mn-lt"/>
          <a:ea typeface="+mn-ea"/>
          <a:cs typeface="+mn-cs"/>
        </a:defRPr>
      </a:lvl1pPr>
      <a:lvl2pPr marL="662509" indent="-254813" algn="l" defTabSz="407696" rtl="0" eaLnBrk="1" latinLnBrk="0" hangingPunct="1">
        <a:spcBef>
          <a:spcPct val="20000"/>
        </a:spcBef>
        <a:buFont typeface="Arial"/>
        <a:buChar char="–"/>
        <a:defRPr sz="2500" kern="1200">
          <a:solidFill>
            <a:schemeClr val="tx1"/>
          </a:solidFill>
          <a:latin typeface="+mn-lt"/>
          <a:ea typeface="+mn-ea"/>
          <a:cs typeface="+mn-cs"/>
        </a:defRPr>
      </a:lvl2pPr>
      <a:lvl3pPr marL="1019242" indent="-203846" algn="l" defTabSz="407696" rtl="0" eaLnBrk="1" latinLnBrk="0" hangingPunct="1">
        <a:spcBef>
          <a:spcPct val="20000"/>
        </a:spcBef>
        <a:buFont typeface="Arial"/>
        <a:buChar char="•"/>
        <a:defRPr sz="2100" kern="1200">
          <a:solidFill>
            <a:schemeClr val="tx1"/>
          </a:solidFill>
          <a:latin typeface="+mn-lt"/>
          <a:ea typeface="+mn-ea"/>
          <a:cs typeface="+mn-cs"/>
        </a:defRPr>
      </a:lvl3pPr>
      <a:lvl4pPr marL="1426935" indent="-203846" algn="l" defTabSz="407696" rtl="0" eaLnBrk="1" latinLnBrk="0" hangingPunct="1">
        <a:spcBef>
          <a:spcPct val="20000"/>
        </a:spcBef>
        <a:buFont typeface="Arial"/>
        <a:buChar char="–"/>
        <a:defRPr sz="1800" kern="1200">
          <a:solidFill>
            <a:schemeClr val="tx1"/>
          </a:solidFill>
          <a:latin typeface="+mn-lt"/>
          <a:ea typeface="+mn-ea"/>
          <a:cs typeface="+mn-cs"/>
        </a:defRPr>
      </a:lvl4pPr>
      <a:lvl5pPr marL="1834636" indent="-203846" algn="l" defTabSz="407696" rtl="0" eaLnBrk="1" latinLnBrk="0" hangingPunct="1">
        <a:spcBef>
          <a:spcPct val="20000"/>
        </a:spcBef>
        <a:buFont typeface="Arial"/>
        <a:buChar char="»"/>
        <a:defRPr sz="1800" kern="1200">
          <a:solidFill>
            <a:schemeClr val="tx1"/>
          </a:solidFill>
          <a:latin typeface="+mn-lt"/>
          <a:ea typeface="+mn-ea"/>
          <a:cs typeface="+mn-cs"/>
        </a:defRPr>
      </a:lvl5pPr>
      <a:lvl6pPr marL="2242321" indent="-203846" algn="l" defTabSz="407696" rtl="0" eaLnBrk="1" latinLnBrk="0" hangingPunct="1">
        <a:spcBef>
          <a:spcPct val="20000"/>
        </a:spcBef>
        <a:buFont typeface="Arial"/>
        <a:buChar char="•"/>
        <a:defRPr sz="1800" kern="1200">
          <a:solidFill>
            <a:schemeClr val="tx1"/>
          </a:solidFill>
          <a:latin typeface="+mn-lt"/>
          <a:ea typeface="+mn-ea"/>
          <a:cs typeface="+mn-cs"/>
        </a:defRPr>
      </a:lvl6pPr>
      <a:lvl7pPr marL="2650023" indent="-203846" algn="l" defTabSz="407696" rtl="0" eaLnBrk="1" latinLnBrk="0" hangingPunct="1">
        <a:spcBef>
          <a:spcPct val="20000"/>
        </a:spcBef>
        <a:buFont typeface="Arial"/>
        <a:buChar char="•"/>
        <a:defRPr sz="1800" kern="1200">
          <a:solidFill>
            <a:schemeClr val="tx1"/>
          </a:solidFill>
          <a:latin typeface="+mn-lt"/>
          <a:ea typeface="+mn-ea"/>
          <a:cs typeface="+mn-cs"/>
        </a:defRPr>
      </a:lvl7pPr>
      <a:lvl8pPr marL="3057719" indent="-203846" algn="l" defTabSz="407696" rtl="0" eaLnBrk="1" latinLnBrk="0" hangingPunct="1">
        <a:spcBef>
          <a:spcPct val="20000"/>
        </a:spcBef>
        <a:buFont typeface="Arial"/>
        <a:buChar char="•"/>
        <a:defRPr sz="1800" kern="1200">
          <a:solidFill>
            <a:schemeClr val="tx1"/>
          </a:solidFill>
          <a:latin typeface="+mn-lt"/>
          <a:ea typeface="+mn-ea"/>
          <a:cs typeface="+mn-cs"/>
        </a:defRPr>
      </a:lvl8pPr>
      <a:lvl9pPr marL="3465421" indent="-203846" algn="l" defTabSz="407696"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7696" rtl="0" eaLnBrk="1" latinLnBrk="0" hangingPunct="1">
        <a:defRPr sz="1600" kern="1200">
          <a:solidFill>
            <a:schemeClr val="tx1"/>
          </a:solidFill>
          <a:latin typeface="+mn-lt"/>
          <a:ea typeface="+mn-ea"/>
          <a:cs typeface="+mn-cs"/>
        </a:defRPr>
      </a:lvl1pPr>
      <a:lvl2pPr marL="407696" algn="l" defTabSz="407696" rtl="0" eaLnBrk="1" latinLnBrk="0" hangingPunct="1">
        <a:defRPr sz="1600" kern="1200">
          <a:solidFill>
            <a:schemeClr val="tx1"/>
          </a:solidFill>
          <a:latin typeface="+mn-lt"/>
          <a:ea typeface="+mn-ea"/>
          <a:cs typeface="+mn-cs"/>
        </a:defRPr>
      </a:lvl2pPr>
      <a:lvl3pPr marL="815394" algn="l" defTabSz="407696" rtl="0" eaLnBrk="1" latinLnBrk="0" hangingPunct="1">
        <a:defRPr sz="1600" kern="1200">
          <a:solidFill>
            <a:schemeClr val="tx1"/>
          </a:solidFill>
          <a:latin typeface="+mn-lt"/>
          <a:ea typeface="+mn-ea"/>
          <a:cs typeface="+mn-cs"/>
        </a:defRPr>
      </a:lvl3pPr>
      <a:lvl4pPr marL="1223095" algn="l" defTabSz="407696" rtl="0" eaLnBrk="1" latinLnBrk="0" hangingPunct="1">
        <a:defRPr sz="1600" kern="1200">
          <a:solidFill>
            <a:schemeClr val="tx1"/>
          </a:solidFill>
          <a:latin typeface="+mn-lt"/>
          <a:ea typeface="+mn-ea"/>
          <a:cs typeface="+mn-cs"/>
        </a:defRPr>
      </a:lvl4pPr>
      <a:lvl5pPr marL="1630791" algn="l" defTabSz="407696" rtl="0" eaLnBrk="1" latinLnBrk="0" hangingPunct="1">
        <a:defRPr sz="1600" kern="1200">
          <a:solidFill>
            <a:schemeClr val="tx1"/>
          </a:solidFill>
          <a:latin typeface="+mn-lt"/>
          <a:ea typeface="+mn-ea"/>
          <a:cs typeface="+mn-cs"/>
        </a:defRPr>
      </a:lvl5pPr>
      <a:lvl6pPr marL="2038482" algn="l" defTabSz="407696" rtl="0" eaLnBrk="1" latinLnBrk="0" hangingPunct="1">
        <a:defRPr sz="1600" kern="1200">
          <a:solidFill>
            <a:schemeClr val="tx1"/>
          </a:solidFill>
          <a:latin typeface="+mn-lt"/>
          <a:ea typeface="+mn-ea"/>
          <a:cs typeface="+mn-cs"/>
        </a:defRPr>
      </a:lvl6pPr>
      <a:lvl7pPr marL="2446181" algn="l" defTabSz="407696" rtl="0" eaLnBrk="1" latinLnBrk="0" hangingPunct="1">
        <a:defRPr sz="1600" kern="1200">
          <a:solidFill>
            <a:schemeClr val="tx1"/>
          </a:solidFill>
          <a:latin typeface="+mn-lt"/>
          <a:ea typeface="+mn-ea"/>
          <a:cs typeface="+mn-cs"/>
        </a:defRPr>
      </a:lvl7pPr>
      <a:lvl8pPr marL="2853871" algn="l" defTabSz="407696" rtl="0" eaLnBrk="1" latinLnBrk="0" hangingPunct="1">
        <a:defRPr sz="1600" kern="1200">
          <a:solidFill>
            <a:schemeClr val="tx1"/>
          </a:solidFill>
          <a:latin typeface="+mn-lt"/>
          <a:ea typeface="+mn-ea"/>
          <a:cs typeface="+mn-cs"/>
        </a:defRPr>
      </a:lvl8pPr>
      <a:lvl9pPr marL="3261580" algn="l" defTabSz="407696" rtl="0" eaLnBrk="1" latinLnBrk="0" hangingPunct="1">
        <a:defRPr sz="16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130622" tIns="65310" rIns="130622" bIns="65310" rtlCol="0" anchor="ctr">
            <a:normAutofit/>
          </a:bodyPr>
          <a:lstStyle/>
          <a:p>
            <a:r>
              <a:rPr lang="en-US" dirty="0" smtClean="0"/>
              <a:t>Click to edit Master title style</a:t>
            </a:r>
            <a:endParaRPr lang="en-US" dirty="0"/>
          </a:p>
        </p:txBody>
      </p:sp>
      <p:sp>
        <p:nvSpPr>
          <p:cNvPr id="3" name="Rectangle 2"/>
          <p:cNvSpPr/>
          <p:nvPr/>
        </p:nvSpPr>
        <p:spPr>
          <a:xfrm>
            <a:off x="0" y="0"/>
            <a:ext cx="9144000" cy="5143500"/>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81639" tIns="40819" rIns="81639" bIns="40819" rtlCol="0" anchor="ctr"/>
          <a:lstStyle/>
          <a:p>
            <a:pPr marL="0" marR="0" lvl="0" indent="0" algn="ctr" defTabSz="57150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a:ln>
                <a:noFill/>
              </a:ln>
              <a:solidFill>
                <a:prstClr val="white"/>
              </a:solidFill>
              <a:effectLst/>
              <a:uLnTx/>
              <a:uFillTx/>
              <a:latin typeface="Calibri"/>
              <a:ea typeface="+mn-ea"/>
              <a:cs typeface="+mn-cs"/>
              <a:sym typeface="Calibri"/>
            </a:endParaRPr>
          </a:p>
        </p:txBody>
      </p:sp>
    </p:spTree>
    <p:extLst>
      <p:ext uri="{BB962C8B-B14F-4D97-AF65-F5344CB8AC3E}">
        <p14:creationId xmlns:p14="http://schemas.microsoft.com/office/powerpoint/2010/main" val="935694578"/>
      </p:ext>
    </p:extLst>
  </p:cSld>
  <p:clrMap bg1="lt1" tx1="dk1" bg2="lt2" tx2="dk2" accent1="accent1" accent2="accent2" accent3="accent3" accent4="accent4" accent5="accent5" accent6="accent6" hlink="hlink" folHlink="folHlink"/>
  <p:sldLayoutIdLst>
    <p:sldLayoutId id="2147484639" r:id="rId1"/>
    <p:sldLayoutId id="2147484640" r:id="rId2"/>
    <p:sldLayoutId id="2147484641" r:id="rId3"/>
    <p:sldLayoutId id="2147484642" r:id="rId4"/>
    <p:sldLayoutId id="2147484643" r:id="rId5"/>
    <p:sldLayoutId id="2147484644" r:id="rId6"/>
    <p:sldLayoutId id="2147484645" r:id="rId7"/>
    <p:sldLayoutId id="2147484646" r:id="rId8"/>
    <p:sldLayoutId id="2147484647" r:id="rId9"/>
    <p:sldLayoutId id="2147484648" r:id="rId10"/>
    <p:sldLayoutId id="2147484649" r:id="rId11"/>
    <p:sldLayoutId id="2147484650" r:id="rId12"/>
    <p:sldLayoutId id="2147484651" r:id="rId13"/>
    <p:sldLayoutId id="2147484652" r:id="rId14"/>
    <p:sldLayoutId id="2147484653" r:id="rId15"/>
    <p:sldLayoutId id="2147484654" r:id="rId16"/>
    <p:sldLayoutId id="2147484655" r:id="rId17"/>
    <p:sldLayoutId id="2147484656" r:id="rId18"/>
    <p:sldLayoutId id="2147484657" r:id="rId19"/>
    <p:sldLayoutId id="2147484658" r:id="rId20"/>
    <p:sldLayoutId id="2147484659" r:id="rId21"/>
    <p:sldLayoutId id="2147484660" r:id="rId22"/>
    <p:sldLayoutId id="2147484661" r:id="rId23"/>
    <p:sldLayoutId id="2147484662" r:id="rId24"/>
    <p:sldLayoutId id="2147484663" r:id="rId25"/>
    <p:sldLayoutId id="2147484664" r:id="rId26"/>
    <p:sldLayoutId id="2147484665" r:id="rId27"/>
  </p:sldLayoutIdLst>
  <p:timing>
    <p:tnLst>
      <p:par>
        <p:cTn id="1" dur="indefinite" restart="never" nodeType="tmRoot"/>
      </p:par>
    </p:tnLst>
  </p:timing>
  <p:txStyles>
    <p:titleStyle>
      <a:lvl1pPr algn="ctr" defTabSz="408194" rtl="0" eaLnBrk="1" latinLnBrk="0" hangingPunct="1">
        <a:spcBef>
          <a:spcPct val="0"/>
        </a:spcBef>
        <a:buNone/>
        <a:defRPr sz="3875" kern="1200">
          <a:solidFill>
            <a:schemeClr val="tx1"/>
          </a:solidFill>
          <a:latin typeface="Arial" panose="020B0604020202020204" pitchFamily="34" charset="0"/>
          <a:ea typeface="+mj-ea"/>
          <a:cs typeface="Arial" panose="020B0604020202020204" pitchFamily="34" charset="0"/>
        </a:defRPr>
      </a:lvl1pPr>
    </p:titleStyle>
    <p:bodyStyle>
      <a:lvl1pPr marL="306146" indent="-306146" algn="l" defTabSz="408194" rtl="0" eaLnBrk="1" latinLnBrk="0" hangingPunct="1">
        <a:spcBef>
          <a:spcPct val="20000"/>
        </a:spcBef>
        <a:buFont typeface="Arial"/>
        <a:buChar char="•"/>
        <a:defRPr sz="2875" kern="1200">
          <a:solidFill>
            <a:schemeClr val="tx1"/>
          </a:solidFill>
          <a:latin typeface="+mn-lt"/>
          <a:ea typeface="+mn-ea"/>
          <a:cs typeface="+mn-cs"/>
        </a:defRPr>
      </a:lvl1pPr>
      <a:lvl2pPr marL="663315" indent="-255121" algn="l" defTabSz="408194" rtl="0" eaLnBrk="1" latinLnBrk="0" hangingPunct="1">
        <a:spcBef>
          <a:spcPct val="20000"/>
        </a:spcBef>
        <a:buFont typeface="Arial"/>
        <a:buChar char="–"/>
        <a:defRPr sz="2500" kern="1200">
          <a:solidFill>
            <a:schemeClr val="tx1"/>
          </a:solidFill>
          <a:latin typeface="+mn-lt"/>
          <a:ea typeface="+mn-ea"/>
          <a:cs typeface="+mn-cs"/>
        </a:defRPr>
      </a:lvl2pPr>
      <a:lvl3pPr marL="1020485" indent="-204097" algn="l" defTabSz="408194" rtl="0" eaLnBrk="1" latinLnBrk="0" hangingPunct="1">
        <a:spcBef>
          <a:spcPct val="20000"/>
        </a:spcBef>
        <a:buFont typeface="Arial"/>
        <a:buChar char="•"/>
        <a:defRPr sz="2125" kern="1200">
          <a:solidFill>
            <a:schemeClr val="tx1"/>
          </a:solidFill>
          <a:latin typeface="+mn-lt"/>
          <a:ea typeface="+mn-ea"/>
          <a:cs typeface="+mn-cs"/>
        </a:defRPr>
      </a:lvl3pPr>
      <a:lvl4pPr marL="1428679" indent="-204097" algn="l" defTabSz="408194" rtl="0" eaLnBrk="1" latinLnBrk="0" hangingPunct="1">
        <a:spcBef>
          <a:spcPct val="20000"/>
        </a:spcBef>
        <a:buFont typeface="Arial"/>
        <a:buChar char="–"/>
        <a:defRPr sz="1813" kern="1200">
          <a:solidFill>
            <a:schemeClr val="tx1"/>
          </a:solidFill>
          <a:latin typeface="+mn-lt"/>
          <a:ea typeface="+mn-ea"/>
          <a:cs typeface="+mn-cs"/>
        </a:defRPr>
      </a:lvl4pPr>
      <a:lvl5pPr marL="1836873" indent="-204097" algn="l" defTabSz="408194" rtl="0" eaLnBrk="1" latinLnBrk="0" hangingPunct="1">
        <a:spcBef>
          <a:spcPct val="20000"/>
        </a:spcBef>
        <a:buFont typeface="Arial"/>
        <a:buChar char="»"/>
        <a:defRPr sz="1813" kern="1200">
          <a:solidFill>
            <a:schemeClr val="tx1"/>
          </a:solidFill>
          <a:latin typeface="+mn-lt"/>
          <a:ea typeface="+mn-ea"/>
          <a:cs typeface="+mn-cs"/>
        </a:defRPr>
      </a:lvl5pPr>
      <a:lvl6pPr marL="2245066" indent="-204097" algn="l" defTabSz="408194" rtl="0" eaLnBrk="1" latinLnBrk="0" hangingPunct="1">
        <a:spcBef>
          <a:spcPct val="20000"/>
        </a:spcBef>
        <a:buFont typeface="Arial"/>
        <a:buChar char="•"/>
        <a:defRPr sz="1813"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13"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13"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13" kern="1200">
          <a:solidFill>
            <a:schemeClr val="tx1"/>
          </a:solidFill>
          <a:latin typeface="+mn-lt"/>
          <a:ea typeface="+mn-ea"/>
          <a:cs typeface="+mn-cs"/>
        </a:defRPr>
      </a:lvl9pPr>
    </p:bodyStyle>
    <p:otherStyle>
      <a:defPPr>
        <a:defRPr lang="en-US"/>
      </a:defPPr>
      <a:lvl1pPr marL="0" algn="l" defTabSz="408194" rtl="0" eaLnBrk="1" latinLnBrk="0" hangingPunct="1">
        <a:defRPr sz="1625" kern="1200">
          <a:solidFill>
            <a:schemeClr val="tx1"/>
          </a:solidFill>
          <a:latin typeface="+mn-lt"/>
          <a:ea typeface="+mn-ea"/>
          <a:cs typeface="+mn-cs"/>
        </a:defRPr>
      </a:lvl1pPr>
      <a:lvl2pPr marL="408194" algn="l" defTabSz="408194" rtl="0" eaLnBrk="1" latinLnBrk="0" hangingPunct="1">
        <a:defRPr sz="1625" kern="1200">
          <a:solidFill>
            <a:schemeClr val="tx1"/>
          </a:solidFill>
          <a:latin typeface="+mn-lt"/>
          <a:ea typeface="+mn-ea"/>
          <a:cs typeface="+mn-cs"/>
        </a:defRPr>
      </a:lvl2pPr>
      <a:lvl3pPr marL="816388" algn="l" defTabSz="408194" rtl="0" eaLnBrk="1" latinLnBrk="0" hangingPunct="1">
        <a:defRPr sz="1625" kern="1200">
          <a:solidFill>
            <a:schemeClr val="tx1"/>
          </a:solidFill>
          <a:latin typeface="+mn-lt"/>
          <a:ea typeface="+mn-ea"/>
          <a:cs typeface="+mn-cs"/>
        </a:defRPr>
      </a:lvl3pPr>
      <a:lvl4pPr marL="1224582" algn="l" defTabSz="408194" rtl="0" eaLnBrk="1" latinLnBrk="0" hangingPunct="1">
        <a:defRPr sz="1625" kern="1200">
          <a:solidFill>
            <a:schemeClr val="tx1"/>
          </a:solidFill>
          <a:latin typeface="+mn-lt"/>
          <a:ea typeface="+mn-ea"/>
          <a:cs typeface="+mn-cs"/>
        </a:defRPr>
      </a:lvl4pPr>
      <a:lvl5pPr marL="1632776" algn="l" defTabSz="408194" rtl="0" eaLnBrk="1" latinLnBrk="0" hangingPunct="1">
        <a:defRPr sz="1625" kern="1200">
          <a:solidFill>
            <a:schemeClr val="tx1"/>
          </a:solidFill>
          <a:latin typeface="+mn-lt"/>
          <a:ea typeface="+mn-ea"/>
          <a:cs typeface="+mn-cs"/>
        </a:defRPr>
      </a:lvl5pPr>
      <a:lvl6pPr marL="2040969" algn="l" defTabSz="408194" rtl="0" eaLnBrk="1" latinLnBrk="0" hangingPunct="1">
        <a:defRPr sz="1625" kern="1200">
          <a:solidFill>
            <a:schemeClr val="tx1"/>
          </a:solidFill>
          <a:latin typeface="+mn-lt"/>
          <a:ea typeface="+mn-ea"/>
          <a:cs typeface="+mn-cs"/>
        </a:defRPr>
      </a:lvl6pPr>
      <a:lvl7pPr marL="2449163" algn="l" defTabSz="408194" rtl="0" eaLnBrk="1" latinLnBrk="0" hangingPunct="1">
        <a:defRPr sz="1625" kern="1200">
          <a:solidFill>
            <a:schemeClr val="tx1"/>
          </a:solidFill>
          <a:latin typeface="+mn-lt"/>
          <a:ea typeface="+mn-ea"/>
          <a:cs typeface="+mn-cs"/>
        </a:defRPr>
      </a:lvl7pPr>
      <a:lvl8pPr marL="2857357" algn="l" defTabSz="408194" rtl="0" eaLnBrk="1" latinLnBrk="0" hangingPunct="1">
        <a:defRPr sz="1625" kern="1200">
          <a:solidFill>
            <a:schemeClr val="tx1"/>
          </a:solidFill>
          <a:latin typeface="+mn-lt"/>
          <a:ea typeface="+mn-ea"/>
          <a:cs typeface="+mn-cs"/>
        </a:defRPr>
      </a:lvl8pPr>
      <a:lvl9pPr marL="3265551" algn="l" defTabSz="408194" rtl="0" eaLnBrk="1" latinLnBrk="0" hangingPunct="1">
        <a:defRPr sz="1625"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130622" tIns="65310" rIns="130622" bIns="65310" rtlCol="0" anchor="ctr">
            <a:normAutofit/>
          </a:bodyPr>
          <a:lstStyle/>
          <a:p>
            <a:r>
              <a:rPr lang="en-US" dirty="0" smtClean="0"/>
              <a:t>Click to edit Master title style</a:t>
            </a:r>
            <a:endParaRPr lang="en-US" dirty="0"/>
          </a:p>
        </p:txBody>
      </p:sp>
      <p:sp>
        <p:nvSpPr>
          <p:cNvPr id="3" name="Rectangle 2"/>
          <p:cNvSpPr/>
          <p:nvPr/>
        </p:nvSpPr>
        <p:spPr>
          <a:xfrm>
            <a:off x="0" y="0"/>
            <a:ext cx="9144000" cy="5143500"/>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81639" tIns="40819" rIns="81639" bIns="40819" rtlCol="0" anchor="ctr"/>
          <a:lstStyle/>
          <a:p>
            <a:pPr marL="0" marR="0" lvl="0" indent="0" algn="ctr" defTabSz="571500" eaLnBrk="1" fontAlgn="auto" latinLnBrk="0" hangingPunct="1">
              <a:lnSpc>
                <a:spcPct val="100000"/>
              </a:lnSpc>
              <a:spcBef>
                <a:spcPts val="0"/>
              </a:spcBef>
              <a:spcAft>
                <a:spcPts val="0"/>
              </a:spcAft>
              <a:buClrTx/>
              <a:buSzTx/>
              <a:buFontTx/>
              <a:buNone/>
              <a:tabLst/>
              <a:defRPr/>
            </a:pPr>
            <a:endParaRPr kumimoji="0" lang="en-US" sz="1125" b="0" i="0" u="none" strike="noStrike" kern="0" cap="none" spc="0" normalizeH="0" baseline="0" noProof="0">
              <a:ln>
                <a:noFill/>
              </a:ln>
              <a:solidFill>
                <a:prstClr val="white"/>
              </a:solidFill>
              <a:effectLst/>
              <a:uLnTx/>
              <a:uFillTx/>
              <a:latin typeface="Calibri"/>
              <a:ea typeface="+mn-ea"/>
              <a:cs typeface="+mn-cs"/>
              <a:sym typeface="Calibri"/>
            </a:endParaRPr>
          </a:p>
        </p:txBody>
      </p:sp>
    </p:spTree>
    <p:extLst>
      <p:ext uri="{BB962C8B-B14F-4D97-AF65-F5344CB8AC3E}">
        <p14:creationId xmlns:p14="http://schemas.microsoft.com/office/powerpoint/2010/main" val="382315895"/>
      </p:ext>
    </p:extLst>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 id="2147484678" r:id="rId12"/>
    <p:sldLayoutId id="2147484679" r:id="rId13"/>
    <p:sldLayoutId id="2147484680" r:id="rId14"/>
    <p:sldLayoutId id="2147484681" r:id="rId15"/>
    <p:sldLayoutId id="2147484682" r:id="rId16"/>
    <p:sldLayoutId id="2147484683" r:id="rId17"/>
    <p:sldLayoutId id="2147484684" r:id="rId18"/>
    <p:sldLayoutId id="2147484685" r:id="rId19"/>
    <p:sldLayoutId id="2147484686" r:id="rId20"/>
    <p:sldLayoutId id="2147484687" r:id="rId21"/>
    <p:sldLayoutId id="2147484688" r:id="rId22"/>
    <p:sldLayoutId id="2147484689" r:id="rId23"/>
    <p:sldLayoutId id="2147484690" r:id="rId24"/>
    <p:sldLayoutId id="2147484691" r:id="rId25"/>
    <p:sldLayoutId id="2147484692" r:id="rId26"/>
    <p:sldLayoutId id="2147484693" r:id="rId27"/>
  </p:sldLayoutIdLst>
  <p:timing>
    <p:tnLst>
      <p:par>
        <p:cTn id="1" dur="indefinite" restart="never" nodeType="tmRoot"/>
      </p:par>
    </p:tnLst>
  </p:timing>
  <p:txStyles>
    <p:titleStyle>
      <a:lvl1pPr algn="ctr" defTabSz="408194" rtl="0" eaLnBrk="1" latinLnBrk="0" hangingPunct="1">
        <a:spcBef>
          <a:spcPct val="0"/>
        </a:spcBef>
        <a:buNone/>
        <a:defRPr sz="3875" kern="1200">
          <a:solidFill>
            <a:schemeClr val="tx1"/>
          </a:solidFill>
          <a:latin typeface="Arial" panose="020B0604020202020204" pitchFamily="34" charset="0"/>
          <a:ea typeface="+mj-ea"/>
          <a:cs typeface="Arial" panose="020B0604020202020204" pitchFamily="34" charset="0"/>
        </a:defRPr>
      </a:lvl1pPr>
    </p:titleStyle>
    <p:bodyStyle>
      <a:lvl1pPr marL="306146" indent="-306146" algn="l" defTabSz="408194" rtl="0" eaLnBrk="1" latinLnBrk="0" hangingPunct="1">
        <a:spcBef>
          <a:spcPct val="20000"/>
        </a:spcBef>
        <a:buFont typeface="Arial"/>
        <a:buChar char="•"/>
        <a:defRPr sz="2875" kern="1200">
          <a:solidFill>
            <a:schemeClr val="tx1"/>
          </a:solidFill>
          <a:latin typeface="+mn-lt"/>
          <a:ea typeface="+mn-ea"/>
          <a:cs typeface="+mn-cs"/>
        </a:defRPr>
      </a:lvl1pPr>
      <a:lvl2pPr marL="663315" indent="-255121" algn="l" defTabSz="408194" rtl="0" eaLnBrk="1" latinLnBrk="0" hangingPunct="1">
        <a:spcBef>
          <a:spcPct val="20000"/>
        </a:spcBef>
        <a:buFont typeface="Arial"/>
        <a:buChar char="–"/>
        <a:defRPr sz="2500" kern="1200">
          <a:solidFill>
            <a:schemeClr val="tx1"/>
          </a:solidFill>
          <a:latin typeface="+mn-lt"/>
          <a:ea typeface="+mn-ea"/>
          <a:cs typeface="+mn-cs"/>
        </a:defRPr>
      </a:lvl2pPr>
      <a:lvl3pPr marL="1020485" indent="-204097" algn="l" defTabSz="408194" rtl="0" eaLnBrk="1" latinLnBrk="0" hangingPunct="1">
        <a:spcBef>
          <a:spcPct val="20000"/>
        </a:spcBef>
        <a:buFont typeface="Arial"/>
        <a:buChar char="•"/>
        <a:defRPr sz="2125" kern="1200">
          <a:solidFill>
            <a:schemeClr val="tx1"/>
          </a:solidFill>
          <a:latin typeface="+mn-lt"/>
          <a:ea typeface="+mn-ea"/>
          <a:cs typeface="+mn-cs"/>
        </a:defRPr>
      </a:lvl3pPr>
      <a:lvl4pPr marL="1428679" indent="-204097" algn="l" defTabSz="408194" rtl="0" eaLnBrk="1" latinLnBrk="0" hangingPunct="1">
        <a:spcBef>
          <a:spcPct val="20000"/>
        </a:spcBef>
        <a:buFont typeface="Arial"/>
        <a:buChar char="–"/>
        <a:defRPr sz="1813" kern="1200">
          <a:solidFill>
            <a:schemeClr val="tx1"/>
          </a:solidFill>
          <a:latin typeface="+mn-lt"/>
          <a:ea typeface="+mn-ea"/>
          <a:cs typeface="+mn-cs"/>
        </a:defRPr>
      </a:lvl4pPr>
      <a:lvl5pPr marL="1836873" indent="-204097" algn="l" defTabSz="408194" rtl="0" eaLnBrk="1" latinLnBrk="0" hangingPunct="1">
        <a:spcBef>
          <a:spcPct val="20000"/>
        </a:spcBef>
        <a:buFont typeface="Arial"/>
        <a:buChar char="»"/>
        <a:defRPr sz="1813" kern="1200">
          <a:solidFill>
            <a:schemeClr val="tx1"/>
          </a:solidFill>
          <a:latin typeface="+mn-lt"/>
          <a:ea typeface="+mn-ea"/>
          <a:cs typeface="+mn-cs"/>
        </a:defRPr>
      </a:lvl5pPr>
      <a:lvl6pPr marL="2245066" indent="-204097" algn="l" defTabSz="408194" rtl="0" eaLnBrk="1" latinLnBrk="0" hangingPunct="1">
        <a:spcBef>
          <a:spcPct val="20000"/>
        </a:spcBef>
        <a:buFont typeface="Arial"/>
        <a:buChar char="•"/>
        <a:defRPr sz="1813"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13"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13"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13" kern="1200">
          <a:solidFill>
            <a:schemeClr val="tx1"/>
          </a:solidFill>
          <a:latin typeface="+mn-lt"/>
          <a:ea typeface="+mn-ea"/>
          <a:cs typeface="+mn-cs"/>
        </a:defRPr>
      </a:lvl9pPr>
    </p:bodyStyle>
    <p:otherStyle>
      <a:defPPr>
        <a:defRPr lang="en-US"/>
      </a:defPPr>
      <a:lvl1pPr marL="0" algn="l" defTabSz="408194" rtl="0" eaLnBrk="1" latinLnBrk="0" hangingPunct="1">
        <a:defRPr sz="1625" kern="1200">
          <a:solidFill>
            <a:schemeClr val="tx1"/>
          </a:solidFill>
          <a:latin typeface="+mn-lt"/>
          <a:ea typeface="+mn-ea"/>
          <a:cs typeface="+mn-cs"/>
        </a:defRPr>
      </a:lvl1pPr>
      <a:lvl2pPr marL="408194" algn="l" defTabSz="408194" rtl="0" eaLnBrk="1" latinLnBrk="0" hangingPunct="1">
        <a:defRPr sz="1625" kern="1200">
          <a:solidFill>
            <a:schemeClr val="tx1"/>
          </a:solidFill>
          <a:latin typeface="+mn-lt"/>
          <a:ea typeface="+mn-ea"/>
          <a:cs typeface="+mn-cs"/>
        </a:defRPr>
      </a:lvl2pPr>
      <a:lvl3pPr marL="816388" algn="l" defTabSz="408194" rtl="0" eaLnBrk="1" latinLnBrk="0" hangingPunct="1">
        <a:defRPr sz="1625" kern="1200">
          <a:solidFill>
            <a:schemeClr val="tx1"/>
          </a:solidFill>
          <a:latin typeface="+mn-lt"/>
          <a:ea typeface="+mn-ea"/>
          <a:cs typeface="+mn-cs"/>
        </a:defRPr>
      </a:lvl3pPr>
      <a:lvl4pPr marL="1224582" algn="l" defTabSz="408194" rtl="0" eaLnBrk="1" latinLnBrk="0" hangingPunct="1">
        <a:defRPr sz="1625" kern="1200">
          <a:solidFill>
            <a:schemeClr val="tx1"/>
          </a:solidFill>
          <a:latin typeface="+mn-lt"/>
          <a:ea typeface="+mn-ea"/>
          <a:cs typeface="+mn-cs"/>
        </a:defRPr>
      </a:lvl4pPr>
      <a:lvl5pPr marL="1632776" algn="l" defTabSz="408194" rtl="0" eaLnBrk="1" latinLnBrk="0" hangingPunct="1">
        <a:defRPr sz="1625" kern="1200">
          <a:solidFill>
            <a:schemeClr val="tx1"/>
          </a:solidFill>
          <a:latin typeface="+mn-lt"/>
          <a:ea typeface="+mn-ea"/>
          <a:cs typeface="+mn-cs"/>
        </a:defRPr>
      </a:lvl5pPr>
      <a:lvl6pPr marL="2040969" algn="l" defTabSz="408194" rtl="0" eaLnBrk="1" latinLnBrk="0" hangingPunct="1">
        <a:defRPr sz="1625" kern="1200">
          <a:solidFill>
            <a:schemeClr val="tx1"/>
          </a:solidFill>
          <a:latin typeface="+mn-lt"/>
          <a:ea typeface="+mn-ea"/>
          <a:cs typeface="+mn-cs"/>
        </a:defRPr>
      </a:lvl6pPr>
      <a:lvl7pPr marL="2449163" algn="l" defTabSz="408194" rtl="0" eaLnBrk="1" latinLnBrk="0" hangingPunct="1">
        <a:defRPr sz="1625" kern="1200">
          <a:solidFill>
            <a:schemeClr val="tx1"/>
          </a:solidFill>
          <a:latin typeface="+mn-lt"/>
          <a:ea typeface="+mn-ea"/>
          <a:cs typeface="+mn-cs"/>
        </a:defRPr>
      </a:lvl7pPr>
      <a:lvl8pPr marL="2857357" algn="l" defTabSz="408194" rtl="0" eaLnBrk="1" latinLnBrk="0" hangingPunct="1">
        <a:defRPr sz="1625" kern="1200">
          <a:solidFill>
            <a:schemeClr val="tx1"/>
          </a:solidFill>
          <a:latin typeface="+mn-lt"/>
          <a:ea typeface="+mn-ea"/>
          <a:cs typeface="+mn-cs"/>
        </a:defRPr>
      </a:lvl8pPr>
      <a:lvl9pPr marL="3265551" algn="l" defTabSz="408194" rtl="0" eaLnBrk="1" latinLnBrk="0" hangingPunct="1">
        <a:defRPr sz="1625"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457200" y="69057"/>
            <a:ext cx="8229600" cy="1131094"/>
          </a:xfrm>
          <a:prstGeom prst="rect">
            <a:avLst/>
          </a:prstGeom>
          <a:ln w="12700">
            <a:miter lim="400000"/>
          </a:ln>
          <a:extLst>
            <a:ext uri="{C572A759-6A51-4108-AA02-DFA0A04FC94B}">
              <ma14:wrappingTextBoxFlag xmlns:ma14="http://schemas.microsoft.com/office/mac/drawingml/2011/main" xmlns="" val="1"/>
            </a:ext>
          </a:extLst>
        </p:spPr>
        <p:txBody>
          <a:bodyPr lIns="40819" tIns="40819" rIns="40819" bIns="40819" anchor="ctr">
            <a:normAutofit/>
          </a:bodyPr>
          <a:lstStyle/>
          <a:p>
            <a:pPr lvl="0">
              <a:defRPr sz="1800"/>
            </a:pPr>
            <a:r>
              <a:rPr sz="3900" dirty="0"/>
              <a:t>Title Text</a:t>
            </a:r>
          </a:p>
        </p:txBody>
      </p:sp>
      <p:sp>
        <p:nvSpPr>
          <p:cNvPr id="5" name="Shape 5"/>
          <p:cNvSpPr>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 val="1"/>
            </a:ext>
          </a:extLst>
        </p:spPr>
        <p:txBody>
          <a:bodyPr lIns="40819" tIns="40819" rIns="40819" bIns="40819"/>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Tree>
    <p:extLst>
      <p:ext uri="{BB962C8B-B14F-4D97-AF65-F5344CB8AC3E}">
        <p14:creationId xmlns:p14="http://schemas.microsoft.com/office/powerpoint/2010/main" val="265337901"/>
      </p:ext>
    </p:extLst>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01" r:id="rId7"/>
    <p:sldLayoutId id="2147484702" r:id="rId8"/>
    <p:sldLayoutId id="2147484703" r:id="rId9"/>
    <p:sldLayoutId id="2147484704" r:id="rId10"/>
    <p:sldLayoutId id="2147484705" r:id="rId11"/>
    <p:sldLayoutId id="2147484706" r:id="rId12"/>
    <p:sldLayoutId id="2147484707" r:id="rId13"/>
    <p:sldLayoutId id="2147484708" r:id="rId14"/>
    <p:sldLayoutId id="2147484709" r:id="rId15"/>
    <p:sldLayoutId id="2147484710" r:id="rId16"/>
    <p:sldLayoutId id="2147484711" r:id="rId17"/>
    <p:sldLayoutId id="2147484712" r:id="rId18"/>
    <p:sldLayoutId id="2147484713" r:id="rId19"/>
    <p:sldLayoutId id="2147484714" r:id="rId20"/>
    <p:sldLayoutId id="2147484715" r:id="rId21"/>
  </p:sldLayoutIdLst>
  <p:transition spd="med"/>
  <p:timing>
    <p:tnLst>
      <p:par>
        <p:cTn id="1" dur="indefinite" restart="never" nodeType="tmRoot"/>
      </p:par>
    </p:tnLst>
  </p:timing>
  <p:txStyles>
    <p:titleStyle>
      <a:lvl1pPr algn="ctr" defTabSz="408194">
        <a:defRPr sz="3900">
          <a:latin typeface="Arial" pitchFamily="34" charset="0"/>
          <a:ea typeface="Arial" pitchFamily="34" charset="0"/>
          <a:cs typeface="Arial" pitchFamily="34" charset="0"/>
          <a:sym typeface="Calibri"/>
        </a:defRPr>
      </a:lvl1pPr>
      <a:lvl2pPr algn="ctr" defTabSz="408194">
        <a:defRPr sz="3900">
          <a:latin typeface="Calibri"/>
          <a:ea typeface="Calibri"/>
          <a:cs typeface="Calibri"/>
          <a:sym typeface="Calibri"/>
        </a:defRPr>
      </a:lvl2pPr>
      <a:lvl3pPr algn="ctr" defTabSz="408194">
        <a:defRPr sz="3900">
          <a:latin typeface="Calibri"/>
          <a:ea typeface="Calibri"/>
          <a:cs typeface="Calibri"/>
          <a:sym typeface="Calibri"/>
        </a:defRPr>
      </a:lvl3pPr>
      <a:lvl4pPr algn="ctr" defTabSz="408194">
        <a:defRPr sz="3900">
          <a:latin typeface="Calibri"/>
          <a:ea typeface="Calibri"/>
          <a:cs typeface="Calibri"/>
          <a:sym typeface="Calibri"/>
        </a:defRPr>
      </a:lvl4pPr>
      <a:lvl5pPr algn="ctr" defTabSz="408194">
        <a:defRPr sz="3900">
          <a:latin typeface="Calibri"/>
          <a:ea typeface="Calibri"/>
          <a:cs typeface="Calibri"/>
          <a:sym typeface="Calibri"/>
        </a:defRPr>
      </a:lvl5pPr>
      <a:lvl6pPr algn="ctr" defTabSz="408194">
        <a:defRPr sz="3900">
          <a:latin typeface="Calibri"/>
          <a:ea typeface="Calibri"/>
          <a:cs typeface="Calibri"/>
          <a:sym typeface="Calibri"/>
        </a:defRPr>
      </a:lvl6pPr>
      <a:lvl7pPr algn="ctr" defTabSz="408194">
        <a:defRPr sz="3900">
          <a:latin typeface="Calibri"/>
          <a:ea typeface="Calibri"/>
          <a:cs typeface="Calibri"/>
          <a:sym typeface="Calibri"/>
        </a:defRPr>
      </a:lvl7pPr>
      <a:lvl8pPr algn="ctr" defTabSz="408194">
        <a:defRPr sz="3900">
          <a:latin typeface="Calibri"/>
          <a:ea typeface="Calibri"/>
          <a:cs typeface="Calibri"/>
          <a:sym typeface="Calibri"/>
        </a:defRPr>
      </a:lvl8pPr>
      <a:lvl9pPr algn="ctr" defTabSz="408194">
        <a:defRPr sz="3900">
          <a:latin typeface="Calibri"/>
          <a:ea typeface="Calibri"/>
          <a:cs typeface="Calibri"/>
          <a:sym typeface="Calibri"/>
        </a:defRPr>
      </a:lvl9pPr>
    </p:titleStyle>
    <p:bodyStyle>
      <a:lvl1pPr marL="306146" indent="-306146" defTabSz="408194">
        <a:spcBef>
          <a:spcPts val="625"/>
        </a:spcBef>
        <a:buSzPct val="100000"/>
        <a:buFont typeface="Arial"/>
        <a:buChar char="•"/>
        <a:defRPr sz="2900">
          <a:latin typeface="Arial" pitchFamily="34" charset="0"/>
          <a:ea typeface="Arial" pitchFamily="34" charset="0"/>
          <a:cs typeface="Arial" pitchFamily="34" charset="0"/>
          <a:sym typeface="Calibri"/>
        </a:defRPr>
      </a:lvl1pPr>
      <a:lvl2pPr marL="699761" indent="-291567" defTabSz="408194">
        <a:spcBef>
          <a:spcPts val="625"/>
        </a:spcBef>
        <a:buSzPct val="100000"/>
        <a:buFont typeface="Arial"/>
        <a:buChar char="–"/>
        <a:defRPr sz="2900">
          <a:latin typeface="Arial" pitchFamily="34" charset="0"/>
          <a:ea typeface="Arial" pitchFamily="34" charset="0"/>
          <a:cs typeface="Arial" pitchFamily="34" charset="0"/>
          <a:sym typeface="Calibri"/>
        </a:defRPr>
      </a:lvl2pPr>
      <a:lvl3pPr marL="1088517" indent="-272129" defTabSz="408194">
        <a:spcBef>
          <a:spcPts val="625"/>
        </a:spcBef>
        <a:buSzPct val="100000"/>
        <a:buFont typeface="Arial"/>
        <a:buChar char="•"/>
        <a:defRPr sz="2900">
          <a:latin typeface="Arial" pitchFamily="34" charset="0"/>
          <a:ea typeface="Arial" pitchFamily="34" charset="0"/>
          <a:cs typeface="Arial" pitchFamily="34" charset="0"/>
          <a:sym typeface="Calibri"/>
        </a:defRPr>
      </a:lvl3pPr>
      <a:lvl4pPr marL="1551137" indent="-326555" defTabSz="408194">
        <a:spcBef>
          <a:spcPts val="625"/>
        </a:spcBef>
        <a:buSzPct val="100000"/>
        <a:buFont typeface="Arial"/>
        <a:buChar char="–"/>
        <a:defRPr sz="2900">
          <a:latin typeface="Arial" pitchFamily="34" charset="0"/>
          <a:ea typeface="Arial" pitchFamily="34" charset="0"/>
          <a:cs typeface="Arial" pitchFamily="34" charset="0"/>
          <a:sym typeface="Calibri"/>
        </a:defRPr>
      </a:lvl4pPr>
      <a:lvl5pPr marL="1959331" indent="-326555" defTabSz="408194">
        <a:spcBef>
          <a:spcPts val="625"/>
        </a:spcBef>
        <a:buSzPct val="100000"/>
        <a:buFont typeface="Arial"/>
        <a:buChar char="»"/>
        <a:defRPr sz="2900">
          <a:latin typeface="Arial" pitchFamily="34" charset="0"/>
          <a:ea typeface="Arial" pitchFamily="34" charset="0"/>
          <a:cs typeface="Arial" pitchFamily="34" charset="0"/>
          <a:sym typeface="Calibri"/>
        </a:defRPr>
      </a:lvl5pPr>
      <a:lvl6pPr marL="2367524" indent="-326555" defTabSz="408194">
        <a:spcBef>
          <a:spcPts val="625"/>
        </a:spcBef>
        <a:buSzPct val="100000"/>
        <a:buFont typeface="Arial"/>
        <a:buChar char="•"/>
        <a:defRPr sz="2900">
          <a:latin typeface="Calibri"/>
          <a:ea typeface="Calibri"/>
          <a:cs typeface="Calibri"/>
          <a:sym typeface="Calibri"/>
        </a:defRPr>
      </a:lvl6pPr>
      <a:lvl7pPr marL="2775718" indent="-326555" defTabSz="408194">
        <a:spcBef>
          <a:spcPts val="625"/>
        </a:spcBef>
        <a:buSzPct val="100000"/>
        <a:buFont typeface="Arial"/>
        <a:buChar char="•"/>
        <a:defRPr sz="2900">
          <a:latin typeface="Calibri"/>
          <a:ea typeface="Calibri"/>
          <a:cs typeface="Calibri"/>
          <a:sym typeface="Calibri"/>
        </a:defRPr>
      </a:lvl7pPr>
      <a:lvl8pPr marL="3183911" indent="-326554" defTabSz="408194">
        <a:spcBef>
          <a:spcPts val="625"/>
        </a:spcBef>
        <a:buSzPct val="100000"/>
        <a:buFont typeface="Arial"/>
        <a:buChar char="•"/>
        <a:defRPr sz="2900">
          <a:latin typeface="Calibri"/>
          <a:ea typeface="Calibri"/>
          <a:cs typeface="Calibri"/>
          <a:sym typeface="Calibri"/>
        </a:defRPr>
      </a:lvl8pPr>
      <a:lvl9pPr marL="3592105" indent="-326554" defTabSz="408194">
        <a:spcBef>
          <a:spcPts val="625"/>
        </a:spcBef>
        <a:buSzPct val="100000"/>
        <a:buFont typeface="Arial"/>
        <a:buChar char="•"/>
        <a:defRPr sz="2900">
          <a:latin typeface="Calibri"/>
          <a:ea typeface="Calibri"/>
          <a:cs typeface="Calibri"/>
          <a:sym typeface="Calibri"/>
        </a:defRPr>
      </a:lvl9pPr>
    </p:bodyStyle>
    <p:otherStyle>
      <a:lvl1pPr>
        <a:defRPr>
          <a:solidFill>
            <a:schemeClr val="tx1"/>
          </a:solidFill>
          <a:latin typeface="+mn-lt"/>
          <a:ea typeface="+mn-ea"/>
          <a:cs typeface="+mn-cs"/>
          <a:sym typeface="Calibri"/>
        </a:defRPr>
      </a:lvl1pPr>
      <a:lvl2pPr indent="408194">
        <a:defRPr>
          <a:solidFill>
            <a:schemeClr val="tx1"/>
          </a:solidFill>
          <a:latin typeface="+mn-lt"/>
          <a:ea typeface="+mn-ea"/>
          <a:cs typeface="+mn-cs"/>
          <a:sym typeface="Calibri"/>
        </a:defRPr>
      </a:lvl2pPr>
      <a:lvl3pPr indent="816388">
        <a:defRPr>
          <a:solidFill>
            <a:schemeClr val="tx1"/>
          </a:solidFill>
          <a:latin typeface="+mn-lt"/>
          <a:ea typeface="+mn-ea"/>
          <a:cs typeface="+mn-cs"/>
          <a:sym typeface="Calibri"/>
        </a:defRPr>
      </a:lvl3pPr>
      <a:lvl4pPr indent="1224582">
        <a:defRPr>
          <a:solidFill>
            <a:schemeClr val="tx1"/>
          </a:solidFill>
          <a:latin typeface="+mn-lt"/>
          <a:ea typeface="+mn-ea"/>
          <a:cs typeface="+mn-cs"/>
          <a:sym typeface="Calibri"/>
        </a:defRPr>
      </a:lvl4pPr>
      <a:lvl5pPr indent="1632776">
        <a:defRPr>
          <a:solidFill>
            <a:schemeClr val="tx1"/>
          </a:solidFill>
          <a:latin typeface="+mn-lt"/>
          <a:ea typeface="+mn-ea"/>
          <a:cs typeface="+mn-cs"/>
          <a:sym typeface="Calibri"/>
        </a:defRPr>
      </a:lvl5pPr>
      <a:lvl6pPr indent="2040969">
        <a:defRPr>
          <a:solidFill>
            <a:schemeClr val="tx1"/>
          </a:solidFill>
          <a:latin typeface="+mn-lt"/>
          <a:ea typeface="+mn-ea"/>
          <a:cs typeface="+mn-cs"/>
          <a:sym typeface="Calibri"/>
        </a:defRPr>
      </a:lvl6pPr>
      <a:lvl7pPr indent="2449163">
        <a:defRPr>
          <a:solidFill>
            <a:schemeClr val="tx1"/>
          </a:solidFill>
          <a:latin typeface="+mn-lt"/>
          <a:ea typeface="+mn-ea"/>
          <a:cs typeface="+mn-cs"/>
          <a:sym typeface="Calibri"/>
        </a:defRPr>
      </a:lvl7pPr>
      <a:lvl8pPr indent="2857357">
        <a:defRPr>
          <a:solidFill>
            <a:schemeClr val="tx1"/>
          </a:solidFill>
          <a:latin typeface="+mn-lt"/>
          <a:ea typeface="+mn-ea"/>
          <a:cs typeface="+mn-cs"/>
          <a:sym typeface="Calibri"/>
        </a:defRPr>
      </a:lvl8pPr>
      <a:lvl9pPr indent="3265551">
        <a:defRPr>
          <a:solidFill>
            <a:schemeClr val="tx1"/>
          </a:solidFill>
          <a:latin typeface="+mn-lt"/>
          <a:ea typeface="+mn-ea"/>
          <a:cs typeface="+mn-cs"/>
          <a:sym typeface="Calibri"/>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457200" y="69057"/>
            <a:ext cx="8229600" cy="1131094"/>
          </a:xfrm>
          <a:prstGeom prst="rect">
            <a:avLst/>
          </a:prstGeom>
          <a:ln w="12700">
            <a:miter lim="400000"/>
          </a:ln>
          <a:extLst>
            <a:ext uri="{C572A759-6A51-4108-AA02-DFA0A04FC94B}">
              <ma14:wrappingTextBoxFlag xmlns:ma14="http://schemas.microsoft.com/office/mac/drawingml/2011/main" xmlns="" val="1"/>
            </a:ext>
          </a:extLst>
        </p:spPr>
        <p:txBody>
          <a:bodyPr lIns="40819" tIns="40819" rIns="40819" bIns="40819" anchor="ctr">
            <a:normAutofit/>
          </a:bodyPr>
          <a:lstStyle/>
          <a:p>
            <a:pPr lvl="0">
              <a:defRPr sz="1800"/>
            </a:pPr>
            <a:r>
              <a:rPr sz="3900" dirty="0"/>
              <a:t>Title Text</a:t>
            </a:r>
          </a:p>
        </p:txBody>
      </p:sp>
      <p:sp>
        <p:nvSpPr>
          <p:cNvPr id="5" name="Shape 5"/>
          <p:cNvSpPr>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 val="1"/>
            </a:ext>
          </a:extLst>
        </p:spPr>
        <p:txBody>
          <a:bodyPr lIns="40819" tIns="40819" rIns="40819" bIns="40819"/>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Tree>
    <p:extLst>
      <p:ext uri="{BB962C8B-B14F-4D97-AF65-F5344CB8AC3E}">
        <p14:creationId xmlns:p14="http://schemas.microsoft.com/office/powerpoint/2010/main" val="3987005385"/>
      </p:ext>
    </p:extLst>
  </p:cSld>
  <p:clrMap bg1="lt1" tx1="dk1" bg2="lt2" tx2="dk2" accent1="accent1" accent2="accent2" accent3="accent3" accent4="accent4" accent5="accent5" accent6="accent6" hlink="hlink" folHlink="folHlink"/>
  <p:sldLayoutIdLst>
    <p:sldLayoutId id="2147484717" r:id="rId1"/>
    <p:sldLayoutId id="2147484718" r:id="rId2"/>
    <p:sldLayoutId id="2147484719" r:id="rId3"/>
    <p:sldLayoutId id="2147484720" r:id="rId4"/>
    <p:sldLayoutId id="2147484721" r:id="rId5"/>
    <p:sldLayoutId id="2147484722" r:id="rId6"/>
    <p:sldLayoutId id="2147484723" r:id="rId7"/>
    <p:sldLayoutId id="2147484724" r:id="rId8"/>
    <p:sldLayoutId id="2147484725" r:id="rId9"/>
    <p:sldLayoutId id="2147484726" r:id="rId10"/>
    <p:sldLayoutId id="2147484727" r:id="rId11"/>
    <p:sldLayoutId id="2147484728" r:id="rId12"/>
    <p:sldLayoutId id="2147484729" r:id="rId13"/>
    <p:sldLayoutId id="2147484730" r:id="rId14"/>
    <p:sldLayoutId id="2147484731" r:id="rId15"/>
    <p:sldLayoutId id="2147484732" r:id="rId16"/>
    <p:sldLayoutId id="2147484733" r:id="rId17"/>
    <p:sldLayoutId id="2147484734" r:id="rId18"/>
    <p:sldLayoutId id="2147484735" r:id="rId19"/>
    <p:sldLayoutId id="2147484736" r:id="rId20"/>
    <p:sldLayoutId id="2147484737" r:id="rId21"/>
  </p:sldLayoutIdLst>
  <p:transition spd="med"/>
  <p:timing>
    <p:tnLst>
      <p:par>
        <p:cTn id="1" dur="indefinite" restart="never" nodeType="tmRoot"/>
      </p:par>
    </p:tnLst>
  </p:timing>
  <p:txStyles>
    <p:titleStyle>
      <a:lvl1pPr algn="ctr" defTabSz="408194">
        <a:defRPr sz="3900">
          <a:latin typeface="Arial" pitchFamily="34" charset="0"/>
          <a:ea typeface="Arial" pitchFamily="34" charset="0"/>
          <a:cs typeface="Arial" pitchFamily="34" charset="0"/>
          <a:sym typeface="Calibri"/>
        </a:defRPr>
      </a:lvl1pPr>
      <a:lvl2pPr algn="ctr" defTabSz="408194">
        <a:defRPr sz="3900">
          <a:latin typeface="Calibri"/>
          <a:ea typeface="Calibri"/>
          <a:cs typeface="Calibri"/>
          <a:sym typeface="Calibri"/>
        </a:defRPr>
      </a:lvl2pPr>
      <a:lvl3pPr algn="ctr" defTabSz="408194">
        <a:defRPr sz="3900">
          <a:latin typeface="Calibri"/>
          <a:ea typeface="Calibri"/>
          <a:cs typeface="Calibri"/>
          <a:sym typeface="Calibri"/>
        </a:defRPr>
      </a:lvl3pPr>
      <a:lvl4pPr algn="ctr" defTabSz="408194">
        <a:defRPr sz="3900">
          <a:latin typeface="Calibri"/>
          <a:ea typeface="Calibri"/>
          <a:cs typeface="Calibri"/>
          <a:sym typeface="Calibri"/>
        </a:defRPr>
      </a:lvl4pPr>
      <a:lvl5pPr algn="ctr" defTabSz="408194">
        <a:defRPr sz="3900">
          <a:latin typeface="Calibri"/>
          <a:ea typeface="Calibri"/>
          <a:cs typeface="Calibri"/>
          <a:sym typeface="Calibri"/>
        </a:defRPr>
      </a:lvl5pPr>
      <a:lvl6pPr algn="ctr" defTabSz="408194">
        <a:defRPr sz="3900">
          <a:latin typeface="Calibri"/>
          <a:ea typeface="Calibri"/>
          <a:cs typeface="Calibri"/>
          <a:sym typeface="Calibri"/>
        </a:defRPr>
      </a:lvl6pPr>
      <a:lvl7pPr algn="ctr" defTabSz="408194">
        <a:defRPr sz="3900">
          <a:latin typeface="Calibri"/>
          <a:ea typeface="Calibri"/>
          <a:cs typeface="Calibri"/>
          <a:sym typeface="Calibri"/>
        </a:defRPr>
      </a:lvl7pPr>
      <a:lvl8pPr algn="ctr" defTabSz="408194">
        <a:defRPr sz="3900">
          <a:latin typeface="Calibri"/>
          <a:ea typeface="Calibri"/>
          <a:cs typeface="Calibri"/>
          <a:sym typeface="Calibri"/>
        </a:defRPr>
      </a:lvl8pPr>
      <a:lvl9pPr algn="ctr" defTabSz="408194">
        <a:defRPr sz="3900">
          <a:latin typeface="Calibri"/>
          <a:ea typeface="Calibri"/>
          <a:cs typeface="Calibri"/>
          <a:sym typeface="Calibri"/>
        </a:defRPr>
      </a:lvl9pPr>
    </p:titleStyle>
    <p:bodyStyle>
      <a:lvl1pPr marL="306146" indent="-306146" defTabSz="408194">
        <a:spcBef>
          <a:spcPts val="625"/>
        </a:spcBef>
        <a:buSzPct val="100000"/>
        <a:buFont typeface="Arial"/>
        <a:buChar char="•"/>
        <a:defRPr sz="2900">
          <a:latin typeface="Arial" pitchFamily="34" charset="0"/>
          <a:ea typeface="Arial" pitchFamily="34" charset="0"/>
          <a:cs typeface="Arial" pitchFamily="34" charset="0"/>
          <a:sym typeface="Calibri"/>
        </a:defRPr>
      </a:lvl1pPr>
      <a:lvl2pPr marL="699761" indent="-291567" defTabSz="408194">
        <a:spcBef>
          <a:spcPts val="625"/>
        </a:spcBef>
        <a:buSzPct val="100000"/>
        <a:buFont typeface="Arial"/>
        <a:buChar char="–"/>
        <a:defRPr sz="2900">
          <a:latin typeface="Arial" pitchFamily="34" charset="0"/>
          <a:ea typeface="Arial" pitchFamily="34" charset="0"/>
          <a:cs typeface="Arial" pitchFamily="34" charset="0"/>
          <a:sym typeface="Calibri"/>
        </a:defRPr>
      </a:lvl2pPr>
      <a:lvl3pPr marL="1088517" indent="-272129" defTabSz="408194">
        <a:spcBef>
          <a:spcPts val="625"/>
        </a:spcBef>
        <a:buSzPct val="100000"/>
        <a:buFont typeface="Arial"/>
        <a:buChar char="•"/>
        <a:defRPr sz="2900">
          <a:latin typeface="Arial" pitchFamily="34" charset="0"/>
          <a:ea typeface="Arial" pitchFamily="34" charset="0"/>
          <a:cs typeface="Arial" pitchFamily="34" charset="0"/>
          <a:sym typeface="Calibri"/>
        </a:defRPr>
      </a:lvl3pPr>
      <a:lvl4pPr marL="1551137" indent="-326555" defTabSz="408194">
        <a:spcBef>
          <a:spcPts val="625"/>
        </a:spcBef>
        <a:buSzPct val="100000"/>
        <a:buFont typeface="Arial"/>
        <a:buChar char="–"/>
        <a:defRPr sz="2900">
          <a:latin typeface="Arial" pitchFamily="34" charset="0"/>
          <a:ea typeface="Arial" pitchFamily="34" charset="0"/>
          <a:cs typeface="Arial" pitchFamily="34" charset="0"/>
          <a:sym typeface="Calibri"/>
        </a:defRPr>
      </a:lvl4pPr>
      <a:lvl5pPr marL="1959331" indent="-326555" defTabSz="408194">
        <a:spcBef>
          <a:spcPts val="625"/>
        </a:spcBef>
        <a:buSzPct val="100000"/>
        <a:buFont typeface="Arial"/>
        <a:buChar char="»"/>
        <a:defRPr sz="2900">
          <a:latin typeface="Arial" pitchFamily="34" charset="0"/>
          <a:ea typeface="Arial" pitchFamily="34" charset="0"/>
          <a:cs typeface="Arial" pitchFamily="34" charset="0"/>
          <a:sym typeface="Calibri"/>
        </a:defRPr>
      </a:lvl5pPr>
      <a:lvl6pPr marL="2367524" indent="-326555" defTabSz="408194">
        <a:spcBef>
          <a:spcPts val="625"/>
        </a:spcBef>
        <a:buSzPct val="100000"/>
        <a:buFont typeface="Arial"/>
        <a:buChar char="•"/>
        <a:defRPr sz="2900">
          <a:latin typeface="Calibri"/>
          <a:ea typeface="Calibri"/>
          <a:cs typeface="Calibri"/>
          <a:sym typeface="Calibri"/>
        </a:defRPr>
      </a:lvl6pPr>
      <a:lvl7pPr marL="2775718" indent="-326555" defTabSz="408194">
        <a:spcBef>
          <a:spcPts val="625"/>
        </a:spcBef>
        <a:buSzPct val="100000"/>
        <a:buFont typeface="Arial"/>
        <a:buChar char="•"/>
        <a:defRPr sz="2900">
          <a:latin typeface="Calibri"/>
          <a:ea typeface="Calibri"/>
          <a:cs typeface="Calibri"/>
          <a:sym typeface="Calibri"/>
        </a:defRPr>
      </a:lvl7pPr>
      <a:lvl8pPr marL="3183911" indent="-326554" defTabSz="408194">
        <a:spcBef>
          <a:spcPts val="625"/>
        </a:spcBef>
        <a:buSzPct val="100000"/>
        <a:buFont typeface="Arial"/>
        <a:buChar char="•"/>
        <a:defRPr sz="2900">
          <a:latin typeface="Calibri"/>
          <a:ea typeface="Calibri"/>
          <a:cs typeface="Calibri"/>
          <a:sym typeface="Calibri"/>
        </a:defRPr>
      </a:lvl8pPr>
      <a:lvl9pPr marL="3592105" indent="-326554" defTabSz="408194">
        <a:spcBef>
          <a:spcPts val="625"/>
        </a:spcBef>
        <a:buSzPct val="100000"/>
        <a:buFont typeface="Arial"/>
        <a:buChar char="•"/>
        <a:defRPr sz="2900">
          <a:latin typeface="Calibri"/>
          <a:ea typeface="Calibri"/>
          <a:cs typeface="Calibri"/>
          <a:sym typeface="Calibri"/>
        </a:defRPr>
      </a:lvl9pPr>
    </p:bodyStyle>
    <p:otherStyle>
      <a:lvl1pPr>
        <a:defRPr>
          <a:solidFill>
            <a:schemeClr val="tx1"/>
          </a:solidFill>
          <a:latin typeface="+mn-lt"/>
          <a:ea typeface="+mn-ea"/>
          <a:cs typeface="+mn-cs"/>
          <a:sym typeface="Calibri"/>
        </a:defRPr>
      </a:lvl1pPr>
      <a:lvl2pPr indent="408194">
        <a:defRPr>
          <a:solidFill>
            <a:schemeClr val="tx1"/>
          </a:solidFill>
          <a:latin typeface="+mn-lt"/>
          <a:ea typeface="+mn-ea"/>
          <a:cs typeface="+mn-cs"/>
          <a:sym typeface="Calibri"/>
        </a:defRPr>
      </a:lvl2pPr>
      <a:lvl3pPr indent="816388">
        <a:defRPr>
          <a:solidFill>
            <a:schemeClr val="tx1"/>
          </a:solidFill>
          <a:latin typeface="+mn-lt"/>
          <a:ea typeface="+mn-ea"/>
          <a:cs typeface="+mn-cs"/>
          <a:sym typeface="Calibri"/>
        </a:defRPr>
      </a:lvl3pPr>
      <a:lvl4pPr indent="1224582">
        <a:defRPr>
          <a:solidFill>
            <a:schemeClr val="tx1"/>
          </a:solidFill>
          <a:latin typeface="+mn-lt"/>
          <a:ea typeface="+mn-ea"/>
          <a:cs typeface="+mn-cs"/>
          <a:sym typeface="Calibri"/>
        </a:defRPr>
      </a:lvl4pPr>
      <a:lvl5pPr indent="1632776">
        <a:defRPr>
          <a:solidFill>
            <a:schemeClr val="tx1"/>
          </a:solidFill>
          <a:latin typeface="+mn-lt"/>
          <a:ea typeface="+mn-ea"/>
          <a:cs typeface="+mn-cs"/>
          <a:sym typeface="Calibri"/>
        </a:defRPr>
      </a:lvl5pPr>
      <a:lvl6pPr indent="2040969">
        <a:defRPr>
          <a:solidFill>
            <a:schemeClr val="tx1"/>
          </a:solidFill>
          <a:latin typeface="+mn-lt"/>
          <a:ea typeface="+mn-ea"/>
          <a:cs typeface="+mn-cs"/>
          <a:sym typeface="Calibri"/>
        </a:defRPr>
      </a:lvl6pPr>
      <a:lvl7pPr indent="2449163">
        <a:defRPr>
          <a:solidFill>
            <a:schemeClr val="tx1"/>
          </a:solidFill>
          <a:latin typeface="+mn-lt"/>
          <a:ea typeface="+mn-ea"/>
          <a:cs typeface="+mn-cs"/>
          <a:sym typeface="Calibri"/>
        </a:defRPr>
      </a:lvl7pPr>
      <a:lvl8pPr indent="2857357">
        <a:defRPr>
          <a:solidFill>
            <a:schemeClr val="tx1"/>
          </a:solidFill>
          <a:latin typeface="+mn-lt"/>
          <a:ea typeface="+mn-ea"/>
          <a:cs typeface="+mn-cs"/>
          <a:sym typeface="Calibri"/>
        </a:defRPr>
      </a:lvl8pPr>
      <a:lvl9pPr indent="3265551">
        <a:defRPr>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457200" y="69057"/>
            <a:ext cx="8229600" cy="1131094"/>
          </a:xfrm>
          <a:prstGeom prst="rect">
            <a:avLst/>
          </a:prstGeom>
          <a:ln w="12700">
            <a:miter lim="400000"/>
          </a:ln>
          <a:extLst>
            <a:ext uri="{C572A759-6A51-4108-AA02-DFA0A04FC94B}">
              <ma14:wrappingTextBoxFlag xmlns:ma14="http://schemas.microsoft.com/office/mac/drawingml/2011/main" xmlns="" val="1"/>
            </a:ext>
          </a:extLst>
        </p:spPr>
        <p:txBody>
          <a:bodyPr lIns="40772" tIns="40772" rIns="40772" bIns="40772" anchor="ctr">
            <a:normAutofit/>
          </a:bodyPr>
          <a:lstStyle/>
          <a:p>
            <a:pPr lvl="0">
              <a:defRPr sz="1800"/>
            </a:pPr>
            <a:r>
              <a:rPr sz="3900" dirty="0"/>
              <a:t>Title Text</a:t>
            </a:r>
          </a:p>
        </p:txBody>
      </p:sp>
      <p:sp>
        <p:nvSpPr>
          <p:cNvPr id="5" name="Shape 5"/>
          <p:cNvSpPr>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 val="1"/>
            </a:ext>
          </a:extLst>
        </p:spPr>
        <p:txBody>
          <a:bodyPr lIns="40772" tIns="40772" rIns="40772" bIns="40772"/>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Tree>
    <p:extLst>
      <p:ext uri="{BB962C8B-B14F-4D97-AF65-F5344CB8AC3E}">
        <p14:creationId xmlns:p14="http://schemas.microsoft.com/office/powerpoint/2010/main" val="113749210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4632" r:id="rId16"/>
  </p:sldLayoutIdLst>
  <p:transition spd="med"/>
  <p:timing>
    <p:tnLst>
      <p:par>
        <p:cTn id="1" dur="indefinite" restart="never" nodeType="tmRoot"/>
      </p:par>
    </p:tnLst>
  </p:timing>
  <p:hf sldNum="0" hdr="0" ftr="0" dt="0"/>
  <p:txStyles>
    <p:titleStyle>
      <a:lvl1pPr algn="ctr" defTabSz="407724">
        <a:defRPr sz="3900">
          <a:latin typeface="Arial" pitchFamily="34" charset="0"/>
          <a:ea typeface="Arial" pitchFamily="34" charset="0"/>
          <a:cs typeface="Arial" pitchFamily="34" charset="0"/>
          <a:sym typeface="Calibri"/>
        </a:defRPr>
      </a:lvl1pPr>
      <a:lvl2pPr algn="ctr" defTabSz="407724">
        <a:defRPr sz="3900">
          <a:latin typeface="Calibri"/>
          <a:ea typeface="Calibri"/>
          <a:cs typeface="Calibri"/>
          <a:sym typeface="Calibri"/>
        </a:defRPr>
      </a:lvl2pPr>
      <a:lvl3pPr algn="ctr" defTabSz="407724">
        <a:defRPr sz="3900">
          <a:latin typeface="Calibri"/>
          <a:ea typeface="Calibri"/>
          <a:cs typeface="Calibri"/>
          <a:sym typeface="Calibri"/>
        </a:defRPr>
      </a:lvl3pPr>
      <a:lvl4pPr algn="ctr" defTabSz="407724">
        <a:defRPr sz="3900">
          <a:latin typeface="Calibri"/>
          <a:ea typeface="Calibri"/>
          <a:cs typeface="Calibri"/>
          <a:sym typeface="Calibri"/>
        </a:defRPr>
      </a:lvl4pPr>
      <a:lvl5pPr algn="ctr" defTabSz="407724">
        <a:defRPr sz="3900">
          <a:latin typeface="Calibri"/>
          <a:ea typeface="Calibri"/>
          <a:cs typeface="Calibri"/>
          <a:sym typeface="Calibri"/>
        </a:defRPr>
      </a:lvl5pPr>
      <a:lvl6pPr algn="ctr" defTabSz="407724">
        <a:defRPr sz="3900">
          <a:latin typeface="Calibri"/>
          <a:ea typeface="Calibri"/>
          <a:cs typeface="Calibri"/>
          <a:sym typeface="Calibri"/>
        </a:defRPr>
      </a:lvl6pPr>
      <a:lvl7pPr algn="ctr" defTabSz="407724">
        <a:defRPr sz="3900">
          <a:latin typeface="Calibri"/>
          <a:ea typeface="Calibri"/>
          <a:cs typeface="Calibri"/>
          <a:sym typeface="Calibri"/>
        </a:defRPr>
      </a:lvl7pPr>
      <a:lvl8pPr algn="ctr" defTabSz="407724">
        <a:defRPr sz="3900">
          <a:latin typeface="Calibri"/>
          <a:ea typeface="Calibri"/>
          <a:cs typeface="Calibri"/>
          <a:sym typeface="Calibri"/>
        </a:defRPr>
      </a:lvl8pPr>
      <a:lvl9pPr algn="ctr" defTabSz="407724">
        <a:defRPr sz="3900">
          <a:latin typeface="Calibri"/>
          <a:ea typeface="Calibri"/>
          <a:cs typeface="Calibri"/>
          <a:sym typeface="Calibri"/>
        </a:defRPr>
      </a:lvl9pPr>
    </p:titleStyle>
    <p:bodyStyle>
      <a:lvl1pPr marL="305793" indent="-305793" defTabSz="407724">
        <a:spcBef>
          <a:spcPts val="625"/>
        </a:spcBef>
        <a:buSzPct val="100000"/>
        <a:buFont typeface="Arial"/>
        <a:buChar char="•"/>
        <a:defRPr sz="2900">
          <a:latin typeface="Arial" pitchFamily="34" charset="0"/>
          <a:ea typeface="Arial" pitchFamily="34" charset="0"/>
          <a:cs typeface="Arial" pitchFamily="34" charset="0"/>
          <a:sym typeface="Calibri"/>
        </a:defRPr>
      </a:lvl1pPr>
      <a:lvl2pPr marL="698915" indent="-291238" defTabSz="407724">
        <a:spcBef>
          <a:spcPts val="625"/>
        </a:spcBef>
        <a:buSzPct val="100000"/>
        <a:buFont typeface="Arial"/>
        <a:buChar char="–"/>
        <a:defRPr sz="2900">
          <a:latin typeface="Arial" pitchFamily="34" charset="0"/>
          <a:ea typeface="Arial" pitchFamily="34" charset="0"/>
          <a:cs typeface="Arial" pitchFamily="34" charset="0"/>
          <a:sym typeface="Calibri"/>
        </a:defRPr>
      </a:lvl2pPr>
      <a:lvl3pPr marL="1087248" indent="-271847" defTabSz="407724">
        <a:spcBef>
          <a:spcPts val="625"/>
        </a:spcBef>
        <a:buSzPct val="100000"/>
        <a:buFont typeface="Arial"/>
        <a:buChar char="•"/>
        <a:defRPr sz="2900">
          <a:latin typeface="Arial" pitchFamily="34" charset="0"/>
          <a:ea typeface="Arial" pitchFamily="34" charset="0"/>
          <a:cs typeface="Arial" pitchFamily="34" charset="0"/>
          <a:sym typeface="Calibri"/>
        </a:defRPr>
      </a:lvl3pPr>
      <a:lvl4pPr marL="1549304" indent="-326179" defTabSz="407724">
        <a:spcBef>
          <a:spcPts val="625"/>
        </a:spcBef>
        <a:buSzPct val="100000"/>
        <a:buFont typeface="Arial"/>
        <a:buChar char="–"/>
        <a:defRPr sz="2900">
          <a:latin typeface="Arial" pitchFamily="34" charset="0"/>
          <a:ea typeface="Arial" pitchFamily="34" charset="0"/>
          <a:cs typeface="Arial" pitchFamily="34" charset="0"/>
          <a:sym typeface="Calibri"/>
        </a:defRPr>
      </a:lvl4pPr>
      <a:lvl5pPr marL="1957028" indent="-326179" defTabSz="407724">
        <a:spcBef>
          <a:spcPts val="625"/>
        </a:spcBef>
        <a:buSzPct val="100000"/>
        <a:buFont typeface="Arial"/>
        <a:buChar char="»"/>
        <a:defRPr sz="2900">
          <a:latin typeface="Arial" pitchFamily="34" charset="0"/>
          <a:ea typeface="Arial" pitchFamily="34" charset="0"/>
          <a:cs typeface="Arial" pitchFamily="34" charset="0"/>
          <a:sym typeface="Calibri"/>
        </a:defRPr>
      </a:lvl5pPr>
      <a:lvl6pPr marL="2364751" indent="-326179" defTabSz="407724">
        <a:spcBef>
          <a:spcPts val="625"/>
        </a:spcBef>
        <a:buSzPct val="100000"/>
        <a:buFont typeface="Arial"/>
        <a:buChar char="•"/>
        <a:defRPr sz="2900">
          <a:latin typeface="Calibri"/>
          <a:ea typeface="Calibri"/>
          <a:cs typeface="Calibri"/>
          <a:sym typeface="Calibri"/>
        </a:defRPr>
      </a:lvl6pPr>
      <a:lvl7pPr marL="2772475" indent="-326179" defTabSz="407724">
        <a:spcBef>
          <a:spcPts val="625"/>
        </a:spcBef>
        <a:buSzPct val="100000"/>
        <a:buFont typeface="Arial"/>
        <a:buChar char="•"/>
        <a:defRPr sz="2900">
          <a:latin typeface="Calibri"/>
          <a:ea typeface="Calibri"/>
          <a:cs typeface="Calibri"/>
          <a:sym typeface="Calibri"/>
        </a:defRPr>
      </a:lvl7pPr>
      <a:lvl8pPr marL="3180175" indent="-326178" defTabSz="407724">
        <a:spcBef>
          <a:spcPts val="625"/>
        </a:spcBef>
        <a:buSzPct val="100000"/>
        <a:buFont typeface="Arial"/>
        <a:buChar char="•"/>
        <a:defRPr sz="2900">
          <a:latin typeface="Calibri"/>
          <a:ea typeface="Calibri"/>
          <a:cs typeface="Calibri"/>
          <a:sym typeface="Calibri"/>
        </a:defRPr>
      </a:lvl8pPr>
      <a:lvl9pPr marL="3587876" indent="-326178" defTabSz="407724">
        <a:spcBef>
          <a:spcPts val="625"/>
        </a:spcBef>
        <a:buSzPct val="100000"/>
        <a:buFont typeface="Arial"/>
        <a:buChar char="•"/>
        <a:defRPr sz="2900">
          <a:latin typeface="Calibri"/>
          <a:ea typeface="Calibri"/>
          <a:cs typeface="Calibri"/>
          <a:sym typeface="Calibri"/>
        </a:defRPr>
      </a:lvl9pPr>
    </p:bodyStyle>
    <p:otherStyle>
      <a:lvl1pPr>
        <a:defRPr>
          <a:solidFill>
            <a:schemeClr val="tx1"/>
          </a:solidFill>
          <a:latin typeface="+mn-lt"/>
          <a:ea typeface="+mn-ea"/>
          <a:cs typeface="+mn-cs"/>
          <a:sym typeface="Calibri"/>
        </a:defRPr>
      </a:lvl1pPr>
      <a:lvl2pPr indent="407724">
        <a:defRPr>
          <a:solidFill>
            <a:schemeClr val="tx1"/>
          </a:solidFill>
          <a:latin typeface="+mn-lt"/>
          <a:ea typeface="+mn-ea"/>
          <a:cs typeface="+mn-cs"/>
          <a:sym typeface="Calibri"/>
        </a:defRPr>
      </a:lvl2pPr>
      <a:lvl3pPr indent="815402">
        <a:defRPr>
          <a:solidFill>
            <a:schemeClr val="tx1"/>
          </a:solidFill>
          <a:latin typeface="+mn-lt"/>
          <a:ea typeface="+mn-ea"/>
          <a:cs typeface="+mn-cs"/>
          <a:sym typeface="Calibri"/>
        </a:defRPr>
      </a:lvl3pPr>
      <a:lvl4pPr indent="1223171">
        <a:defRPr>
          <a:solidFill>
            <a:schemeClr val="tx1"/>
          </a:solidFill>
          <a:latin typeface="+mn-lt"/>
          <a:ea typeface="+mn-ea"/>
          <a:cs typeface="+mn-cs"/>
          <a:sym typeface="Calibri"/>
        </a:defRPr>
      </a:lvl4pPr>
      <a:lvl5pPr indent="1630872">
        <a:defRPr>
          <a:solidFill>
            <a:schemeClr val="tx1"/>
          </a:solidFill>
          <a:latin typeface="+mn-lt"/>
          <a:ea typeface="+mn-ea"/>
          <a:cs typeface="+mn-cs"/>
          <a:sym typeface="Calibri"/>
        </a:defRPr>
      </a:lvl5pPr>
      <a:lvl6pPr indent="2038572">
        <a:defRPr>
          <a:solidFill>
            <a:schemeClr val="tx1"/>
          </a:solidFill>
          <a:latin typeface="+mn-lt"/>
          <a:ea typeface="+mn-ea"/>
          <a:cs typeface="+mn-cs"/>
          <a:sym typeface="Calibri"/>
        </a:defRPr>
      </a:lvl6pPr>
      <a:lvl7pPr indent="2446296">
        <a:defRPr>
          <a:solidFill>
            <a:schemeClr val="tx1"/>
          </a:solidFill>
          <a:latin typeface="+mn-lt"/>
          <a:ea typeface="+mn-ea"/>
          <a:cs typeface="+mn-cs"/>
          <a:sym typeface="Calibri"/>
        </a:defRPr>
      </a:lvl7pPr>
      <a:lvl8pPr indent="2853988">
        <a:defRPr>
          <a:solidFill>
            <a:schemeClr val="tx1"/>
          </a:solidFill>
          <a:latin typeface="+mn-lt"/>
          <a:ea typeface="+mn-ea"/>
          <a:cs typeface="+mn-cs"/>
          <a:sym typeface="Calibri"/>
        </a:defRPr>
      </a:lvl8pPr>
      <a:lvl9pPr indent="3261743">
        <a:defRPr>
          <a:solidFill>
            <a:schemeClr val="tx1"/>
          </a:solidFill>
          <a:latin typeface="+mn-lt"/>
          <a:ea typeface="+mn-ea"/>
          <a:cs typeface="+mn-cs"/>
          <a:sym typeface="Calibri"/>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457200" y="69059"/>
            <a:ext cx="8229600" cy="1131094"/>
          </a:xfrm>
          <a:prstGeom prst="rect">
            <a:avLst/>
          </a:prstGeom>
          <a:ln w="12700">
            <a:miter lim="400000"/>
          </a:ln>
          <a:extLst>
            <a:ext uri="{C572A759-6A51-4108-AA02-DFA0A04FC94B}">
              <ma14:wrappingTextBoxFlag xmlns:ma14="http://schemas.microsoft.com/office/mac/drawingml/2011/main" xmlns="" val="1"/>
            </a:ext>
          </a:extLst>
        </p:spPr>
        <p:txBody>
          <a:bodyPr lIns="65288" tIns="65288" rIns="65288" bIns="65288" anchor="ctr">
            <a:normAutofit/>
          </a:bodyPr>
          <a:lstStyle/>
          <a:p>
            <a:pPr lvl="0">
              <a:defRPr sz="1800"/>
            </a:pPr>
            <a:r>
              <a:rPr sz="3813" dirty="0"/>
              <a:t>Title Text</a:t>
            </a:r>
          </a:p>
        </p:txBody>
      </p:sp>
      <p:sp>
        <p:nvSpPr>
          <p:cNvPr id="5" name="Shape 5"/>
          <p:cNvSpPr>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 val="1"/>
            </a:ext>
          </a:extLst>
        </p:spPr>
        <p:txBody>
          <a:bodyPr lIns="65288" tIns="65288" rIns="65288" bIns="65288"/>
          <a:lstStyle/>
          <a:p>
            <a:pPr lvl="0">
              <a:defRPr sz="1800"/>
            </a:pPr>
            <a:r>
              <a:rPr sz="2875" dirty="0"/>
              <a:t>Body Level One</a:t>
            </a:r>
          </a:p>
          <a:p>
            <a:pPr lvl="1">
              <a:defRPr sz="1800"/>
            </a:pPr>
            <a:r>
              <a:rPr sz="2875" dirty="0"/>
              <a:t>Body Level Two</a:t>
            </a:r>
          </a:p>
          <a:p>
            <a:pPr lvl="2">
              <a:defRPr sz="1800"/>
            </a:pPr>
            <a:r>
              <a:rPr sz="2875" dirty="0"/>
              <a:t>Body Level Three</a:t>
            </a:r>
          </a:p>
          <a:p>
            <a:pPr lvl="3">
              <a:defRPr sz="1800"/>
            </a:pPr>
            <a:r>
              <a:rPr sz="2875" dirty="0"/>
              <a:t>Body Level Four</a:t>
            </a:r>
          </a:p>
          <a:p>
            <a:pPr lvl="4">
              <a:defRPr sz="1800"/>
            </a:pPr>
            <a:r>
              <a:rPr sz="2875" dirty="0"/>
              <a:t>Body Level Five</a:t>
            </a:r>
          </a:p>
        </p:txBody>
      </p:sp>
    </p:spTree>
    <p:extLst>
      <p:ext uri="{BB962C8B-B14F-4D97-AF65-F5344CB8AC3E}">
        <p14:creationId xmlns:p14="http://schemas.microsoft.com/office/powerpoint/2010/main" val="2473401164"/>
      </p:ext>
    </p:extLst>
  </p:cSld>
  <p:clrMap bg1="lt1" tx1="dk1" bg2="lt2" tx2="dk2" accent1="accent1" accent2="accent2" accent3="accent3" accent4="accent4" accent5="accent5" accent6="accent6" hlink="hlink" folHlink="folHlink"/>
  <p:sldLayoutIdLst>
    <p:sldLayoutId id="2147484739" r:id="rId1"/>
    <p:sldLayoutId id="2147484740" r:id="rId2"/>
    <p:sldLayoutId id="2147484741" r:id="rId3"/>
    <p:sldLayoutId id="2147484742" r:id="rId4"/>
    <p:sldLayoutId id="2147484743" r:id="rId5"/>
    <p:sldLayoutId id="2147484744" r:id="rId6"/>
    <p:sldLayoutId id="2147484745" r:id="rId7"/>
    <p:sldLayoutId id="2147484746" r:id="rId8"/>
    <p:sldLayoutId id="2147484747" r:id="rId9"/>
    <p:sldLayoutId id="2147484748" r:id="rId10"/>
    <p:sldLayoutId id="2147484749" r:id="rId11"/>
    <p:sldLayoutId id="2147484750" r:id="rId12"/>
    <p:sldLayoutId id="2147484751" r:id="rId13"/>
    <p:sldLayoutId id="2147484752" r:id="rId14"/>
    <p:sldLayoutId id="2147484753" r:id="rId15"/>
    <p:sldLayoutId id="2147484754" r:id="rId16"/>
  </p:sldLayoutIdLst>
  <p:transition spd="med"/>
  <p:timing>
    <p:tnLst>
      <p:par>
        <p:cTn id="1" dur="indefinite" restart="never" nodeType="tmRoot"/>
      </p:par>
    </p:tnLst>
  </p:timing>
  <p:txStyles>
    <p:titleStyle>
      <a:lvl1pPr algn="ctr" defTabSz="408050">
        <a:defRPr sz="3813">
          <a:latin typeface="Arial" pitchFamily="34" charset="0"/>
          <a:ea typeface="Arial" pitchFamily="34" charset="0"/>
          <a:cs typeface="Arial" pitchFamily="34" charset="0"/>
          <a:sym typeface="Calibri"/>
        </a:defRPr>
      </a:lvl1pPr>
      <a:lvl2pPr algn="ctr" defTabSz="408050">
        <a:defRPr sz="3813">
          <a:latin typeface="Calibri"/>
          <a:ea typeface="Calibri"/>
          <a:cs typeface="Calibri"/>
          <a:sym typeface="Calibri"/>
        </a:defRPr>
      </a:lvl2pPr>
      <a:lvl3pPr algn="ctr" defTabSz="408050">
        <a:defRPr sz="3813">
          <a:latin typeface="Calibri"/>
          <a:ea typeface="Calibri"/>
          <a:cs typeface="Calibri"/>
          <a:sym typeface="Calibri"/>
        </a:defRPr>
      </a:lvl3pPr>
      <a:lvl4pPr algn="ctr" defTabSz="408050">
        <a:defRPr sz="3813">
          <a:latin typeface="Calibri"/>
          <a:ea typeface="Calibri"/>
          <a:cs typeface="Calibri"/>
          <a:sym typeface="Calibri"/>
        </a:defRPr>
      </a:lvl4pPr>
      <a:lvl5pPr algn="ctr" defTabSz="408050">
        <a:defRPr sz="3813">
          <a:latin typeface="Calibri"/>
          <a:ea typeface="Calibri"/>
          <a:cs typeface="Calibri"/>
          <a:sym typeface="Calibri"/>
        </a:defRPr>
      </a:lvl5pPr>
      <a:lvl6pPr algn="ctr" defTabSz="408050">
        <a:defRPr sz="3813">
          <a:latin typeface="Calibri"/>
          <a:ea typeface="Calibri"/>
          <a:cs typeface="Calibri"/>
          <a:sym typeface="Calibri"/>
        </a:defRPr>
      </a:lvl6pPr>
      <a:lvl7pPr algn="ctr" defTabSz="408050">
        <a:defRPr sz="3813">
          <a:latin typeface="Calibri"/>
          <a:ea typeface="Calibri"/>
          <a:cs typeface="Calibri"/>
          <a:sym typeface="Calibri"/>
        </a:defRPr>
      </a:lvl7pPr>
      <a:lvl8pPr algn="ctr" defTabSz="408050">
        <a:defRPr sz="3813">
          <a:latin typeface="Calibri"/>
          <a:ea typeface="Calibri"/>
          <a:cs typeface="Calibri"/>
          <a:sym typeface="Calibri"/>
        </a:defRPr>
      </a:lvl8pPr>
      <a:lvl9pPr algn="ctr" defTabSz="408050">
        <a:defRPr sz="3813">
          <a:latin typeface="Calibri"/>
          <a:ea typeface="Calibri"/>
          <a:cs typeface="Calibri"/>
          <a:sym typeface="Calibri"/>
        </a:defRPr>
      </a:lvl9pPr>
    </p:titleStyle>
    <p:bodyStyle>
      <a:lvl1pPr marL="306040" indent="-306040" defTabSz="408050">
        <a:spcBef>
          <a:spcPts val="625"/>
        </a:spcBef>
        <a:buSzPct val="100000"/>
        <a:buFont typeface="Arial"/>
        <a:buChar char="•"/>
        <a:defRPr sz="2875">
          <a:latin typeface="Arial" pitchFamily="34" charset="0"/>
          <a:ea typeface="Arial" pitchFamily="34" charset="0"/>
          <a:cs typeface="Arial" pitchFamily="34" charset="0"/>
          <a:sym typeface="Calibri"/>
        </a:defRPr>
      </a:lvl1pPr>
      <a:lvl2pPr marL="699518" indent="-291466" defTabSz="408050">
        <a:spcBef>
          <a:spcPts val="625"/>
        </a:spcBef>
        <a:buSzPct val="100000"/>
        <a:buFont typeface="Arial"/>
        <a:buChar char="–"/>
        <a:defRPr sz="2875">
          <a:latin typeface="Arial" pitchFamily="34" charset="0"/>
          <a:ea typeface="Arial" pitchFamily="34" charset="0"/>
          <a:cs typeface="Arial" pitchFamily="34" charset="0"/>
          <a:sym typeface="Calibri"/>
        </a:defRPr>
      </a:lvl2pPr>
      <a:lvl3pPr marL="1088136" indent="-272034" defTabSz="408050">
        <a:spcBef>
          <a:spcPts val="625"/>
        </a:spcBef>
        <a:buSzPct val="100000"/>
        <a:buFont typeface="Arial"/>
        <a:buChar char="•"/>
        <a:defRPr sz="2875">
          <a:latin typeface="Arial" pitchFamily="34" charset="0"/>
          <a:ea typeface="Arial" pitchFamily="34" charset="0"/>
          <a:cs typeface="Arial" pitchFamily="34" charset="0"/>
          <a:sym typeface="Calibri"/>
        </a:defRPr>
      </a:lvl3pPr>
      <a:lvl4pPr marL="1550593" indent="-326441" defTabSz="408050">
        <a:spcBef>
          <a:spcPts val="625"/>
        </a:spcBef>
        <a:buSzPct val="100000"/>
        <a:buFont typeface="Arial"/>
        <a:buChar char="–"/>
        <a:defRPr sz="2875">
          <a:latin typeface="Arial" pitchFamily="34" charset="0"/>
          <a:ea typeface="Arial" pitchFamily="34" charset="0"/>
          <a:cs typeface="Arial" pitchFamily="34" charset="0"/>
          <a:sym typeface="Calibri"/>
        </a:defRPr>
      </a:lvl4pPr>
      <a:lvl5pPr marL="1958645" indent="-326441" defTabSz="408050">
        <a:spcBef>
          <a:spcPts val="625"/>
        </a:spcBef>
        <a:buSzPct val="100000"/>
        <a:buFont typeface="Arial"/>
        <a:buChar char="»"/>
        <a:defRPr sz="2875">
          <a:latin typeface="Arial" pitchFamily="34" charset="0"/>
          <a:ea typeface="Arial" pitchFamily="34" charset="0"/>
          <a:cs typeface="Arial" pitchFamily="34" charset="0"/>
          <a:sym typeface="Calibri"/>
        </a:defRPr>
      </a:lvl5pPr>
      <a:lvl6pPr marL="2366693" indent="-326441" defTabSz="408050">
        <a:spcBef>
          <a:spcPts val="625"/>
        </a:spcBef>
        <a:buSzPct val="100000"/>
        <a:buFont typeface="Arial"/>
        <a:buChar char="•"/>
        <a:defRPr sz="2875">
          <a:latin typeface="Calibri"/>
          <a:ea typeface="Calibri"/>
          <a:cs typeface="Calibri"/>
          <a:sym typeface="Calibri"/>
        </a:defRPr>
      </a:lvl6pPr>
      <a:lvl7pPr marL="2774747" indent="-326441" defTabSz="408050">
        <a:spcBef>
          <a:spcPts val="625"/>
        </a:spcBef>
        <a:buSzPct val="100000"/>
        <a:buFont typeface="Arial"/>
        <a:buChar char="•"/>
        <a:defRPr sz="2875">
          <a:latin typeface="Calibri"/>
          <a:ea typeface="Calibri"/>
          <a:cs typeface="Calibri"/>
          <a:sym typeface="Calibri"/>
        </a:defRPr>
      </a:lvl7pPr>
      <a:lvl8pPr marL="3182798" indent="-326440" defTabSz="408050">
        <a:spcBef>
          <a:spcPts val="625"/>
        </a:spcBef>
        <a:buSzPct val="100000"/>
        <a:buFont typeface="Arial"/>
        <a:buChar char="•"/>
        <a:defRPr sz="2875">
          <a:latin typeface="Calibri"/>
          <a:ea typeface="Calibri"/>
          <a:cs typeface="Calibri"/>
          <a:sym typeface="Calibri"/>
        </a:defRPr>
      </a:lvl8pPr>
      <a:lvl9pPr marL="3590849" indent="-326440" defTabSz="408050">
        <a:spcBef>
          <a:spcPts val="625"/>
        </a:spcBef>
        <a:buSzPct val="100000"/>
        <a:buFont typeface="Arial"/>
        <a:buChar char="•"/>
        <a:defRPr sz="2875">
          <a:latin typeface="Calibri"/>
          <a:ea typeface="Calibri"/>
          <a:cs typeface="Calibri"/>
          <a:sym typeface="Calibri"/>
        </a:defRPr>
      </a:lvl9pPr>
    </p:bodyStyle>
    <p:otherStyle>
      <a:lvl1pPr>
        <a:defRPr>
          <a:solidFill>
            <a:schemeClr val="tx1"/>
          </a:solidFill>
          <a:latin typeface="+mn-lt"/>
          <a:ea typeface="+mn-ea"/>
          <a:cs typeface="+mn-cs"/>
          <a:sym typeface="Calibri"/>
        </a:defRPr>
      </a:lvl1pPr>
      <a:lvl2pPr indent="408050">
        <a:defRPr>
          <a:solidFill>
            <a:schemeClr val="tx1"/>
          </a:solidFill>
          <a:latin typeface="+mn-lt"/>
          <a:ea typeface="+mn-ea"/>
          <a:cs typeface="+mn-cs"/>
          <a:sym typeface="Calibri"/>
        </a:defRPr>
      </a:lvl2pPr>
      <a:lvl3pPr indent="816103">
        <a:defRPr>
          <a:solidFill>
            <a:schemeClr val="tx1"/>
          </a:solidFill>
          <a:latin typeface="+mn-lt"/>
          <a:ea typeface="+mn-ea"/>
          <a:cs typeface="+mn-cs"/>
          <a:sym typeface="Calibri"/>
        </a:defRPr>
      </a:lvl3pPr>
      <a:lvl4pPr indent="1224155">
        <a:defRPr>
          <a:solidFill>
            <a:schemeClr val="tx1"/>
          </a:solidFill>
          <a:latin typeface="+mn-lt"/>
          <a:ea typeface="+mn-ea"/>
          <a:cs typeface="+mn-cs"/>
          <a:sym typeface="Calibri"/>
        </a:defRPr>
      </a:lvl4pPr>
      <a:lvl5pPr indent="1632207">
        <a:defRPr>
          <a:solidFill>
            <a:schemeClr val="tx1"/>
          </a:solidFill>
          <a:latin typeface="+mn-lt"/>
          <a:ea typeface="+mn-ea"/>
          <a:cs typeface="+mn-cs"/>
          <a:sym typeface="Calibri"/>
        </a:defRPr>
      </a:lvl5pPr>
      <a:lvl6pPr indent="2040255">
        <a:defRPr>
          <a:solidFill>
            <a:schemeClr val="tx1"/>
          </a:solidFill>
          <a:latin typeface="+mn-lt"/>
          <a:ea typeface="+mn-ea"/>
          <a:cs typeface="+mn-cs"/>
          <a:sym typeface="Calibri"/>
        </a:defRPr>
      </a:lvl6pPr>
      <a:lvl7pPr indent="2448307">
        <a:defRPr>
          <a:solidFill>
            <a:schemeClr val="tx1"/>
          </a:solidFill>
          <a:latin typeface="+mn-lt"/>
          <a:ea typeface="+mn-ea"/>
          <a:cs typeface="+mn-cs"/>
          <a:sym typeface="Calibri"/>
        </a:defRPr>
      </a:lvl7pPr>
      <a:lvl8pPr indent="2856357">
        <a:defRPr>
          <a:solidFill>
            <a:schemeClr val="tx1"/>
          </a:solidFill>
          <a:latin typeface="+mn-lt"/>
          <a:ea typeface="+mn-ea"/>
          <a:cs typeface="+mn-cs"/>
          <a:sym typeface="Calibri"/>
        </a:defRPr>
      </a:lvl8pPr>
      <a:lvl9pPr indent="3264409">
        <a:defRPr>
          <a:solidFill>
            <a:schemeClr val="tx1"/>
          </a:solidFill>
          <a:latin typeface="+mn-lt"/>
          <a:ea typeface="+mn-ea"/>
          <a:cs typeface="+mn-cs"/>
          <a:sym typeface="Calibri"/>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457200" y="69059"/>
            <a:ext cx="8229600" cy="1131094"/>
          </a:xfrm>
          <a:prstGeom prst="rect">
            <a:avLst/>
          </a:prstGeom>
          <a:ln w="12700">
            <a:miter lim="400000"/>
          </a:ln>
          <a:extLst>
            <a:ext uri="{C572A759-6A51-4108-AA02-DFA0A04FC94B}">
              <ma14:wrappingTextBoxFlag xmlns:ma14="http://schemas.microsoft.com/office/mac/drawingml/2011/main" xmlns="" val="1"/>
            </a:ext>
          </a:extLst>
        </p:spPr>
        <p:txBody>
          <a:bodyPr lIns="65254" tIns="65254" rIns="65254" bIns="65254" anchor="ctr">
            <a:normAutofit/>
          </a:bodyPr>
          <a:lstStyle/>
          <a:p>
            <a:pPr lvl="0">
              <a:defRPr sz="1800"/>
            </a:pPr>
            <a:r>
              <a:rPr sz="3875" dirty="0"/>
              <a:t>Title Text</a:t>
            </a:r>
          </a:p>
        </p:txBody>
      </p:sp>
      <p:sp>
        <p:nvSpPr>
          <p:cNvPr id="5" name="Shape 5"/>
          <p:cNvSpPr>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 val="1"/>
            </a:ext>
          </a:extLst>
        </p:spPr>
        <p:txBody>
          <a:bodyPr lIns="65254" tIns="65254" rIns="65254" bIns="65254"/>
          <a:lstStyle/>
          <a:p>
            <a:pPr lvl="0">
              <a:defRPr sz="1800"/>
            </a:pPr>
            <a:r>
              <a:rPr sz="2875" dirty="0"/>
              <a:t>Body Level One</a:t>
            </a:r>
          </a:p>
          <a:p>
            <a:pPr lvl="1">
              <a:defRPr sz="1800"/>
            </a:pPr>
            <a:r>
              <a:rPr sz="2875" dirty="0"/>
              <a:t>Body Level Two</a:t>
            </a:r>
          </a:p>
          <a:p>
            <a:pPr lvl="2">
              <a:defRPr sz="1800"/>
            </a:pPr>
            <a:r>
              <a:rPr sz="2875" dirty="0"/>
              <a:t>Body Level Three</a:t>
            </a:r>
          </a:p>
          <a:p>
            <a:pPr lvl="3">
              <a:defRPr sz="1800"/>
            </a:pPr>
            <a:r>
              <a:rPr sz="2875" dirty="0"/>
              <a:t>Body Level Four</a:t>
            </a:r>
          </a:p>
          <a:p>
            <a:pPr lvl="4">
              <a:defRPr sz="1800"/>
            </a:pPr>
            <a:r>
              <a:rPr sz="2875" dirty="0"/>
              <a:t>Body Level Five</a:t>
            </a:r>
          </a:p>
        </p:txBody>
      </p:sp>
    </p:spTree>
    <p:extLst>
      <p:ext uri="{BB962C8B-B14F-4D97-AF65-F5344CB8AC3E}">
        <p14:creationId xmlns:p14="http://schemas.microsoft.com/office/powerpoint/2010/main" val="1507146455"/>
      </p:ext>
    </p:extLst>
  </p:cSld>
  <p:clrMap bg1="lt1" tx1="dk1" bg2="lt2" tx2="dk2" accent1="accent1" accent2="accent2" accent3="accent3" accent4="accent4" accent5="accent5" accent6="accent6" hlink="hlink" folHlink="folHlink"/>
  <p:sldLayoutIdLst>
    <p:sldLayoutId id="2147484756" r:id="rId1"/>
    <p:sldLayoutId id="2147484757" r:id="rId2"/>
    <p:sldLayoutId id="2147484758" r:id="rId3"/>
    <p:sldLayoutId id="2147484759" r:id="rId4"/>
    <p:sldLayoutId id="2147484760" r:id="rId5"/>
    <p:sldLayoutId id="2147484761" r:id="rId6"/>
    <p:sldLayoutId id="2147484762" r:id="rId7"/>
    <p:sldLayoutId id="2147484763" r:id="rId8"/>
    <p:sldLayoutId id="2147484764" r:id="rId9"/>
    <p:sldLayoutId id="2147484765" r:id="rId10"/>
    <p:sldLayoutId id="2147484766" r:id="rId11"/>
    <p:sldLayoutId id="2147484767" r:id="rId12"/>
    <p:sldLayoutId id="2147484768" r:id="rId13"/>
    <p:sldLayoutId id="2147484769" r:id="rId14"/>
    <p:sldLayoutId id="2147484770" r:id="rId15"/>
    <p:sldLayoutId id="2147484771" r:id="rId16"/>
    <p:sldLayoutId id="2147484772" r:id="rId17"/>
  </p:sldLayoutIdLst>
  <p:transition spd="med"/>
  <p:txStyles>
    <p:titleStyle>
      <a:lvl1pPr algn="ctr" defTabSz="407869">
        <a:defRPr sz="3813">
          <a:latin typeface="Arial" pitchFamily="34" charset="0"/>
          <a:ea typeface="Arial" pitchFamily="34" charset="0"/>
          <a:cs typeface="Arial" pitchFamily="34" charset="0"/>
          <a:sym typeface="Calibri"/>
        </a:defRPr>
      </a:lvl1pPr>
      <a:lvl2pPr algn="ctr" defTabSz="407869">
        <a:defRPr sz="3875">
          <a:latin typeface="Calibri"/>
          <a:ea typeface="Calibri"/>
          <a:cs typeface="Calibri"/>
          <a:sym typeface="Calibri"/>
        </a:defRPr>
      </a:lvl2pPr>
      <a:lvl3pPr algn="ctr" defTabSz="407869">
        <a:defRPr sz="3875">
          <a:latin typeface="Calibri"/>
          <a:ea typeface="Calibri"/>
          <a:cs typeface="Calibri"/>
          <a:sym typeface="Calibri"/>
        </a:defRPr>
      </a:lvl3pPr>
      <a:lvl4pPr algn="ctr" defTabSz="407869">
        <a:defRPr sz="3875">
          <a:latin typeface="Calibri"/>
          <a:ea typeface="Calibri"/>
          <a:cs typeface="Calibri"/>
          <a:sym typeface="Calibri"/>
        </a:defRPr>
      </a:lvl4pPr>
      <a:lvl5pPr algn="ctr" defTabSz="407869">
        <a:defRPr sz="3875">
          <a:latin typeface="Calibri"/>
          <a:ea typeface="Calibri"/>
          <a:cs typeface="Calibri"/>
          <a:sym typeface="Calibri"/>
        </a:defRPr>
      </a:lvl5pPr>
      <a:lvl6pPr algn="ctr" defTabSz="407869">
        <a:defRPr sz="3875">
          <a:latin typeface="Calibri"/>
          <a:ea typeface="Calibri"/>
          <a:cs typeface="Calibri"/>
          <a:sym typeface="Calibri"/>
        </a:defRPr>
      </a:lvl6pPr>
      <a:lvl7pPr algn="ctr" defTabSz="407869">
        <a:defRPr sz="3875">
          <a:latin typeface="Calibri"/>
          <a:ea typeface="Calibri"/>
          <a:cs typeface="Calibri"/>
          <a:sym typeface="Calibri"/>
        </a:defRPr>
      </a:lvl7pPr>
      <a:lvl8pPr algn="ctr" defTabSz="407869">
        <a:defRPr sz="3875">
          <a:latin typeface="Calibri"/>
          <a:ea typeface="Calibri"/>
          <a:cs typeface="Calibri"/>
          <a:sym typeface="Calibri"/>
        </a:defRPr>
      </a:lvl8pPr>
      <a:lvl9pPr algn="ctr" defTabSz="407869">
        <a:defRPr sz="3875">
          <a:latin typeface="Calibri"/>
          <a:ea typeface="Calibri"/>
          <a:cs typeface="Calibri"/>
          <a:sym typeface="Calibri"/>
        </a:defRPr>
      </a:lvl9pPr>
    </p:titleStyle>
    <p:bodyStyle>
      <a:lvl1pPr marL="305902" indent="-305902" defTabSz="407869">
        <a:spcBef>
          <a:spcPts val="625"/>
        </a:spcBef>
        <a:buSzPct val="100000"/>
        <a:buFont typeface="Arial"/>
        <a:buChar char="•"/>
        <a:defRPr sz="2875">
          <a:latin typeface="Arial" pitchFamily="34" charset="0"/>
          <a:ea typeface="Arial" pitchFamily="34" charset="0"/>
          <a:cs typeface="Arial" pitchFamily="34" charset="0"/>
          <a:sym typeface="Calibri"/>
        </a:defRPr>
      </a:lvl1pPr>
      <a:lvl2pPr marL="699200" indent="-291341" defTabSz="407869">
        <a:spcBef>
          <a:spcPts val="625"/>
        </a:spcBef>
        <a:buSzPct val="100000"/>
        <a:buFont typeface="Arial"/>
        <a:buChar char="–"/>
        <a:defRPr sz="2875">
          <a:latin typeface="Arial" pitchFamily="34" charset="0"/>
          <a:ea typeface="Arial" pitchFamily="34" charset="0"/>
          <a:cs typeface="Arial" pitchFamily="34" charset="0"/>
          <a:sym typeface="Calibri"/>
        </a:defRPr>
      </a:lvl2pPr>
      <a:lvl3pPr marL="1087647" indent="-271905" defTabSz="407869">
        <a:spcBef>
          <a:spcPts val="625"/>
        </a:spcBef>
        <a:buSzPct val="100000"/>
        <a:buFont typeface="Arial"/>
        <a:buChar char="•"/>
        <a:defRPr sz="2875">
          <a:latin typeface="Arial" pitchFamily="34" charset="0"/>
          <a:ea typeface="Arial" pitchFamily="34" charset="0"/>
          <a:cs typeface="Arial" pitchFamily="34" charset="0"/>
          <a:sym typeface="Calibri"/>
        </a:defRPr>
      </a:lvl3pPr>
      <a:lvl4pPr marL="1549898" indent="-326294" defTabSz="407869">
        <a:spcBef>
          <a:spcPts val="625"/>
        </a:spcBef>
        <a:buSzPct val="100000"/>
        <a:buFont typeface="Arial"/>
        <a:buChar char="–"/>
        <a:defRPr sz="2875">
          <a:latin typeface="Arial" pitchFamily="34" charset="0"/>
          <a:ea typeface="Arial" pitchFamily="34" charset="0"/>
          <a:cs typeface="Arial" pitchFamily="34" charset="0"/>
          <a:sym typeface="Calibri"/>
        </a:defRPr>
      </a:lvl4pPr>
      <a:lvl5pPr marL="1957756" indent="-326294" defTabSz="407869">
        <a:spcBef>
          <a:spcPts val="625"/>
        </a:spcBef>
        <a:buSzPct val="100000"/>
        <a:buFont typeface="Arial"/>
        <a:buChar char="»"/>
        <a:defRPr sz="2875">
          <a:latin typeface="Arial" pitchFamily="34" charset="0"/>
          <a:ea typeface="Arial" pitchFamily="34" charset="0"/>
          <a:cs typeface="Arial" pitchFamily="34" charset="0"/>
          <a:sym typeface="Calibri"/>
        </a:defRPr>
      </a:lvl5pPr>
      <a:lvl6pPr marL="2365633" indent="-326294" defTabSz="407869">
        <a:spcBef>
          <a:spcPts val="625"/>
        </a:spcBef>
        <a:buSzPct val="100000"/>
        <a:buFont typeface="Arial"/>
        <a:buChar char="•"/>
        <a:defRPr sz="2875">
          <a:latin typeface="Calibri"/>
          <a:ea typeface="Calibri"/>
          <a:cs typeface="Calibri"/>
          <a:sym typeface="Calibri"/>
        </a:defRPr>
      </a:lvl6pPr>
      <a:lvl7pPr marL="2773498" indent="-326294" defTabSz="407869">
        <a:spcBef>
          <a:spcPts val="625"/>
        </a:spcBef>
        <a:buSzPct val="100000"/>
        <a:buFont typeface="Arial"/>
        <a:buChar char="•"/>
        <a:defRPr sz="2875">
          <a:latin typeface="Calibri"/>
          <a:ea typeface="Calibri"/>
          <a:cs typeface="Calibri"/>
          <a:sym typeface="Calibri"/>
        </a:defRPr>
      </a:lvl7pPr>
      <a:lvl8pPr marL="3181361" indent="-326292" defTabSz="407869">
        <a:spcBef>
          <a:spcPts val="625"/>
        </a:spcBef>
        <a:buSzPct val="100000"/>
        <a:buFont typeface="Arial"/>
        <a:buChar char="•"/>
        <a:defRPr sz="2875">
          <a:latin typeface="Calibri"/>
          <a:ea typeface="Calibri"/>
          <a:cs typeface="Calibri"/>
          <a:sym typeface="Calibri"/>
        </a:defRPr>
      </a:lvl8pPr>
      <a:lvl9pPr marL="3589233" indent="-326292" defTabSz="407869">
        <a:spcBef>
          <a:spcPts val="625"/>
        </a:spcBef>
        <a:buSzPct val="100000"/>
        <a:buFont typeface="Arial"/>
        <a:buChar char="•"/>
        <a:defRPr sz="2875">
          <a:latin typeface="Calibri"/>
          <a:ea typeface="Calibri"/>
          <a:cs typeface="Calibri"/>
          <a:sym typeface="Calibri"/>
        </a:defRPr>
      </a:lvl9pPr>
    </p:bodyStyle>
    <p:otherStyle>
      <a:lvl1pPr>
        <a:defRPr>
          <a:solidFill>
            <a:schemeClr val="tx1"/>
          </a:solidFill>
          <a:latin typeface="+mn-lt"/>
          <a:ea typeface="+mn-ea"/>
          <a:cs typeface="+mn-cs"/>
          <a:sym typeface="Calibri"/>
        </a:defRPr>
      </a:lvl1pPr>
      <a:lvl2pPr indent="407869">
        <a:defRPr>
          <a:solidFill>
            <a:schemeClr val="tx1"/>
          </a:solidFill>
          <a:latin typeface="+mn-lt"/>
          <a:ea typeface="+mn-ea"/>
          <a:cs typeface="+mn-cs"/>
          <a:sym typeface="Calibri"/>
        </a:defRPr>
      </a:lvl2pPr>
      <a:lvl3pPr indent="815731">
        <a:defRPr>
          <a:solidFill>
            <a:schemeClr val="tx1"/>
          </a:solidFill>
          <a:latin typeface="+mn-lt"/>
          <a:ea typeface="+mn-ea"/>
          <a:cs typeface="+mn-cs"/>
          <a:sym typeface="Calibri"/>
        </a:defRPr>
      </a:lvl3pPr>
      <a:lvl4pPr indent="1223607">
        <a:defRPr>
          <a:solidFill>
            <a:schemeClr val="tx1"/>
          </a:solidFill>
          <a:latin typeface="+mn-lt"/>
          <a:ea typeface="+mn-ea"/>
          <a:cs typeface="+mn-cs"/>
          <a:sym typeface="Calibri"/>
        </a:defRPr>
      </a:lvl4pPr>
      <a:lvl5pPr indent="1631470">
        <a:defRPr>
          <a:solidFill>
            <a:schemeClr val="tx1"/>
          </a:solidFill>
          <a:latin typeface="+mn-lt"/>
          <a:ea typeface="+mn-ea"/>
          <a:cs typeface="+mn-cs"/>
          <a:sym typeface="Calibri"/>
        </a:defRPr>
      </a:lvl5pPr>
      <a:lvl6pPr indent="2039338">
        <a:defRPr>
          <a:solidFill>
            <a:schemeClr val="tx1"/>
          </a:solidFill>
          <a:latin typeface="+mn-lt"/>
          <a:ea typeface="+mn-ea"/>
          <a:cs typeface="+mn-cs"/>
          <a:sym typeface="Calibri"/>
        </a:defRPr>
      </a:lvl6pPr>
      <a:lvl7pPr indent="2447212">
        <a:defRPr>
          <a:solidFill>
            <a:schemeClr val="tx1"/>
          </a:solidFill>
          <a:latin typeface="+mn-lt"/>
          <a:ea typeface="+mn-ea"/>
          <a:cs typeface="+mn-cs"/>
          <a:sym typeface="Calibri"/>
        </a:defRPr>
      </a:lvl7pPr>
      <a:lvl8pPr indent="2855069">
        <a:defRPr>
          <a:solidFill>
            <a:schemeClr val="tx1"/>
          </a:solidFill>
          <a:latin typeface="+mn-lt"/>
          <a:ea typeface="+mn-ea"/>
          <a:cs typeface="+mn-cs"/>
          <a:sym typeface="Calibri"/>
        </a:defRPr>
      </a:lvl8pPr>
      <a:lvl9pPr indent="3262941">
        <a:defRPr>
          <a:solidFill>
            <a:schemeClr val="tx1"/>
          </a:solidFill>
          <a:latin typeface="+mn-lt"/>
          <a:ea typeface="+mn-ea"/>
          <a:cs typeface="+mn-cs"/>
          <a:sym typeface="Calibri"/>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457200" y="69057"/>
            <a:ext cx="8229600" cy="1131094"/>
          </a:xfrm>
          <a:prstGeom prst="rect">
            <a:avLst/>
          </a:prstGeom>
          <a:ln w="12700">
            <a:miter lim="400000"/>
          </a:ln>
          <a:extLst>
            <a:ext uri="{C572A759-6A51-4108-AA02-DFA0A04FC94B}">
              <ma14:wrappingTextBoxFlag xmlns:ma14="http://schemas.microsoft.com/office/mac/drawingml/2011/main" xmlns="" val="1"/>
            </a:ext>
          </a:extLst>
        </p:spPr>
        <p:txBody>
          <a:bodyPr lIns="40819" tIns="40819" rIns="40819" bIns="40819" anchor="ctr">
            <a:normAutofit/>
          </a:bodyPr>
          <a:lstStyle/>
          <a:p>
            <a:pPr lvl="0">
              <a:defRPr sz="1800"/>
            </a:pPr>
            <a:r>
              <a:rPr sz="3900" dirty="0"/>
              <a:t>Title Text</a:t>
            </a:r>
          </a:p>
        </p:txBody>
      </p:sp>
      <p:sp>
        <p:nvSpPr>
          <p:cNvPr id="5" name="Shape 5"/>
          <p:cNvSpPr>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 val="1"/>
            </a:ext>
          </a:extLst>
        </p:spPr>
        <p:txBody>
          <a:bodyPr lIns="40819" tIns="40819" rIns="40819" bIns="40819"/>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Tree>
    <p:extLst>
      <p:ext uri="{BB962C8B-B14F-4D97-AF65-F5344CB8AC3E}">
        <p14:creationId xmlns:p14="http://schemas.microsoft.com/office/powerpoint/2010/main" val="3700631735"/>
      </p:ext>
    </p:extLst>
  </p:cSld>
  <p:clrMap bg1="lt1" tx1="dk1" bg2="lt2" tx2="dk2" accent1="accent1" accent2="accent2" accent3="accent3" accent4="accent4" accent5="accent5" accent6="accent6" hlink="hlink" folHlink="folHlink"/>
  <p:sldLayoutIdLst>
    <p:sldLayoutId id="2147484774" r:id="rId1"/>
    <p:sldLayoutId id="2147484775" r:id="rId2"/>
    <p:sldLayoutId id="2147484776" r:id="rId3"/>
    <p:sldLayoutId id="2147484777" r:id="rId4"/>
    <p:sldLayoutId id="2147484778" r:id="rId5"/>
    <p:sldLayoutId id="2147484779" r:id="rId6"/>
    <p:sldLayoutId id="2147484780" r:id="rId7"/>
    <p:sldLayoutId id="2147484781" r:id="rId8"/>
    <p:sldLayoutId id="2147484782" r:id="rId9"/>
    <p:sldLayoutId id="2147484783" r:id="rId10"/>
    <p:sldLayoutId id="2147484784" r:id="rId11"/>
    <p:sldLayoutId id="2147484785" r:id="rId12"/>
    <p:sldLayoutId id="2147484786" r:id="rId13"/>
    <p:sldLayoutId id="2147484787" r:id="rId14"/>
    <p:sldLayoutId id="2147484788" r:id="rId15"/>
    <p:sldLayoutId id="2147484789" r:id="rId16"/>
    <p:sldLayoutId id="2147484790" r:id="rId17"/>
    <p:sldLayoutId id="2147484791" r:id="rId18"/>
    <p:sldLayoutId id="2147484792" r:id="rId19"/>
    <p:sldLayoutId id="2147484793" r:id="rId20"/>
    <p:sldLayoutId id="2147484794" r:id="rId21"/>
  </p:sldLayoutIdLst>
  <p:transition spd="med"/>
  <p:timing>
    <p:tnLst>
      <p:par>
        <p:cTn id="1" dur="indefinite" restart="never" nodeType="tmRoot"/>
      </p:par>
    </p:tnLst>
  </p:timing>
  <p:txStyles>
    <p:titleStyle>
      <a:lvl1pPr algn="ctr" defTabSz="408194">
        <a:defRPr sz="3900">
          <a:latin typeface="Arial" pitchFamily="34" charset="0"/>
          <a:ea typeface="Arial" pitchFamily="34" charset="0"/>
          <a:cs typeface="Arial" pitchFamily="34" charset="0"/>
          <a:sym typeface="Calibri"/>
        </a:defRPr>
      </a:lvl1pPr>
      <a:lvl2pPr algn="ctr" defTabSz="408194">
        <a:defRPr sz="3900">
          <a:latin typeface="Calibri"/>
          <a:ea typeface="Calibri"/>
          <a:cs typeface="Calibri"/>
          <a:sym typeface="Calibri"/>
        </a:defRPr>
      </a:lvl2pPr>
      <a:lvl3pPr algn="ctr" defTabSz="408194">
        <a:defRPr sz="3900">
          <a:latin typeface="Calibri"/>
          <a:ea typeface="Calibri"/>
          <a:cs typeface="Calibri"/>
          <a:sym typeface="Calibri"/>
        </a:defRPr>
      </a:lvl3pPr>
      <a:lvl4pPr algn="ctr" defTabSz="408194">
        <a:defRPr sz="3900">
          <a:latin typeface="Calibri"/>
          <a:ea typeface="Calibri"/>
          <a:cs typeface="Calibri"/>
          <a:sym typeface="Calibri"/>
        </a:defRPr>
      </a:lvl4pPr>
      <a:lvl5pPr algn="ctr" defTabSz="408194">
        <a:defRPr sz="3900">
          <a:latin typeface="Calibri"/>
          <a:ea typeface="Calibri"/>
          <a:cs typeface="Calibri"/>
          <a:sym typeface="Calibri"/>
        </a:defRPr>
      </a:lvl5pPr>
      <a:lvl6pPr algn="ctr" defTabSz="408194">
        <a:defRPr sz="3900">
          <a:latin typeface="Calibri"/>
          <a:ea typeface="Calibri"/>
          <a:cs typeface="Calibri"/>
          <a:sym typeface="Calibri"/>
        </a:defRPr>
      </a:lvl6pPr>
      <a:lvl7pPr algn="ctr" defTabSz="408194">
        <a:defRPr sz="3900">
          <a:latin typeface="Calibri"/>
          <a:ea typeface="Calibri"/>
          <a:cs typeface="Calibri"/>
          <a:sym typeface="Calibri"/>
        </a:defRPr>
      </a:lvl7pPr>
      <a:lvl8pPr algn="ctr" defTabSz="408194">
        <a:defRPr sz="3900">
          <a:latin typeface="Calibri"/>
          <a:ea typeface="Calibri"/>
          <a:cs typeface="Calibri"/>
          <a:sym typeface="Calibri"/>
        </a:defRPr>
      </a:lvl8pPr>
      <a:lvl9pPr algn="ctr" defTabSz="408194">
        <a:defRPr sz="3900">
          <a:latin typeface="Calibri"/>
          <a:ea typeface="Calibri"/>
          <a:cs typeface="Calibri"/>
          <a:sym typeface="Calibri"/>
        </a:defRPr>
      </a:lvl9pPr>
    </p:titleStyle>
    <p:bodyStyle>
      <a:lvl1pPr marL="306146" indent="-306146" defTabSz="408194">
        <a:spcBef>
          <a:spcPts val="625"/>
        </a:spcBef>
        <a:buSzPct val="100000"/>
        <a:buFont typeface="Arial"/>
        <a:buChar char="•"/>
        <a:defRPr sz="2900">
          <a:latin typeface="Arial" pitchFamily="34" charset="0"/>
          <a:ea typeface="Arial" pitchFamily="34" charset="0"/>
          <a:cs typeface="Arial" pitchFamily="34" charset="0"/>
          <a:sym typeface="Calibri"/>
        </a:defRPr>
      </a:lvl1pPr>
      <a:lvl2pPr marL="699761" indent="-291567" defTabSz="408194">
        <a:spcBef>
          <a:spcPts val="625"/>
        </a:spcBef>
        <a:buSzPct val="100000"/>
        <a:buFont typeface="Arial"/>
        <a:buChar char="–"/>
        <a:defRPr sz="2900">
          <a:latin typeface="Arial" pitchFamily="34" charset="0"/>
          <a:ea typeface="Arial" pitchFamily="34" charset="0"/>
          <a:cs typeface="Arial" pitchFamily="34" charset="0"/>
          <a:sym typeface="Calibri"/>
        </a:defRPr>
      </a:lvl2pPr>
      <a:lvl3pPr marL="1088517" indent="-272129" defTabSz="408194">
        <a:spcBef>
          <a:spcPts val="625"/>
        </a:spcBef>
        <a:buSzPct val="100000"/>
        <a:buFont typeface="Arial"/>
        <a:buChar char="•"/>
        <a:defRPr sz="2900">
          <a:latin typeface="Arial" pitchFamily="34" charset="0"/>
          <a:ea typeface="Arial" pitchFamily="34" charset="0"/>
          <a:cs typeface="Arial" pitchFamily="34" charset="0"/>
          <a:sym typeface="Calibri"/>
        </a:defRPr>
      </a:lvl3pPr>
      <a:lvl4pPr marL="1551137" indent="-326555" defTabSz="408194">
        <a:spcBef>
          <a:spcPts val="625"/>
        </a:spcBef>
        <a:buSzPct val="100000"/>
        <a:buFont typeface="Arial"/>
        <a:buChar char="–"/>
        <a:defRPr sz="2900">
          <a:latin typeface="Arial" pitchFamily="34" charset="0"/>
          <a:ea typeface="Arial" pitchFamily="34" charset="0"/>
          <a:cs typeface="Arial" pitchFamily="34" charset="0"/>
          <a:sym typeface="Calibri"/>
        </a:defRPr>
      </a:lvl4pPr>
      <a:lvl5pPr marL="1959331" indent="-326555" defTabSz="408194">
        <a:spcBef>
          <a:spcPts val="625"/>
        </a:spcBef>
        <a:buSzPct val="100000"/>
        <a:buFont typeface="Arial"/>
        <a:buChar char="»"/>
        <a:defRPr sz="2900">
          <a:latin typeface="Arial" pitchFamily="34" charset="0"/>
          <a:ea typeface="Arial" pitchFamily="34" charset="0"/>
          <a:cs typeface="Arial" pitchFamily="34" charset="0"/>
          <a:sym typeface="Calibri"/>
        </a:defRPr>
      </a:lvl5pPr>
      <a:lvl6pPr marL="2367524" indent="-326555" defTabSz="408194">
        <a:spcBef>
          <a:spcPts val="625"/>
        </a:spcBef>
        <a:buSzPct val="100000"/>
        <a:buFont typeface="Arial"/>
        <a:buChar char="•"/>
        <a:defRPr sz="2900">
          <a:latin typeface="Calibri"/>
          <a:ea typeface="Calibri"/>
          <a:cs typeface="Calibri"/>
          <a:sym typeface="Calibri"/>
        </a:defRPr>
      </a:lvl6pPr>
      <a:lvl7pPr marL="2775718" indent="-326555" defTabSz="408194">
        <a:spcBef>
          <a:spcPts val="625"/>
        </a:spcBef>
        <a:buSzPct val="100000"/>
        <a:buFont typeface="Arial"/>
        <a:buChar char="•"/>
        <a:defRPr sz="2900">
          <a:latin typeface="Calibri"/>
          <a:ea typeface="Calibri"/>
          <a:cs typeface="Calibri"/>
          <a:sym typeface="Calibri"/>
        </a:defRPr>
      </a:lvl7pPr>
      <a:lvl8pPr marL="3183911" indent="-326554" defTabSz="408194">
        <a:spcBef>
          <a:spcPts val="625"/>
        </a:spcBef>
        <a:buSzPct val="100000"/>
        <a:buFont typeface="Arial"/>
        <a:buChar char="•"/>
        <a:defRPr sz="2900">
          <a:latin typeface="Calibri"/>
          <a:ea typeface="Calibri"/>
          <a:cs typeface="Calibri"/>
          <a:sym typeface="Calibri"/>
        </a:defRPr>
      </a:lvl8pPr>
      <a:lvl9pPr marL="3592105" indent="-326554" defTabSz="408194">
        <a:spcBef>
          <a:spcPts val="625"/>
        </a:spcBef>
        <a:buSzPct val="100000"/>
        <a:buFont typeface="Arial"/>
        <a:buChar char="•"/>
        <a:defRPr sz="2900">
          <a:latin typeface="Calibri"/>
          <a:ea typeface="Calibri"/>
          <a:cs typeface="Calibri"/>
          <a:sym typeface="Calibri"/>
        </a:defRPr>
      </a:lvl9pPr>
    </p:bodyStyle>
    <p:otherStyle>
      <a:lvl1pPr>
        <a:defRPr>
          <a:solidFill>
            <a:schemeClr val="tx1"/>
          </a:solidFill>
          <a:latin typeface="+mn-lt"/>
          <a:ea typeface="+mn-ea"/>
          <a:cs typeface="+mn-cs"/>
          <a:sym typeface="Calibri"/>
        </a:defRPr>
      </a:lvl1pPr>
      <a:lvl2pPr indent="408194">
        <a:defRPr>
          <a:solidFill>
            <a:schemeClr val="tx1"/>
          </a:solidFill>
          <a:latin typeface="+mn-lt"/>
          <a:ea typeface="+mn-ea"/>
          <a:cs typeface="+mn-cs"/>
          <a:sym typeface="Calibri"/>
        </a:defRPr>
      </a:lvl2pPr>
      <a:lvl3pPr indent="816388">
        <a:defRPr>
          <a:solidFill>
            <a:schemeClr val="tx1"/>
          </a:solidFill>
          <a:latin typeface="+mn-lt"/>
          <a:ea typeface="+mn-ea"/>
          <a:cs typeface="+mn-cs"/>
          <a:sym typeface="Calibri"/>
        </a:defRPr>
      </a:lvl3pPr>
      <a:lvl4pPr indent="1224582">
        <a:defRPr>
          <a:solidFill>
            <a:schemeClr val="tx1"/>
          </a:solidFill>
          <a:latin typeface="+mn-lt"/>
          <a:ea typeface="+mn-ea"/>
          <a:cs typeface="+mn-cs"/>
          <a:sym typeface="Calibri"/>
        </a:defRPr>
      </a:lvl4pPr>
      <a:lvl5pPr indent="1632776">
        <a:defRPr>
          <a:solidFill>
            <a:schemeClr val="tx1"/>
          </a:solidFill>
          <a:latin typeface="+mn-lt"/>
          <a:ea typeface="+mn-ea"/>
          <a:cs typeface="+mn-cs"/>
          <a:sym typeface="Calibri"/>
        </a:defRPr>
      </a:lvl5pPr>
      <a:lvl6pPr indent="2040969">
        <a:defRPr>
          <a:solidFill>
            <a:schemeClr val="tx1"/>
          </a:solidFill>
          <a:latin typeface="+mn-lt"/>
          <a:ea typeface="+mn-ea"/>
          <a:cs typeface="+mn-cs"/>
          <a:sym typeface="Calibri"/>
        </a:defRPr>
      </a:lvl6pPr>
      <a:lvl7pPr indent="2449163">
        <a:defRPr>
          <a:solidFill>
            <a:schemeClr val="tx1"/>
          </a:solidFill>
          <a:latin typeface="+mn-lt"/>
          <a:ea typeface="+mn-ea"/>
          <a:cs typeface="+mn-cs"/>
          <a:sym typeface="Calibri"/>
        </a:defRPr>
      </a:lvl7pPr>
      <a:lvl8pPr indent="2857357">
        <a:defRPr>
          <a:solidFill>
            <a:schemeClr val="tx1"/>
          </a:solidFill>
          <a:latin typeface="+mn-lt"/>
          <a:ea typeface="+mn-ea"/>
          <a:cs typeface="+mn-cs"/>
          <a:sym typeface="Calibri"/>
        </a:defRPr>
      </a:lvl8pPr>
      <a:lvl9pPr indent="3265551">
        <a:defRPr>
          <a:solidFill>
            <a:schemeClr val="tx1"/>
          </a:solidFill>
          <a:latin typeface="+mn-lt"/>
          <a:ea typeface="+mn-ea"/>
          <a:cs typeface="+mn-cs"/>
          <a:sym typeface="Calibri"/>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457200" y="69057"/>
            <a:ext cx="8229600" cy="1131094"/>
          </a:xfrm>
          <a:prstGeom prst="rect">
            <a:avLst/>
          </a:prstGeom>
          <a:ln w="12700">
            <a:miter lim="400000"/>
          </a:ln>
          <a:extLst>
            <a:ext uri="{C572A759-6A51-4108-AA02-DFA0A04FC94B}">
              <ma14:wrappingTextBoxFlag xmlns:ma14="http://schemas.microsoft.com/office/mac/drawingml/2011/main" xmlns="" val="1"/>
            </a:ext>
          </a:extLst>
        </p:spPr>
        <p:txBody>
          <a:bodyPr lIns="40819" tIns="40819" rIns="40819" bIns="40819" anchor="ctr">
            <a:normAutofit/>
          </a:bodyPr>
          <a:lstStyle/>
          <a:p>
            <a:pPr lvl="0">
              <a:defRPr sz="1800"/>
            </a:pPr>
            <a:r>
              <a:rPr sz="3900" dirty="0"/>
              <a:t>Title Text</a:t>
            </a:r>
          </a:p>
        </p:txBody>
      </p:sp>
      <p:sp>
        <p:nvSpPr>
          <p:cNvPr id="5" name="Shape 5"/>
          <p:cNvSpPr>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 val="1"/>
            </a:ext>
          </a:extLst>
        </p:spPr>
        <p:txBody>
          <a:bodyPr lIns="40819" tIns="40819" rIns="40819" bIns="40819"/>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Tree>
    <p:extLst>
      <p:ext uri="{BB962C8B-B14F-4D97-AF65-F5344CB8AC3E}">
        <p14:creationId xmlns:p14="http://schemas.microsoft.com/office/powerpoint/2010/main" val="3954144461"/>
      </p:ext>
    </p:extLst>
  </p:cSld>
  <p:clrMap bg1="lt1" tx1="dk1" bg2="lt2" tx2="dk2" accent1="accent1" accent2="accent2" accent3="accent3" accent4="accent4" accent5="accent5" accent6="accent6" hlink="hlink" folHlink="folHlink"/>
  <p:sldLayoutIdLst>
    <p:sldLayoutId id="2147484796" r:id="rId1"/>
    <p:sldLayoutId id="2147484797" r:id="rId2"/>
    <p:sldLayoutId id="2147484798" r:id="rId3"/>
    <p:sldLayoutId id="2147484799" r:id="rId4"/>
    <p:sldLayoutId id="2147484800" r:id="rId5"/>
    <p:sldLayoutId id="2147484801" r:id="rId6"/>
    <p:sldLayoutId id="2147484802" r:id="rId7"/>
    <p:sldLayoutId id="2147484803" r:id="rId8"/>
    <p:sldLayoutId id="2147484804" r:id="rId9"/>
    <p:sldLayoutId id="2147484805" r:id="rId10"/>
    <p:sldLayoutId id="2147484806" r:id="rId11"/>
    <p:sldLayoutId id="2147484807" r:id="rId12"/>
    <p:sldLayoutId id="2147484808" r:id="rId13"/>
    <p:sldLayoutId id="2147484810" r:id="rId14"/>
    <p:sldLayoutId id="2147484811" r:id="rId15"/>
    <p:sldLayoutId id="2147484812" r:id="rId16"/>
    <p:sldLayoutId id="2147484813" r:id="rId17"/>
    <p:sldLayoutId id="2147484814" r:id="rId18"/>
    <p:sldLayoutId id="2147484815" r:id="rId19"/>
    <p:sldLayoutId id="2147484816" r:id="rId20"/>
  </p:sldLayoutIdLst>
  <p:transition spd="med"/>
  <p:timing>
    <p:tnLst>
      <p:par>
        <p:cTn id="1" dur="indefinite" restart="never" nodeType="tmRoot"/>
      </p:par>
    </p:tnLst>
  </p:timing>
  <p:txStyles>
    <p:titleStyle>
      <a:lvl1pPr algn="ctr" defTabSz="408194">
        <a:defRPr sz="3900">
          <a:latin typeface="Arial" pitchFamily="34" charset="0"/>
          <a:ea typeface="Arial" pitchFamily="34" charset="0"/>
          <a:cs typeface="Arial" pitchFamily="34" charset="0"/>
          <a:sym typeface="Calibri"/>
        </a:defRPr>
      </a:lvl1pPr>
      <a:lvl2pPr algn="ctr" defTabSz="408194">
        <a:defRPr sz="3900">
          <a:latin typeface="Calibri"/>
          <a:ea typeface="Calibri"/>
          <a:cs typeface="Calibri"/>
          <a:sym typeface="Calibri"/>
        </a:defRPr>
      </a:lvl2pPr>
      <a:lvl3pPr algn="ctr" defTabSz="408194">
        <a:defRPr sz="3900">
          <a:latin typeface="Calibri"/>
          <a:ea typeface="Calibri"/>
          <a:cs typeface="Calibri"/>
          <a:sym typeface="Calibri"/>
        </a:defRPr>
      </a:lvl3pPr>
      <a:lvl4pPr algn="ctr" defTabSz="408194">
        <a:defRPr sz="3900">
          <a:latin typeface="Calibri"/>
          <a:ea typeface="Calibri"/>
          <a:cs typeface="Calibri"/>
          <a:sym typeface="Calibri"/>
        </a:defRPr>
      </a:lvl4pPr>
      <a:lvl5pPr algn="ctr" defTabSz="408194">
        <a:defRPr sz="3900">
          <a:latin typeface="Calibri"/>
          <a:ea typeface="Calibri"/>
          <a:cs typeface="Calibri"/>
          <a:sym typeface="Calibri"/>
        </a:defRPr>
      </a:lvl5pPr>
      <a:lvl6pPr algn="ctr" defTabSz="408194">
        <a:defRPr sz="3900">
          <a:latin typeface="Calibri"/>
          <a:ea typeface="Calibri"/>
          <a:cs typeface="Calibri"/>
          <a:sym typeface="Calibri"/>
        </a:defRPr>
      </a:lvl6pPr>
      <a:lvl7pPr algn="ctr" defTabSz="408194">
        <a:defRPr sz="3900">
          <a:latin typeface="Calibri"/>
          <a:ea typeface="Calibri"/>
          <a:cs typeface="Calibri"/>
          <a:sym typeface="Calibri"/>
        </a:defRPr>
      </a:lvl7pPr>
      <a:lvl8pPr algn="ctr" defTabSz="408194">
        <a:defRPr sz="3900">
          <a:latin typeface="Calibri"/>
          <a:ea typeface="Calibri"/>
          <a:cs typeface="Calibri"/>
          <a:sym typeface="Calibri"/>
        </a:defRPr>
      </a:lvl8pPr>
      <a:lvl9pPr algn="ctr" defTabSz="408194">
        <a:defRPr sz="3900">
          <a:latin typeface="Calibri"/>
          <a:ea typeface="Calibri"/>
          <a:cs typeface="Calibri"/>
          <a:sym typeface="Calibri"/>
        </a:defRPr>
      </a:lvl9pPr>
    </p:titleStyle>
    <p:bodyStyle>
      <a:lvl1pPr marL="306146" indent="-306146" defTabSz="408194">
        <a:spcBef>
          <a:spcPts val="625"/>
        </a:spcBef>
        <a:buSzPct val="100000"/>
        <a:buFont typeface="Arial"/>
        <a:buChar char="•"/>
        <a:defRPr sz="2900">
          <a:latin typeface="Arial" pitchFamily="34" charset="0"/>
          <a:ea typeface="Arial" pitchFamily="34" charset="0"/>
          <a:cs typeface="Arial" pitchFamily="34" charset="0"/>
          <a:sym typeface="Calibri"/>
        </a:defRPr>
      </a:lvl1pPr>
      <a:lvl2pPr marL="699761" indent="-291567" defTabSz="408194">
        <a:spcBef>
          <a:spcPts val="625"/>
        </a:spcBef>
        <a:buSzPct val="100000"/>
        <a:buFont typeface="Arial"/>
        <a:buChar char="–"/>
        <a:defRPr sz="2900">
          <a:latin typeface="Arial" pitchFamily="34" charset="0"/>
          <a:ea typeface="Arial" pitchFamily="34" charset="0"/>
          <a:cs typeface="Arial" pitchFamily="34" charset="0"/>
          <a:sym typeface="Calibri"/>
        </a:defRPr>
      </a:lvl2pPr>
      <a:lvl3pPr marL="1088517" indent="-272129" defTabSz="408194">
        <a:spcBef>
          <a:spcPts val="625"/>
        </a:spcBef>
        <a:buSzPct val="100000"/>
        <a:buFont typeface="Arial"/>
        <a:buChar char="•"/>
        <a:defRPr sz="2900">
          <a:latin typeface="Arial" pitchFamily="34" charset="0"/>
          <a:ea typeface="Arial" pitchFamily="34" charset="0"/>
          <a:cs typeface="Arial" pitchFamily="34" charset="0"/>
          <a:sym typeface="Calibri"/>
        </a:defRPr>
      </a:lvl3pPr>
      <a:lvl4pPr marL="1551137" indent="-326555" defTabSz="408194">
        <a:spcBef>
          <a:spcPts val="625"/>
        </a:spcBef>
        <a:buSzPct val="100000"/>
        <a:buFont typeface="Arial"/>
        <a:buChar char="–"/>
        <a:defRPr sz="2900">
          <a:latin typeface="Arial" pitchFamily="34" charset="0"/>
          <a:ea typeface="Arial" pitchFamily="34" charset="0"/>
          <a:cs typeface="Arial" pitchFamily="34" charset="0"/>
          <a:sym typeface="Calibri"/>
        </a:defRPr>
      </a:lvl4pPr>
      <a:lvl5pPr marL="1959331" indent="-326555" defTabSz="408194">
        <a:spcBef>
          <a:spcPts val="625"/>
        </a:spcBef>
        <a:buSzPct val="100000"/>
        <a:buFont typeface="Arial"/>
        <a:buChar char="»"/>
        <a:defRPr sz="2900">
          <a:latin typeface="Arial" pitchFamily="34" charset="0"/>
          <a:ea typeface="Arial" pitchFamily="34" charset="0"/>
          <a:cs typeface="Arial" pitchFamily="34" charset="0"/>
          <a:sym typeface="Calibri"/>
        </a:defRPr>
      </a:lvl5pPr>
      <a:lvl6pPr marL="2367524" indent="-326555" defTabSz="408194">
        <a:spcBef>
          <a:spcPts val="625"/>
        </a:spcBef>
        <a:buSzPct val="100000"/>
        <a:buFont typeface="Arial"/>
        <a:buChar char="•"/>
        <a:defRPr sz="2900">
          <a:latin typeface="Calibri"/>
          <a:ea typeface="Calibri"/>
          <a:cs typeface="Calibri"/>
          <a:sym typeface="Calibri"/>
        </a:defRPr>
      </a:lvl6pPr>
      <a:lvl7pPr marL="2775718" indent="-326555" defTabSz="408194">
        <a:spcBef>
          <a:spcPts val="625"/>
        </a:spcBef>
        <a:buSzPct val="100000"/>
        <a:buFont typeface="Arial"/>
        <a:buChar char="•"/>
        <a:defRPr sz="2900">
          <a:latin typeface="Calibri"/>
          <a:ea typeface="Calibri"/>
          <a:cs typeface="Calibri"/>
          <a:sym typeface="Calibri"/>
        </a:defRPr>
      </a:lvl7pPr>
      <a:lvl8pPr marL="3183911" indent="-326554" defTabSz="408194">
        <a:spcBef>
          <a:spcPts val="625"/>
        </a:spcBef>
        <a:buSzPct val="100000"/>
        <a:buFont typeface="Arial"/>
        <a:buChar char="•"/>
        <a:defRPr sz="2900">
          <a:latin typeface="Calibri"/>
          <a:ea typeface="Calibri"/>
          <a:cs typeface="Calibri"/>
          <a:sym typeface="Calibri"/>
        </a:defRPr>
      </a:lvl8pPr>
      <a:lvl9pPr marL="3592105" indent="-326554" defTabSz="408194">
        <a:spcBef>
          <a:spcPts val="625"/>
        </a:spcBef>
        <a:buSzPct val="100000"/>
        <a:buFont typeface="Arial"/>
        <a:buChar char="•"/>
        <a:defRPr sz="2900">
          <a:latin typeface="Calibri"/>
          <a:ea typeface="Calibri"/>
          <a:cs typeface="Calibri"/>
          <a:sym typeface="Calibri"/>
        </a:defRPr>
      </a:lvl9pPr>
    </p:bodyStyle>
    <p:otherStyle>
      <a:lvl1pPr>
        <a:defRPr>
          <a:solidFill>
            <a:schemeClr val="tx1"/>
          </a:solidFill>
          <a:latin typeface="+mn-lt"/>
          <a:ea typeface="+mn-ea"/>
          <a:cs typeface="+mn-cs"/>
          <a:sym typeface="Calibri"/>
        </a:defRPr>
      </a:lvl1pPr>
      <a:lvl2pPr indent="408194">
        <a:defRPr>
          <a:solidFill>
            <a:schemeClr val="tx1"/>
          </a:solidFill>
          <a:latin typeface="+mn-lt"/>
          <a:ea typeface="+mn-ea"/>
          <a:cs typeface="+mn-cs"/>
          <a:sym typeface="Calibri"/>
        </a:defRPr>
      </a:lvl2pPr>
      <a:lvl3pPr indent="816388">
        <a:defRPr>
          <a:solidFill>
            <a:schemeClr val="tx1"/>
          </a:solidFill>
          <a:latin typeface="+mn-lt"/>
          <a:ea typeface="+mn-ea"/>
          <a:cs typeface="+mn-cs"/>
          <a:sym typeface="Calibri"/>
        </a:defRPr>
      </a:lvl3pPr>
      <a:lvl4pPr indent="1224582">
        <a:defRPr>
          <a:solidFill>
            <a:schemeClr val="tx1"/>
          </a:solidFill>
          <a:latin typeface="+mn-lt"/>
          <a:ea typeface="+mn-ea"/>
          <a:cs typeface="+mn-cs"/>
          <a:sym typeface="Calibri"/>
        </a:defRPr>
      </a:lvl4pPr>
      <a:lvl5pPr indent="1632776">
        <a:defRPr>
          <a:solidFill>
            <a:schemeClr val="tx1"/>
          </a:solidFill>
          <a:latin typeface="+mn-lt"/>
          <a:ea typeface="+mn-ea"/>
          <a:cs typeface="+mn-cs"/>
          <a:sym typeface="Calibri"/>
        </a:defRPr>
      </a:lvl5pPr>
      <a:lvl6pPr indent="2040969">
        <a:defRPr>
          <a:solidFill>
            <a:schemeClr val="tx1"/>
          </a:solidFill>
          <a:latin typeface="+mn-lt"/>
          <a:ea typeface="+mn-ea"/>
          <a:cs typeface="+mn-cs"/>
          <a:sym typeface="Calibri"/>
        </a:defRPr>
      </a:lvl6pPr>
      <a:lvl7pPr indent="2449163">
        <a:defRPr>
          <a:solidFill>
            <a:schemeClr val="tx1"/>
          </a:solidFill>
          <a:latin typeface="+mn-lt"/>
          <a:ea typeface="+mn-ea"/>
          <a:cs typeface="+mn-cs"/>
          <a:sym typeface="Calibri"/>
        </a:defRPr>
      </a:lvl7pPr>
      <a:lvl8pPr indent="2857357">
        <a:defRPr>
          <a:solidFill>
            <a:schemeClr val="tx1"/>
          </a:solidFill>
          <a:latin typeface="+mn-lt"/>
          <a:ea typeface="+mn-ea"/>
          <a:cs typeface="+mn-cs"/>
          <a:sym typeface="Calibri"/>
        </a:defRPr>
      </a:lvl8pPr>
      <a:lvl9pPr indent="3265551">
        <a:defRPr>
          <a:solidFill>
            <a:schemeClr val="tx1"/>
          </a:solidFill>
          <a:latin typeface="+mn-lt"/>
          <a:ea typeface="+mn-ea"/>
          <a:cs typeface="+mn-cs"/>
          <a:sym typeface="Calibri"/>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457200" y="69057"/>
            <a:ext cx="8229600" cy="1131094"/>
          </a:xfrm>
          <a:prstGeom prst="rect">
            <a:avLst/>
          </a:prstGeom>
          <a:ln w="12700">
            <a:miter lim="400000"/>
          </a:ln>
          <a:extLst>
            <a:ext uri="{C572A759-6A51-4108-AA02-DFA0A04FC94B}">
              <ma14:wrappingTextBoxFlag xmlns:ma14="http://schemas.microsoft.com/office/mac/drawingml/2011/main" xmlns="" val="1"/>
            </a:ext>
          </a:extLst>
        </p:spPr>
        <p:txBody>
          <a:bodyPr lIns="40819" tIns="40819" rIns="40819" bIns="40819" anchor="ctr">
            <a:normAutofit/>
          </a:bodyPr>
          <a:lstStyle/>
          <a:p>
            <a:pPr lvl="0">
              <a:defRPr sz="1800"/>
            </a:pPr>
            <a:r>
              <a:rPr sz="3900" dirty="0"/>
              <a:t>Title Text</a:t>
            </a:r>
          </a:p>
        </p:txBody>
      </p:sp>
      <p:sp>
        <p:nvSpPr>
          <p:cNvPr id="5" name="Shape 5"/>
          <p:cNvSpPr>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 val="1"/>
            </a:ext>
          </a:extLst>
        </p:spPr>
        <p:txBody>
          <a:bodyPr lIns="40819" tIns="40819" rIns="40819" bIns="40819"/>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Tree>
    <p:extLst>
      <p:ext uri="{BB962C8B-B14F-4D97-AF65-F5344CB8AC3E}">
        <p14:creationId xmlns:p14="http://schemas.microsoft.com/office/powerpoint/2010/main" val="3503318654"/>
      </p:ext>
    </p:extLst>
  </p:cSld>
  <p:clrMap bg1="lt1" tx1="dk1" bg2="lt2" tx2="dk2" accent1="accent1" accent2="accent2" accent3="accent3" accent4="accent4" accent5="accent5" accent6="accent6" hlink="hlink" folHlink="folHlink"/>
  <p:sldLayoutIdLst>
    <p:sldLayoutId id="2147484818" r:id="rId1"/>
    <p:sldLayoutId id="2147484819" r:id="rId2"/>
    <p:sldLayoutId id="2147484820" r:id="rId3"/>
    <p:sldLayoutId id="2147484821" r:id="rId4"/>
    <p:sldLayoutId id="2147484822" r:id="rId5"/>
    <p:sldLayoutId id="2147484823" r:id="rId6"/>
    <p:sldLayoutId id="2147484824" r:id="rId7"/>
    <p:sldLayoutId id="2147484825" r:id="rId8"/>
    <p:sldLayoutId id="2147484826" r:id="rId9"/>
    <p:sldLayoutId id="2147484827" r:id="rId10"/>
    <p:sldLayoutId id="2147484828" r:id="rId11"/>
    <p:sldLayoutId id="2147484829" r:id="rId12"/>
    <p:sldLayoutId id="2147484830" r:id="rId13"/>
    <p:sldLayoutId id="2147484831" r:id="rId14"/>
    <p:sldLayoutId id="2147484832" r:id="rId15"/>
    <p:sldLayoutId id="2147484833" r:id="rId16"/>
    <p:sldLayoutId id="2147484834" r:id="rId17"/>
    <p:sldLayoutId id="2147484835" r:id="rId18"/>
    <p:sldLayoutId id="2147484836" r:id="rId19"/>
    <p:sldLayoutId id="2147484837" r:id="rId20"/>
    <p:sldLayoutId id="2147484838" r:id="rId21"/>
  </p:sldLayoutIdLst>
  <p:transition spd="med"/>
  <p:timing>
    <p:tnLst>
      <p:par>
        <p:cTn id="1" dur="indefinite" restart="never" nodeType="tmRoot"/>
      </p:par>
    </p:tnLst>
  </p:timing>
  <p:txStyles>
    <p:titleStyle>
      <a:lvl1pPr algn="ctr" defTabSz="408194">
        <a:defRPr sz="3900">
          <a:latin typeface="Arial" pitchFamily="34" charset="0"/>
          <a:ea typeface="Arial" pitchFamily="34" charset="0"/>
          <a:cs typeface="Arial" pitchFamily="34" charset="0"/>
          <a:sym typeface="Calibri"/>
        </a:defRPr>
      </a:lvl1pPr>
      <a:lvl2pPr algn="ctr" defTabSz="408194">
        <a:defRPr sz="3900">
          <a:latin typeface="Calibri"/>
          <a:ea typeface="Calibri"/>
          <a:cs typeface="Calibri"/>
          <a:sym typeface="Calibri"/>
        </a:defRPr>
      </a:lvl2pPr>
      <a:lvl3pPr algn="ctr" defTabSz="408194">
        <a:defRPr sz="3900">
          <a:latin typeface="Calibri"/>
          <a:ea typeface="Calibri"/>
          <a:cs typeface="Calibri"/>
          <a:sym typeface="Calibri"/>
        </a:defRPr>
      </a:lvl3pPr>
      <a:lvl4pPr algn="ctr" defTabSz="408194">
        <a:defRPr sz="3900">
          <a:latin typeface="Calibri"/>
          <a:ea typeface="Calibri"/>
          <a:cs typeface="Calibri"/>
          <a:sym typeface="Calibri"/>
        </a:defRPr>
      </a:lvl4pPr>
      <a:lvl5pPr algn="ctr" defTabSz="408194">
        <a:defRPr sz="3900">
          <a:latin typeface="Calibri"/>
          <a:ea typeface="Calibri"/>
          <a:cs typeface="Calibri"/>
          <a:sym typeface="Calibri"/>
        </a:defRPr>
      </a:lvl5pPr>
      <a:lvl6pPr algn="ctr" defTabSz="408194">
        <a:defRPr sz="3900">
          <a:latin typeface="Calibri"/>
          <a:ea typeface="Calibri"/>
          <a:cs typeface="Calibri"/>
          <a:sym typeface="Calibri"/>
        </a:defRPr>
      </a:lvl6pPr>
      <a:lvl7pPr algn="ctr" defTabSz="408194">
        <a:defRPr sz="3900">
          <a:latin typeface="Calibri"/>
          <a:ea typeface="Calibri"/>
          <a:cs typeface="Calibri"/>
          <a:sym typeface="Calibri"/>
        </a:defRPr>
      </a:lvl7pPr>
      <a:lvl8pPr algn="ctr" defTabSz="408194">
        <a:defRPr sz="3900">
          <a:latin typeface="Calibri"/>
          <a:ea typeface="Calibri"/>
          <a:cs typeface="Calibri"/>
          <a:sym typeface="Calibri"/>
        </a:defRPr>
      </a:lvl8pPr>
      <a:lvl9pPr algn="ctr" defTabSz="408194">
        <a:defRPr sz="3900">
          <a:latin typeface="Calibri"/>
          <a:ea typeface="Calibri"/>
          <a:cs typeface="Calibri"/>
          <a:sym typeface="Calibri"/>
        </a:defRPr>
      </a:lvl9pPr>
    </p:titleStyle>
    <p:bodyStyle>
      <a:lvl1pPr marL="306146" indent="-306146" defTabSz="408194">
        <a:spcBef>
          <a:spcPts val="625"/>
        </a:spcBef>
        <a:buSzPct val="100000"/>
        <a:buFont typeface="Arial"/>
        <a:buChar char="•"/>
        <a:defRPr sz="2900">
          <a:latin typeface="Arial" pitchFamily="34" charset="0"/>
          <a:ea typeface="Arial" pitchFamily="34" charset="0"/>
          <a:cs typeface="Arial" pitchFamily="34" charset="0"/>
          <a:sym typeface="Calibri"/>
        </a:defRPr>
      </a:lvl1pPr>
      <a:lvl2pPr marL="699761" indent="-291567" defTabSz="408194">
        <a:spcBef>
          <a:spcPts val="625"/>
        </a:spcBef>
        <a:buSzPct val="100000"/>
        <a:buFont typeface="Arial"/>
        <a:buChar char="–"/>
        <a:defRPr sz="2900">
          <a:latin typeface="Arial" pitchFamily="34" charset="0"/>
          <a:ea typeface="Arial" pitchFamily="34" charset="0"/>
          <a:cs typeface="Arial" pitchFamily="34" charset="0"/>
          <a:sym typeface="Calibri"/>
        </a:defRPr>
      </a:lvl2pPr>
      <a:lvl3pPr marL="1088517" indent="-272129" defTabSz="408194">
        <a:spcBef>
          <a:spcPts val="625"/>
        </a:spcBef>
        <a:buSzPct val="100000"/>
        <a:buFont typeface="Arial"/>
        <a:buChar char="•"/>
        <a:defRPr sz="2900">
          <a:latin typeface="Arial" pitchFamily="34" charset="0"/>
          <a:ea typeface="Arial" pitchFamily="34" charset="0"/>
          <a:cs typeface="Arial" pitchFamily="34" charset="0"/>
          <a:sym typeface="Calibri"/>
        </a:defRPr>
      </a:lvl3pPr>
      <a:lvl4pPr marL="1551137" indent="-326555" defTabSz="408194">
        <a:spcBef>
          <a:spcPts val="625"/>
        </a:spcBef>
        <a:buSzPct val="100000"/>
        <a:buFont typeface="Arial"/>
        <a:buChar char="–"/>
        <a:defRPr sz="2900">
          <a:latin typeface="Arial" pitchFamily="34" charset="0"/>
          <a:ea typeface="Arial" pitchFamily="34" charset="0"/>
          <a:cs typeface="Arial" pitchFamily="34" charset="0"/>
          <a:sym typeface="Calibri"/>
        </a:defRPr>
      </a:lvl4pPr>
      <a:lvl5pPr marL="1959331" indent="-326555" defTabSz="408194">
        <a:spcBef>
          <a:spcPts val="625"/>
        </a:spcBef>
        <a:buSzPct val="100000"/>
        <a:buFont typeface="Arial"/>
        <a:buChar char="»"/>
        <a:defRPr sz="2900">
          <a:latin typeface="Arial" pitchFamily="34" charset="0"/>
          <a:ea typeface="Arial" pitchFamily="34" charset="0"/>
          <a:cs typeface="Arial" pitchFamily="34" charset="0"/>
          <a:sym typeface="Calibri"/>
        </a:defRPr>
      </a:lvl5pPr>
      <a:lvl6pPr marL="2367524" indent="-326555" defTabSz="408194">
        <a:spcBef>
          <a:spcPts val="625"/>
        </a:spcBef>
        <a:buSzPct val="100000"/>
        <a:buFont typeface="Arial"/>
        <a:buChar char="•"/>
        <a:defRPr sz="2900">
          <a:latin typeface="Calibri"/>
          <a:ea typeface="Calibri"/>
          <a:cs typeface="Calibri"/>
          <a:sym typeface="Calibri"/>
        </a:defRPr>
      </a:lvl6pPr>
      <a:lvl7pPr marL="2775718" indent="-326555" defTabSz="408194">
        <a:spcBef>
          <a:spcPts val="625"/>
        </a:spcBef>
        <a:buSzPct val="100000"/>
        <a:buFont typeface="Arial"/>
        <a:buChar char="•"/>
        <a:defRPr sz="2900">
          <a:latin typeface="Calibri"/>
          <a:ea typeface="Calibri"/>
          <a:cs typeface="Calibri"/>
          <a:sym typeface="Calibri"/>
        </a:defRPr>
      </a:lvl7pPr>
      <a:lvl8pPr marL="3183911" indent="-326554" defTabSz="408194">
        <a:spcBef>
          <a:spcPts val="625"/>
        </a:spcBef>
        <a:buSzPct val="100000"/>
        <a:buFont typeface="Arial"/>
        <a:buChar char="•"/>
        <a:defRPr sz="2900">
          <a:latin typeface="Calibri"/>
          <a:ea typeface="Calibri"/>
          <a:cs typeface="Calibri"/>
          <a:sym typeface="Calibri"/>
        </a:defRPr>
      </a:lvl8pPr>
      <a:lvl9pPr marL="3592105" indent="-326554" defTabSz="408194">
        <a:spcBef>
          <a:spcPts val="625"/>
        </a:spcBef>
        <a:buSzPct val="100000"/>
        <a:buFont typeface="Arial"/>
        <a:buChar char="•"/>
        <a:defRPr sz="2900">
          <a:latin typeface="Calibri"/>
          <a:ea typeface="Calibri"/>
          <a:cs typeface="Calibri"/>
          <a:sym typeface="Calibri"/>
        </a:defRPr>
      </a:lvl9pPr>
    </p:bodyStyle>
    <p:otherStyle>
      <a:lvl1pPr>
        <a:defRPr>
          <a:solidFill>
            <a:schemeClr val="tx1"/>
          </a:solidFill>
          <a:latin typeface="+mn-lt"/>
          <a:ea typeface="+mn-ea"/>
          <a:cs typeface="+mn-cs"/>
          <a:sym typeface="Calibri"/>
        </a:defRPr>
      </a:lvl1pPr>
      <a:lvl2pPr indent="408194">
        <a:defRPr>
          <a:solidFill>
            <a:schemeClr val="tx1"/>
          </a:solidFill>
          <a:latin typeface="+mn-lt"/>
          <a:ea typeface="+mn-ea"/>
          <a:cs typeface="+mn-cs"/>
          <a:sym typeface="Calibri"/>
        </a:defRPr>
      </a:lvl2pPr>
      <a:lvl3pPr indent="816388">
        <a:defRPr>
          <a:solidFill>
            <a:schemeClr val="tx1"/>
          </a:solidFill>
          <a:latin typeface="+mn-lt"/>
          <a:ea typeface="+mn-ea"/>
          <a:cs typeface="+mn-cs"/>
          <a:sym typeface="Calibri"/>
        </a:defRPr>
      </a:lvl3pPr>
      <a:lvl4pPr indent="1224582">
        <a:defRPr>
          <a:solidFill>
            <a:schemeClr val="tx1"/>
          </a:solidFill>
          <a:latin typeface="+mn-lt"/>
          <a:ea typeface="+mn-ea"/>
          <a:cs typeface="+mn-cs"/>
          <a:sym typeface="Calibri"/>
        </a:defRPr>
      </a:lvl4pPr>
      <a:lvl5pPr indent="1632776">
        <a:defRPr>
          <a:solidFill>
            <a:schemeClr val="tx1"/>
          </a:solidFill>
          <a:latin typeface="+mn-lt"/>
          <a:ea typeface="+mn-ea"/>
          <a:cs typeface="+mn-cs"/>
          <a:sym typeface="Calibri"/>
        </a:defRPr>
      </a:lvl5pPr>
      <a:lvl6pPr indent="2040969">
        <a:defRPr>
          <a:solidFill>
            <a:schemeClr val="tx1"/>
          </a:solidFill>
          <a:latin typeface="+mn-lt"/>
          <a:ea typeface="+mn-ea"/>
          <a:cs typeface="+mn-cs"/>
          <a:sym typeface="Calibri"/>
        </a:defRPr>
      </a:lvl6pPr>
      <a:lvl7pPr indent="2449163">
        <a:defRPr>
          <a:solidFill>
            <a:schemeClr val="tx1"/>
          </a:solidFill>
          <a:latin typeface="+mn-lt"/>
          <a:ea typeface="+mn-ea"/>
          <a:cs typeface="+mn-cs"/>
          <a:sym typeface="Calibri"/>
        </a:defRPr>
      </a:lvl7pPr>
      <a:lvl8pPr indent="2857357">
        <a:defRPr>
          <a:solidFill>
            <a:schemeClr val="tx1"/>
          </a:solidFill>
          <a:latin typeface="+mn-lt"/>
          <a:ea typeface="+mn-ea"/>
          <a:cs typeface="+mn-cs"/>
          <a:sym typeface="Calibri"/>
        </a:defRPr>
      </a:lvl8pPr>
      <a:lvl9pPr indent="3265551">
        <a:defRPr>
          <a:solidFill>
            <a:schemeClr val="tx1"/>
          </a:solidFill>
          <a:latin typeface="+mn-lt"/>
          <a:ea typeface="+mn-ea"/>
          <a:cs typeface="+mn-cs"/>
          <a:sym typeface="Calibri"/>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457200" y="69057"/>
            <a:ext cx="8229600" cy="1131094"/>
          </a:xfrm>
          <a:prstGeom prst="rect">
            <a:avLst/>
          </a:prstGeom>
          <a:ln w="12700">
            <a:miter lim="400000"/>
          </a:ln>
          <a:extLst>
            <a:ext uri="{C572A759-6A51-4108-AA02-DFA0A04FC94B}">
              <ma14:wrappingTextBoxFlag xmlns:ma14="http://schemas.microsoft.com/office/mac/drawingml/2011/main" xmlns="" val="1"/>
            </a:ext>
          </a:extLst>
        </p:spPr>
        <p:txBody>
          <a:bodyPr lIns="40819" tIns="40819" rIns="40819" bIns="40819" anchor="ctr">
            <a:normAutofit/>
          </a:bodyPr>
          <a:lstStyle/>
          <a:p>
            <a:pPr lvl="0">
              <a:defRPr sz="1800"/>
            </a:pPr>
            <a:r>
              <a:rPr sz="3900" dirty="0"/>
              <a:t>Title Text</a:t>
            </a:r>
          </a:p>
        </p:txBody>
      </p:sp>
      <p:sp>
        <p:nvSpPr>
          <p:cNvPr id="5" name="Shape 5"/>
          <p:cNvSpPr>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 val="1"/>
            </a:ext>
          </a:extLst>
        </p:spPr>
        <p:txBody>
          <a:bodyPr lIns="40819" tIns="40819" rIns="40819" bIns="40819"/>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Tree>
    <p:extLst>
      <p:ext uri="{BB962C8B-B14F-4D97-AF65-F5344CB8AC3E}">
        <p14:creationId xmlns:p14="http://schemas.microsoft.com/office/powerpoint/2010/main" val="34245713"/>
      </p:ext>
    </p:extLst>
  </p:cSld>
  <p:clrMap bg1="lt1" tx1="dk1" bg2="lt2" tx2="dk2" accent1="accent1" accent2="accent2" accent3="accent3" accent4="accent4" accent5="accent5" accent6="accent6" hlink="hlink" folHlink="folHlink"/>
  <p:sldLayoutIdLst>
    <p:sldLayoutId id="2147484840" r:id="rId1"/>
    <p:sldLayoutId id="2147484841" r:id="rId2"/>
    <p:sldLayoutId id="2147484842" r:id="rId3"/>
    <p:sldLayoutId id="2147484843" r:id="rId4"/>
    <p:sldLayoutId id="2147484844" r:id="rId5"/>
    <p:sldLayoutId id="2147484845" r:id="rId6"/>
    <p:sldLayoutId id="2147484846" r:id="rId7"/>
    <p:sldLayoutId id="2147484847" r:id="rId8"/>
    <p:sldLayoutId id="2147484848" r:id="rId9"/>
    <p:sldLayoutId id="2147484849" r:id="rId10"/>
    <p:sldLayoutId id="2147484850" r:id="rId11"/>
    <p:sldLayoutId id="2147484851" r:id="rId12"/>
    <p:sldLayoutId id="2147484852" r:id="rId13"/>
    <p:sldLayoutId id="2147484853" r:id="rId14"/>
    <p:sldLayoutId id="2147484854" r:id="rId15"/>
    <p:sldLayoutId id="2147484855" r:id="rId16"/>
    <p:sldLayoutId id="2147484856" r:id="rId17"/>
    <p:sldLayoutId id="2147484857" r:id="rId18"/>
    <p:sldLayoutId id="2147484858" r:id="rId19"/>
    <p:sldLayoutId id="2147484859" r:id="rId20"/>
    <p:sldLayoutId id="2147484860" r:id="rId21"/>
  </p:sldLayoutIdLst>
  <p:transition spd="med"/>
  <p:timing>
    <p:tnLst>
      <p:par>
        <p:cTn id="1" dur="indefinite" restart="never" nodeType="tmRoot"/>
      </p:par>
    </p:tnLst>
  </p:timing>
  <p:txStyles>
    <p:titleStyle>
      <a:lvl1pPr algn="ctr" defTabSz="408194">
        <a:defRPr sz="3900">
          <a:latin typeface="Arial" pitchFamily="34" charset="0"/>
          <a:ea typeface="Arial" pitchFamily="34" charset="0"/>
          <a:cs typeface="Arial" pitchFamily="34" charset="0"/>
          <a:sym typeface="Calibri"/>
        </a:defRPr>
      </a:lvl1pPr>
      <a:lvl2pPr algn="ctr" defTabSz="408194">
        <a:defRPr sz="3900">
          <a:latin typeface="Calibri"/>
          <a:ea typeface="Calibri"/>
          <a:cs typeface="Calibri"/>
          <a:sym typeface="Calibri"/>
        </a:defRPr>
      </a:lvl2pPr>
      <a:lvl3pPr algn="ctr" defTabSz="408194">
        <a:defRPr sz="3900">
          <a:latin typeface="Calibri"/>
          <a:ea typeface="Calibri"/>
          <a:cs typeface="Calibri"/>
          <a:sym typeface="Calibri"/>
        </a:defRPr>
      </a:lvl3pPr>
      <a:lvl4pPr algn="ctr" defTabSz="408194">
        <a:defRPr sz="3900">
          <a:latin typeface="Calibri"/>
          <a:ea typeface="Calibri"/>
          <a:cs typeface="Calibri"/>
          <a:sym typeface="Calibri"/>
        </a:defRPr>
      </a:lvl4pPr>
      <a:lvl5pPr algn="ctr" defTabSz="408194">
        <a:defRPr sz="3900">
          <a:latin typeface="Calibri"/>
          <a:ea typeface="Calibri"/>
          <a:cs typeface="Calibri"/>
          <a:sym typeface="Calibri"/>
        </a:defRPr>
      </a:lvl5pPr>
      <a:lvl6pPr algn="ctr" defTabSz="408194">
        <a:defRPr sz="3900">
          <a:latin typeface="Calibri"/>
          <a:ea typeface="Calibri"/>
          <a:cs typeface="Calibri"/>
          <a:sym typeface="Calibri"/>
        </a:defRPr>
      </a:lvl6pPr>
      <a:lvl7pPr algn="ctr" defTabSz="408194">
        <a:defRPr sz="3900">
          <a:latin typeface="Calibri"/>
          <a:ea typeface="Calibri"/>
          <a:cs typeface="Calibri"/>
          <a:sym typeface="Calibri"/>
        </a:defRPr>
      </a:lvl7pPr>
      <a:lvl8pPr algn="ctr" defTabSz="408194">
        <a:defRPr sz="3900">
          <a:latin typeface="Calibri"/>
          <a:ea typeface="Calibri"/>
          <a:cs typeface="Calibri"/>
          <a:sym typeface="Calibri"/>
        </a:defRPr>
      </a:lvl8pPr>
      <a:lvl9pPr algn="ctr" defTabSz="408194">
        <a:defRPr sz="3900">
          <a:latin typeface="Calibri"/>
          <a:ea typeface="Calibri"/>
          <a:cs typeface="Calibri"/>
          <a:sym typeface="Calibri"/>
        </a:defRPr>
      </a:lvl9pPr>
    </p:titleStyle>
    <p:bodyStyle>
      <a:lvl1pPr marL="306146" indent="-306146" defTabSz="408194">
        <a:spcBef>
          <a:spcPts val="625"/>
        </a:spcBef>
        <a:buSzPct val="100000"/>
        <a:buFont typeface="Arial"/>
        <a:buChar char="•"/>
        <a:defRPr sz="2900">
          <a:latin typeface="Arial" pitchFamily="34" charset="0"/>
          <a:ea typeface="Arial" pitchFamily="34" charset="0"/>
          <a:cs typeface="Arial" pitchFamily="34" charset="0"/>
          <a:sym typeface="Calibri"/>
        </a:defRPr>
      </a:lvl1pPr>
      <a:lvl2pPr marL="699761" indent="-291567" defTabSz="408194">
        <a:spcBef>
          <a:spcPts val="625"/>
        </a:spcBef>
        <a:buSzPct val="100000"/>
        <a:buFont typeface="Arial"/>
        <a:buChar char="–"/>
        <a:defRPr sz="2900">
          <a:latin typeface="Arial" pitchFamily="34" charset="0"/>
          <a:ea typeface="Arial" pitchFamily="34" charset="0"/>
          <a:cs typeface="Arial" pitchFamily="34" charset="0"/>
          <a:sym typeface="Calibri"/>
        </a:defRPr>
      </a:lvl2pPr>
      <a:lvl3pPr marL="1088517" indent="-272129" defTabSz="408194">
        <a:spcBef>
          <a:spcPts val="625"/>
        </a:spcBef>
        <a:buSzPct val="100000"/>
        <a:buFont typeface="Arial"/>
        <a:buChar char="•"/>
        <a:defRPr sz="2900">
          <a:latin typeface="Arial" pitchFamily="34" charset="0"/>
          <a:ea typeface="Arial" pitchFamily="34" charset="0"/>
          <a:cs typeface="Arial" pitchFamily="34" charset="0"/>
          <a:sym typeface="Calibri"/>
        </a:defRPr>
      </a:lvl3pPr>
      <a:lvl4pPr marL="1551137" indent="-326555" defTabSz="408194">
        <a:spcBef>
          <a:spcPts val="625"/>
        </a:spcBef>
        <a:buSzPct val="100000"/>
        <a:buFont typeface="Arial"/>
        <a:buChar char="–"/>
        <a:defRPr sz="2900">
          <a:latin typeface="Arial" pitchFamily="34" charset="0"/>
          <a:ea typeface="Arial" pitchFamily="34" charset="0"/>
          <a:cs typeface="Arial" pitchFamily="34" charset="0"/>
          <a:sym typeface="Calibri"/>
        </a:defRPr>
      </a:lvl4pPr>
      <a:lvl5pPr marL="1959331" indent="-326555" defTabSz="408194">
        <a:spcBef>
          <a:spcPts val="625"/>
        </a:spcBef>
        <a:buSzPct val="100000"/>
        <a:buFont typeface="Arial"/>
        <a:buChar char="»"/>
        <a:defRPr sz="2900">
          <a:latin typeface="Arial" pitchFamily="34" charset="0"/>
          <a:ea typeface="Arial" pitchFamily="34" charset="0"/>
          <a:cs typeface="Arial" pitchFamily="34" charset="0"/>
          <a:sym typeface="Calibri"/>
        </a:defRPr>
      </a:lvl5pPr>
      <a:lvl6pPr marL="2367524" indent="-326555" defTabSz="408194">
        <a:spcBef>
          <a:spcPts val="625"/>
        </a:spcBef>
        <a:buSzPct val="100000"/>
        <a:buFont typeface="Arial"/>
        <a:buChar char="•"/>
        <a:defRPr sz="2900">
          <a:latin typeface="Calibri"/>
          <a:ea typeface="Calibri"/>
          <a:cs typeface="Calibri"/>
          <a:sym typeface="Calibri"/>
        </a:defRPr>
      </a:lvl6pPr>
      <a:lvl7pPr marL="2775718" indent="-326555" defTabSz="408194">
        <a:spcBef>
          <a:spcPts val="625"/>
        </a:spcBef>
        <a:buSzPct val="100000"/>
        <a:buFont typeface="Arial"/>
        <a:buChar char="•"/>
        <a:defRPr sz="2900">
          <a:latin typeface="Calibri"/>
          <a:ea typeface="Calibri"/>
          <a:cs typeface="Calibri"/>
          <a:sym typeface="Calibri"/>
        </a:defRPr>
      </a:lvl7pPr>
      <a:lvl8pPr marL="3183911" indent="-326554" defTabSz="408194">
        <a:spcBef>
          <a:spcPts val="625"/>
        </a:spcBef>
        <a:buSzPct val="100000"/>
        <a:buFont typeface="Arial"/>
        <a:buChar char="•"/>
        <a:defRPr sz="2900">
          <a:latin typeface="Calibri"/>
          <a:ea typeface="Calibri"/>
          <a:cs typeface="Calibri"/>
          <a:sym typeface="Calibri"/>
        </a:defRPr>
      </a:lvl8pPr>
      <a:lvl9pPr marL="3592105" indent="-326554" defTabSz="408194">
        <a:spcBef>
          <a:spcPts val="625"/>
        </a:spcBef>
        <a:buSzPct val="100000"/>
        <a:buFont typeface="Arial"/>
        <a:buChar char="•"/>
        <a:defRPr sz="2900">
          <a:latin typeface="Calibri"/>
          <a:ea typeface="Calibri"/>
          <a:cs typeface="Calibri"/>
          <a:sym typeface="Calibri"/>
        </a:defRPr>
      </a:lvl9pPr>
    </p:bodyStyle>
    <p:otherStyle>
      <a:lvl1pPr>
        <a:defRPr>
          <a:solidFill>
            <a:schemeClr val="tx1"/>
          </a:solidFill>
          <a:latin typeface="+mn-lt"/>
          <a:ea typeface="+mn-ea"/>
          <a:cs typeface="+mn-cs"/>
          <a:sym typeface="Calibri"/>
        </a:defRPr>
      </a:lvl1pPr>
      <a:lvl2pPr indent="408194">
        <a:defRPr>
          <a:solidFill>
            <a:schemeClr val="tx1"/>
          </a:solidFill>
          <a:latin typeface="+mn-lt"/>
          <a:ea typeface="+mn-ea"/>
          <a:cs typeface="+mn-cs"/>
          <a:sym typeface="Calibri"/>
        </a:defRPr>
      </a:lvl2pPr>
      <a:lvl3pPr indent="816388">
        <a:defRPr>
          <a:solidFill>
            <a:schemeClr val="tx1"/>
          </a:solidFill>
          <a:latin typeface="+mn-lt"/>
          <a:ea typeface="+mn-ea"/>
          <a:cs typeface="+mn-cs"/>
          <a:sym typeface="Calibri"/>
        </a:defRPr>
      </a:lvl3pPr>
      <a:lvl4pPr indent="1224582">
        <a:defRPr>
          <a:solidFill>
            <a:schemeClr val="tx1"/>
          </a:solidFill>
          <a:latin typeface="+mn-lt"/>
          <a:ea typeface="+mn-ea"/>
          <a:cs typeface="+mn-cs"/>
          <a:sym typeface="Calibri"/>
        </a:defRPr>
      </a:lvl4pPr>
      <a:lvl5pPr indent="1632776">
        <a:defRPr>
          <a:solidFill>
            <a:schemeClr val="tx1"/>
          </a:solidFill>
          <a:latin typeface="+mn-lt"/>
          <a:ea typeface="+mn-ea"/>
          <a:cs typeface="+mn-cs"/>
          <a:sym typeface="Calibri"/>
        </a:defRPr>
      </a:lvl5pPr>
      <a:lvl6pPr indent="2040969">
        <a:defRPr>
          <a:solidFill>
            <a:schemeClr val="tx1"/>
          </a:solidFill>
          <a:latin typeface="+mn-lt"/>
          <a:ea typeface="+mn-ea"/>
          <a:cs typeface="+mn-cs"/>
          <a:sym typeface="Calibri"/>
        </a:defRPr>
      </a:lvl6pPr>
      <a:lvl7pPr indent="2449163">
        <a:defRPr>
          <a:solidFill>
            <a:schemeClr val="tx1"/>
          </a:solidFill>
          <a:latin typeface="+mn-lt"/>
          <a:ea typeface="+mn-ea"/>
          <a:cs typeface="+mn-cs"/>
          <a:sym typeface="Calibri"/>
        </a:defRPr>
      </a:lvl7pPr>
      <a:lvl8pPr indent="2857357">
        <a:defRPr>
          <a:solidFill>
            <a:schemeClr val="tx1"/>
          </a:solidFill>
          <a:latin typeface="+mn-lt"/>
          <a:ea typeface="+mn-ea"/>
          <a:cs typeface="+mn-cs"/>
          <a:sym typeface="Calibri"/>
        </a:defRPr>
      </a:lvl8pPr>
      <a:lvl9pPr indent="3265551">
        <a:defRPr>
          <a:solidFill>
            <a:schemeClr val="tx1"/>
          </a:solidFill>
          <a:latin typeface="+mn-lt"/>
          <a:ea typeface="+mn-ea"/>
          <a:cs typeface="+mn-cs"/>
          <a:sym typeface="Calibri"/>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46" tIns="45673" rIns="91346" bIns="45673"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5"/>
            <a:ext cx="8229600" cy="3394472"/>
          </a:xfrm>
          <a:prstGeom prst="rect">
            <a:avLst/>
          </a:prstGeom>
        </p:spPr>
        <p:txBody>
          <a:bodyPr vert="horz" lIns="91346" tIns="45673" rIns="91346" bIns="4567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04046342"/>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 id="2147484873" r:id="rId12"/>
    <p:sldLayoutId id="2147484874" r:id="rId13"/>
    <p:sldLayoutId id="2147484875" r:id="rId14"/>
    <p:sldLayoutId id="2147484876" r:id="rId15"/>
    <p:sldLayoutId id="2147484877" r:id="rId16"/>
    <p:sldLayoutId id="2147484878" r:id="rId17"/>
    <p:sldLayoutId id="2147484879" r:id="rId18"/>
    <p:sldLayoutId id="2147484880" r:id="rId19"/>
    <p:sldLayoutId id="2147484881" r:id="rId20"/>
    <p:sldLayoutId id="2147484882" r:id="rId21"/>
    <p:sldLayoutId id="2147484883" r:id="rId22"/>
    <p:sldLayoutId id="2147484884" r:id="rId23"/>
    <p:sldLayoutId id="2147484885" r:id="rId24"/>
    <p:sldLayoutId id="2147484886" r:id="rId25"/>
    <p:sldLayoutId id="2147484887" r:id="rId26"/>
    <p:sldLayoutId id="2147484888" r:id="rId27"/>
    <p:sldLayoutId id="2147484889" r:id="rId28"/>
    <p:sldLayoutId id="2147484890" r:id="rId29"/>
    <p:sldLayoutId id="2147484891" r:id="rId30"/>
    <p:sldLayoutId id="2147484892" r:id="rId31"/>
    <p:sldLayoutId id="2147484893" r:id="rId32"/>
    <p:sldLayoutId id="2147484894" r:id="rId33"/>
    <p:sldLayoutId id="2147484895" r:id="rId34"/>
    <p:sldLayoutId id="2147484896" r:id="rId35"/>
    <p:sldLayoutId id="2147484897" r:id="rId36"/>
    <p:sldLayoutId id="2147484898" r:id="rId37"/>
    <p:sldLayoutId id="2147484899" r:id="rId38"/>
    <p:sldLayoutId id="2147484900" r:id="rId39"/>
    <p:sldLayoutId id="2147484901" r:id="rId40"/>
    <p:sldLayoutId id="2147484902" r:id="rId41"/>
    <p:sldLayoutId id="2147484903" r:id="rId42"/>
    <p:sldLayoutId id="2147484904" r:id="rId43"/>
    <p:sldLayoutId id="2147484905" r:id="rId44"/>
    <p:sldLayoutId id="2147484906" r:id="rId45"/>
    <p:sldLayoutId id="2147484907" r:id="rId46"/>
    <p:sldLayoutId id="2147484908" r:id="rId47"/>
    <p:sldLayoutId id="2147484909" r:id="rId48"/>
    <p:sldLayoutId id="2147484910" r:id="rId49"/>
    <p:sldLayoutId id="2147484911" r:id="rId50"/>
    <p:sldLayoutId id="2147484912" r:id="rId51"/>
    <p:sldLayoutId id="2147484913" r:id="rId52"/>
    <p:sldLayoutId id="2147484914" r:id="rId53"/>
    <p:sldLayoutId id="2147484915" r:id="rId54"/>
    <p:sldLayoutId id="2147484916" r:id="rId55"/>
    <p:sldLayoutId id="2147484917" r:id="rId56"/>
    <p:sldLayoutId id="2147484918" r:id="rId57"/>
    <p:sldLayoutId id="2147484919" r:id="rId58"/>
    <p:sldLayoutId id="2147484920" r:id="rId59"/>
    <p:sldLayoutId id="2147484921" r:id="rId60"/>
    <p:sldLayoutId id="2147484922" r:id="rId61"/>
    <p:sldLayoutId id="2147484923" r:id="rId62"/>
    <p:sldLayoutId id="2147484924" r:id="rId63"/>
    <p:sldLayoutId id="2147484925" r:id="rId64"/>
    <p:sldLayoutId id="2147484926" r:id="rId65"/>
    <p:sldLayoutId id="2147484927" r:id="rId66"/>
    <p:sldLayoutId id="2147484928" r:id="rId67"/>
    <p:sldLayoutId id="2147484929" r:id="rId68"/>
    <p:sldLayoutId id="2147484930" r:id="rId69"/>
    <p:sldLayoutId id="2147484931" r:id="rId70"/>
    <p:sldLayoutId id="2147484932" r:id="rId71"/>
    <p:sldLayoutId id="2147484933" r:id="rId72"/>
    <p:sldLayoutId id="2147484934" r:id="rId73"/>
    <p:sldLayoutId id="2147484935" r:id="rId74"/>
    <p:sldLayoutId id="2147484936" r:id="rId75"/>
    <p:sldLayoutId id="2147484937" r:id="rId76"/>
    <p:sldLayoutId id="2147484938" r:id="rId77"/>
    <p:sldLayoutId id="2147484939" r:id="rId78"/>
    <p:sldLayoutId id="2147484940" r:id="rId79"/>
    <p:sldLayoutId id="2147484941" r:id="rId80"/>
    <p:sldLayoutId id="2147484942" r:id="rId81"/>
    <p:sldLayoutId id="2147484943" r:id="rId82"/>
    <p:sldLayoutId id="2147484944" r:id="rId83"/>
    <p:sldLayoutId id="2147484945" r:id="rId84"/>
    <p:sldLayoutId id="2147484946" r:id="rId85"/>
    <p:sldLayoutId id="2147484947" r:id="rId86"/>
    <p:sldLayoutId id="2147484948" r:id="rId87"/>
  </p:sldLayoutIdLst>
  <p:hf sldNum="0" hdr="0" ftr="0" dt="0"/>
  <p:txStyles>
    <p:titleStyle>
      <a:lvl1pPr algn="ctr" defTabSz="456638" rtl="0" eaLnBrk="1" latinLnBrk="0" hangingPunct="1">
        <a:spcBef>
          <a:spcPct val="0"/>
        </a:spcBef>
        <a:buNone/>
        <a:defRPr sz="4400" kern="1200">
          <a:solidFill>
            <a:srgbClr val="46375A"/>
          </a:solidFill>
          <a:latin typeface="Arial" panose="020B0604020202020204" pitchFamily="34" charset="0"/>
          <a:ea typeface="+mj-ea"/>
          <a:cs typeface="Arial" panose="020B0604020202020204" pitchFamily="34" charset="0"/>
        </a:defRPr>
      </a:lvl1pPr>
    </p:titleStyle>
    <p:bodyStyle>
      <a:lvl1pPr marL="342479" indent="-342479" algn="l" defTabSz="456638" rtl="0" eaLnBrk="1" latinLnBrk="0" hangingPunct="1">
        <a:spcBef>
          <a:spcPct val="20000"/>
        </a:spcBef>
        <a:buFont typeface="Arial"/>
        <a:buChar char="•"/>
        <a:defRPr sz="3200" kern="1200">
          <a:solidFill>
            <a:srgbClr val="46375A"/>
          </a:solidFill>
          <a:latin typeface="Arial" panose="020B0604020202020204" pitchFamily="34" charset="0"/>
          <a:ea typeface="+mn-ea"/>
          <a:cs typeface="Arial" panose="020B0604020202020204" pitchFamily="34" charset="0"/>
        </a:defRPr>
      </a:lvl1pPr>
      <a:lvl2pPr marL="742103" indent="-285421" algn="l" defTabSz="456638" rtl="0" eaLnBrk="1" latinLnBrk="0" hangingPunct="1">
        <a:spcBef>
          <a:spcPct val="20000"/>
        </a:spcBef>
        <a:buFont typeface="Arial"/>
        <a:buChar char="–"/>
        <a:defRPr sz="2800" kern="1200">
          <a:solidFill>
            <a:srgbClr val="46375A"/>
          </a:solidFill>
          <a:latin typeface="Arial" panose="020B0604020202020204" pitchFamily="34" charset="0"/>
          <a:ea typeface="+mn-ea"/>
          <a:cs typeface="Arial" panose="020B0604020202020204" pitchFamily="34" charset="0"/>
        </a:defRPr>
      </a:lvl2pPr>
      <a:lvl3pPr marL="1141661" indent="-228318" algn="l" defTabSz="456638" rtl="0" eaLnBrk="1" latinLnBrk="0" hangingPunct="1">
        <a:spcBef>
          <a:spcPct val="20000"/>
        </a:spcBef>
        <a:buFont typeface="Arial"/>
        <a:buChar char="•"/>
        <a:defRPr sz="2400" kern="1200">
          <a:solidFill>
            <a:srgbClr val="46375A"/>
          </a:solidFill>
          <a:latin typeface="Arial" panose="020B0604020202020204" pitchFamily="34" charset="0"/>
          <a:ea typeface="+mn-ea"/>
          <a:cs typeface="Arial" panose="020B0604020202020204" pitchFamily="34" charset="0"/>
        </a:defRPr>
      </a:lvl3pPr>
      <a:lvl4pPr marL="1598320" indent="-228318" algn="l" defTabSz="456638" rtl="0" eaLnBrk="1" latinLnBrk="0" hangingPunct="1">
        <a:spcBef>
          <a:spcPct val="20000"/>
        </a:spcBef>
        <a:buFont typeface="Arial"/>
        <a:buChar char="–"/>
        <a:defRPr sz="2000" kern="1200">
          <a:solidFill>
            <a:srgbClr val="46375A"/>
          </a:solidFill>
          <a:latin typeface="Arial" panose="020B0604020202020204" pitchFamily="34" charset="0"/>
          <a:ea typeface="+mn-ea"/>
          <a:cs typeface="Arial" panose="020B0604020202020204" pitchFamily="34" charset="0"/>
        </a:defRPr>
      </a:lvl4pPr>
      <a:lvl5pPr marL="2055002" indent="-228318" algn="l" defTabSz="456638" rtl="0" eaLnBrk="1" latinLnBrk="0" hangingPunct="1">
        <a:spcBef>
          <a:spcPct val="20000"/>
        </a:spcBef>
        <a:buFont typeface="Arial"/>
        <a:buChar char="»"/>
        <a:defRPr sz="2000" kern="1200">
          <a:solidFill>
            <a:srgbClr val="46375A"/>
          </a:solidFill>
          <a:latin typeface="Arial" panose="020B0604020202020204" pitchFamily="34" charset="0"/>
          <a:ea typeface="+mn-ea"/>
          <a:cs typeface="Arial" panose="020B0604020202020204" pitchFamily="34" charset="0"/>
        </a:defRPr>
      </a:lvl5pPr>
      <a:lvl6pPr marL="2511639" indent="-228318" algn="l" defTabSz="456638" rtl="0" eaLnBrk="1" latinLnBrk="0" hangingPunct="1">
        <a:spcBef>
          <a:spcPct val="20000"/>
        </a:spcBef>
        <a:buFont typeface="Arial"/>
        <a:buChar char="•"/>
        <a:defRPr sz="2000" kern="1200">
          <a:solidFill>
            <a:schemeClr val="tx1"/>
          </a:solidFill>
          <a:latin typeface="+mn-lt"/>
          <a:ea typeface="+mn-ea"/>
          <a:cs typeface="+mn-cs"/>
        </a:defRPr>
      </a:lvl6pPr>
      <a:lvl7pPr marL="2968322" indent="-228318" algn="l" defTabSz="456638" rtl="0" eaLnBrk="1" latinLnBrk="0" hangingPunct="1">
        <a:spcBef>
          <a:spcPct val="20000"/>
        </a:spcBef>
        <a:buFont typeface="Arial"/>
        <a:buChar char="•"/>
        <a:defRPr sz="2000" kern="1200">
          <a:solidFill>
            <a:schemeClr val="tx1"/>
          </a:solidFill>
          <a:latin typeface="+mn-lt"/>
          <a:ea typeface="+mn-ea"/>
          <a:cs typeface="+mn-cs"/>
        </a:defRPr>
      </a:lvl7pPr>
      <a:lvl8pPr marL="3424982" indent="-228318" algn="l" defTabSz="456638" rtl="0" eaLnBrk="1" latinLnBrk="0" hangingPunct="1">
        <a:spcBef>
          <a:spcPct val="20000"/>
        </a:spcBef>
        <a:buFont typeface="Arial"/>
        <a:buChar char="•"/>
        <a:defRPr sz="2000" kern="1200">
          <a:solidFill>
            <a:schemeClr val="tx1"/>
          </a:solidFill>
          <a:latin typeface="+mn-lt"/>
          <a:ea typeface="+mn-ea"/>
          <a:cs typeface="+mn-cs"/>
        </a:defRPr>
      </a:lvl8pPr>
      <a:lvl9pPr marL="3881641" indent="-228318" algn="l" defTabSz="45663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8" rtl="0" eaLnBrk="1" latinLnBrk="0" hangingPunct="1">
        <a:defRPr sz="1800" kern="1200">
          <a:solidFill>
            <a:schemeClr val="tx1"/>
          </a:solidFill>
          <a:latin typeface="+mn-lt"/>
          <a:ea typeface="+mn-ea"/>
          <a:cs typeface="+mn-cs"/>
        </a:defRPr>
      </a:lvl1pPr>
      <a:lvl2pPr marL="456638" algn="l" defTabSz="456638" rtl="0" eaLnBrk="1" latinLnBrk="0" hangingPunct="1">
        <a:defRPr sz="1800" kern="1200">
          <a:solidFill>
            <a:schemeClr val="tx1"/>
          </a:solidFill>
          <a:latin typeface="+mn-lt"/>
          <a:ea typeface="+mn-ea"/>
          <a:cs typeface="+mn-cs"/>
        </a:defRPr>
      </a:lvl2pPr>
      <a:lvl3pPr marL="913343" algn="l" defTabSz="456638" rtl="0" eaLnBrk="1" latinLnBrk="0" hangingPunct="1">
        <a:defRPr sz="1800" kern="1200">
          <a:solidFill>
            <a:schemeClr val="tx1"/>
          </a:solidFill>
          <a:latin typeface="+mn-lt"/>
          <a:ea typeface="+mn-ea"/>
          <a:cs typeface="+mn-cs"/>
        </a:defRPr>
      </a:lvl3pPr>
      <a:lvl4pPr marL="1370002" algn="l" defTabSz="456638" rtl="0" eaLnBrk="1" latinLnBrk="0" hangingPunct="1">
        <a:defRPr sz="1800" kern="1200">
          <a:solidFill>
            <a:schemeClr val="tx1"/>
          </a:solidFill>
          <a:latin typeface="+mn-lt"/>
          <a:ea typeface="+mn-ea"/>
          <a:cs typeface="+mn-cs"/>
        </a:defRPr>
      </a:lvl4pPr>
      <a:lvl5pPr marL="1826684" algn="l" defTabSz="456638" rtl="0" eaLnBrk="1" latinLnBrk="0" hangingPunct="1">
        <a:defRPr sz="1800" kern="1200">
          <a:solidFill>
            <a:schemeClr val="tx1"/>
          </a:solidFill>
          <a:latin typeface="+mn-lt"/>
          <a:ea typeface="+mn-ea"/>
          <a:cs typeface="+mn-cs"/>
        </a:defRPr>
      </a:lvl5pPr>
      <a:lvl6pPr marL="2283321" algn="l" defTabSz="456638" rtl="0" eaLnBrk="1" latinLnBrk="0" hangingPunct="1">
        <a:defRPr sz="1800" kern="1200">
          <a:solidFill>
            <a:schemeClr val="tx1"/>
          </a:solidFill>
          <a:latin typeface="+mn-lt"/>
          <a:ea typeface="+mn-ea"/>
          <a:cs typeface="+mn-cs"/>
        </a:defRPr>
      </a:lvl6pPr>
      <a:lvl7pPr marL="2739959" algn="l" defTabSz="456638" rtl="0" eaLnBrk="1" latinLnBrk="0" hangingPunct="1">
        <a:defRPr sz="1800" kern="1200">
          <a:solidFill>
            <a:schemeClr val="tx1"/>
          </a:solidFill>
          <a:latin typeface="+mn-lt"/>
          <a:ea typeface="+mn-ea"/>
          <a:cs typeface="+mn-cs"/>
        </a:defRPr>
      </a:lvl7pPr>
      <a:lvl8pPr marL="3196640" algn="l" defTabSz="456638" rtl="0" eaLnBrk="1" latinLnBrk="0" hangingPunct="1">
        <a:defRPr sz="1800" kern="1200">
          <a:solidFill>
            <a:schemeClr val="tx1"/>
          </a:solidFill>
          <a:latin typeface="+mn-lt"/>
          <a:ea typeface="+mn-ea"/>
          <a:cs typeface="+mn-cs"/>
        </a:defRPr>
      </a:lvl8pPr>
      <a:lvl9pPr marL="3653309" algn="l" defTabSz="456638"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457200" y="69059"/>
            <a:ext cx="8229600" cy="1131094"/>
          </a:xfrm>
          <a:prstGeom prst="rect">
            <a:avLst/>
          </a:prstGeom>
          <a:ln w="12700">
            <a:miter lim="400000"/>
          </a:ln>
          <a:extLst>
            <a:ext uri="{C572A759-6A51-4108-AA02-DFA0A04FC94B}">
              <ma14:wrappingTextBoxFlag xmlns:ma14="http://schemas.microsoft.com/office/mac/drawingml/2011/main" xmlns="" val="1"/>
            </a:ext>
          </a:extLst>
        </p:spPr>
        <p:txBody>
          <a:bodyPr lIns="40775" tIns="40775" rIns="40775" bIns="40775" anchor="ctr">
            <a:normAutofit/>
          </a:bodyPr>
          <a:lstStyle/>
          <a:p>
            <a:pPr lvl="0">
              <a:defRPr sz="1800"/>
            </a:pPr>
            <a:r>
              <a:rPr sz="3900" dirty="0"/>
              <a:t>Title Text</a:t>
            </a:r>
          </a:p>
        </p:txBody>
      </p:sp>
      <p:sp>
        <p:nvSpPr>
          <p:cNvPr id="5" name="Shape 5"/>
          <p:cNvSpPr>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 val="1"/>
            </a:ext>
          </a:extLst>
        </p:spPr>
        <p:txBody>
          <a:bodyPr lIns="40775" tIns="40775" rIns="40775" bIns="40775"/>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Tree>
    <p:extLst>
      <p:ext uri="{BB962C8B-B14F-4D97-AF65-F5344CB8AC3E}">
        <p14:creationId xmlns:p14="http://schemas.microsoft.com/office/powerpoint/2010/main" val="1466102648"/>
      </p:ext>
    </p:extLst>
  </p:cSld>
  <p:clrMap bg1="lt1" tx1="dk1" bg2="lt2" tx2="dk2" accent1="accent1" accent2="accent2" accent3="accent3" accent4="accent4" accent5="accent5" accent6="accent6" hlink="hlink" folHlink="folHlink"/>
  <p:sldLayoutIdLst>
    <p:sldLayoutId id="2147484950" r:id="rId1"/>
    <p:sldLayoutId id="2147484951" r:id="rId2"/>
    <p:sldLayoutId id="2147484952" r:id="rId3"/>
    <p:sldLayoutId id="2147484953" r:id="rId4"/>
    <p:sldLayoutId id="2147484954" r:id="rId5"/>
    <p:sldLayoutId id="2147484955" r:id="rId6"/>
    <p:sldLayoutId id="2147484956" r:id="rId7"/>
    <p:sldLayoutId id="2147484957" r:id="rId8"/>
    <p:sldLayoutId id="2147484958" r:id="rId9"/>
    <p:sldLayoutId id="2147484959" r:id="rId10"/>
    <p:sldLayoutId id="2147484960" r:id="rId11"/>
    <p:sldLayoutId id="2147484961" r:id="rId12"/>
    <p:sldLayoutId id="2147484962" r:id="rId13"/>
    <p:sldLayoutId id="2147484963" r:id="rId14"/>
    <p:sldLayoutId id="2147484964" r:id="rId15"/>
    <p:sldLayoutId id="2147484965" r:id="rId16"/>
    <p:sldLayoutId id="2147484966" r:id="rId17"/>
    <p:sldLayoutId id="2147484967" r:id="rId18"/>
    <p:sldLayoutId id="2147484968" r:id="rId19"/>
    <p:sldLayoutId id="2147484969" r:id="rId20"/>
    <p:sldLayoutId id="2147484970" r:id="rId21"/>
    <p:sldLayoutId id="2147484971" r:id="rId22"/>
    <p:sldLayoutId id="2147484972" r:id="rId23"/>
    <p:sldLayoutId id="2147484973" r:id="rId24"/>
    <p:sldLayoutId id="2147484974" r:id="rId25"/>
    <p:sldLayoutId id="2147484975" r:id="rId26"/>
    <p:sldLayoutId id="2147484976" r:id="rId27"/>
    <p:sldLayoutId id="2147484977" r:id="rId28"/>
    <p:sldLayoutId id="2147484978" r:id="rId29"/>
    <p:sldLayoutId id="2147484979" r:id="rId30"/>
    <p:sldLayoutId id="2147484980" r:id="rId31"/>
    <p:sldLayoutId id="2147484981" r:id="rId32"/>
    <p:sldLayoutId id="2147484982" r:id="rId33"/>
    <p:sldLayoutId id="2147484983" r:id="rId34"/>
    <p:sldLayoutId id="2147484984" r:id="rId35"/>
    <p:sldLayoutId id="2147484985" r:id="rId36"/>
    <p:sldLayoutId id="2147484986" r:id="rId37"/>
    <p:sldLayoutId id="2147484987" r:id="rId38"/>
    <p:sldLayoutId id="2147484988" r:id="rId39"/>
    <p:sldLayoutId id="2147484989" r:id="rId40"/>
    <p:sldLayoutId id="2147484990" r:id="rId41"/>
    <p:sldLayoutId id="2147484991" r:id="rId42"/>
    <p:sldLayoutId id="2147484992" r:id="rId43"/>
    <p:sldLayoutId id="2147484993" r:id="rId44"/>
    <p:sldLayoutId id="2147484994" r:id="rId45"/>
    <p:sldLayoutId id="2147484995" r:id="rId46"/>
    <p:sldLayoutId id="2147484996" r:id="rId47"/>
    <p:sldLayoutId id="2147484997" r:id="rId48"/>
    <p:sldLayoutId id="2147484998" r:id="rId49"/>
    <p:sldLayoutId id="2147484999" r:id="rId50"/>
    <p:sldLayoutId id="2147485000" r:id="rId51"/>
    <p:sldLayoutId id="2147485001" r:id="rId52"/>
    <p:sldLayoutId id="2147485002" r:id="rId53"/>
    <p:sldLayoutId id="2147485003" r:id="rId54"/>
    <p:sldLayoutId id="2147485004" r:id="rId55"/>
    <p:sldLayoutId id="2147485005" r:id="rId56"/>
    <p:sldLayoutId id="2147485006" r:id="rId57"/>
    <p:sldLayoutId id="2147485007" r:id="rId58"/>
    <p:sldLayoutId id="2147485008" r:id="rId59"/>
    <p:sldLayoutId id="2147485009" r:id="rId60"/>
    <p:sldLayoutId id="2147485010" r:id="rId61"/>
    <p:sldLayoutId id="2147485011" r:id="rId62"/>
    <p:sldLayoutId id="2147485012" r:id="rId63"/>
    <p:sldLayoutId id="2147485013" r:id="rId64"/>
    <p:sldLayoutId id="2147485014" r:id="rId65"/>
    <p:sldLayoutId id="2147485015" r:id="rId66"/>
    <p:sldLayoutId id="2147485016" r:id="rId67"/>
    <p:sldLayoutId id="2147485017" r:id="rId68"/>
    <p:sldLayoutId id="2147485018" r:id="rId69"/>
    <p:sldLayoutId id="2147485019" r:id="rId70"/>
    <p:sldLayoutId id="2147485020" r:id="rId71"/>
    <p:sldLayoutId id="2147485021" r:id="rId72"/>
    <p:sldLayoutId id="2147485022" r:id="rId73"/>
    <p:sldLayoutId id="2147485023" r:id="rId74"/>
    <p:sldLayoutId id="2147485024" r:id="rId75"/>
    <p:sldLayoutId id="2147485025" r:id="rId76"/>
    <p:sldLayoutId id="2147485026" r:id="rId77"/>
    <p:sldLayoutId id="2147485027" r:id="rId78"/>
    <p:sldLayoutId id="2147485028" r:id="rId79"/>
    <p:sldLayoutId id="2147485029" r:id="rId80"/>
    <p:sldLayoutId id="2147485030" r:id="rId81"/>
    <p:sldLayoutId id="2147485031" r:id="rId82"/>
    <p:sldLayoutId id="2147485032" r:id="rId83"/>
    <p:sldLayoutId id="2147485033" r:id="rId84"/>
    <p:sldLayoutId id="2147485034" r:id="rId85"/>
    <p:sldLayoutId id="2147485035" r:id="rId86"/>
    <p:sldLayoutId id="2147485036" r:id="rId87"/>
    <p:sldLayoutId id="2147485037" r:id="rId88"/>
    <p:sldLayoutId id="2147485038" r:id="rId89"/>
    <p:sldLayoutId id="2147485039" r:id="rId90"/>
    <p:sldLayoutId id="2147485040" r:id="rId91"/>
    <p:sldLayoutId id="2147485041" r:id="rId92"/>
    <p:sldLayoutId id="2147485042" r:id="rId93"/>
    <p:sldLayoutId id="2147485043" r:id="rId94"/>
    <p:sldLayoutId id="2147485044" r:id="rId95"/>
    <p:sldLayoutId id="2147485045" r:id="rId96"/>
    <p:sldLayoutId id="2147485046" r:id="rId97"/>
    <p:sldLayoutId id="2147485047" r:id="rId98"/>
    <p:sldLayoutId id="2147485048" r:id="rId99"/>
    <p:sldLayoutId id="2147485049" r:id="rId100"/>
    <p:sldLayoutId id="2147485050" r:id="rId101"/>
    <p:sldLayoutId id="2147485051" r:id="rId102"/>
    <p:sldLayoutId id="2147485052" r:id="rId103"/>
    <p:sldLayoutId id="2147485053" r:id="rId104"/>
    <p:sldLayoutId id="2147485054" r:id="rId105"/>
    <p:sldLayoutId id="2147485055" r:id="rId106"/>
    <p:sldLayoutId id="2147485056" r:id="rId107"/>
    <p:sldLayoutId id="2147485057" r:id="rId108"/>
  </p:sldLayoutIdLst>
  <p:transition spd="med"/>
  <p:timing>
    <p:tnLst>
      <p:par>
        <p:cTn id="1" dur="indefinite" restart="never" nodeType="tmRoot"/>
      </p:par>
    </p:tnLst>
  </p:timing>
  <p:txStyles>
    <p:titleStyle>
      <a:lvl1pPr algn="ctr" defTabSz="407788">
        <a:defRPr sz="3800">
          <a:solidFill>
            <a:srgbClr val="46375A"/>
          </a:solidFill>
          <a:latin typeface="Arial" pitchFamily="34" charset="0"/>
          <a:ea typeface="Arial" pitchFamily="34" charset="0"/>
          <a:cs typeface="Arial" pitchFamily="34" charset="0"/>
          <a:sym typeface="Calibri"/>
        </a:defRPr>
      </a:lvl1pPr>
      <a:lvl2pPr algn="ctr" defTabSz="407788">
        <a:defRPr sz="3900">
          <a:latin typeface="Calibri"/>
          <a:ea typeface="Calibri"/>
          <a:cs typeface="Calibri"/>
          <a:sym typeface="Calibri"/>
        </a:defRPr>
      </a:lvl2pPr>
      <a:lvl3pPr algn="ctr" defTabSz="407788">
        <a:defRPr sz="3900">
          <a:latin typeface="Calibri"/>
          <a:ea typeface="Calibri"/>
          <a:cs typeface="Calibri"/>
          <a:sym typeface="Calibri"/>
        </a:defRPr>
      </a:lvl3pPr>
      <a:lvl4pPr algn="ctr" defTabSz="407788">
        <a:defRPr sz="3900">
          <a:latin typeface="Calibri"/>
          <a:ea typeface="Calibri"/>
          <a:cs typeface="Calibri"/>
          <a:sym typeface="Calibri"/>
        </a:defRPr>
      </a:lvl4pPr>
      <a:lvl5pPr algn="ctr" defTabSz="407788">
        <a:defRPr sz="3900">
          <a:latin typeface="Calibri"/>
          <a:ea typeface="Calibri"/>
          <a:cs typeface="Calibri"/>
          <a:sym typeface="Calibri"/>
        </a:defRPr>
      </a:lvl5pPr>
      <a:lvl6pPr algn="ctr" defTabSz="407788">
        <a:defRPr sz="3900">
          <a:latin typeface="Calibri"/>
          <a:ea typeface="Calibri"/>
          <a:cs typeface="Calibri"/>
          <a:sym typeface="Calibri"/>
        </a:defRPr>
      </a:lvl6pPr>
      <a:lvl7pPr algn="ctr" defTabSz="407788">
        <a:defRPr sz="3900">
          <a:latin typeface="Calibri"/>
          <a:ea typeface="Calibri"/>
          <a:cs typeface="Calibri"/>
          <a:sym typeface="Calibri"/>
        </a:defRPr>
      </a:lvl7pPr>
      <a:lvl8pPr algn="ctr" defTabSz="407788">
        <a:defRPr sz="3900">
          <a:latin typeface="Calibri"/>
          <a:ea typeface="Calibri"/>
          <a:cs typeface="Calibri"/>
          <a:sym typeface="Calibri"/>
        </a:defRPr>
      </a:lvl8pPr>
      <a:lvl9pPr algn="ctr" defTabSz="407788">
        <a:defRPr sz="3900">
          <a:latin typeface="Calibri"/>
          <a:ea typeface="Calibri"/>
          <a:cs typeface="Calibri"/>
          <a:sym typeface="Calibri"/>
        </a:defRPr>
      </a:lvl9pPr>
    </p:titleStyle>
    <p:bodyStyle>
      <a:lvl1pPr marL="305844" indent="-305844" defTabSz="407788">
        <a:spcBef>
          <a:spcPts val="625"/>
        </a:spcBef>
        <a:buSzPct val="100000"/>
        <a:buFont typeface="Arial"/>
        <a:buChar char="•"/>
        <a:defRPr sz="2900">
          <a:latin typeface="Arial" pitchFamily="34" charset="0"/>
          <a:ea typeface="Arial" pitchFamily="34" charset="0"/>
          <a:cs typeface="Arial" pitchFamily="34" charset="0"/>
          <a:sym typeface="Calibri"/>
        </a:defRPr>
      </a:lvl1pPr>
      <a:lvl2pPr marL="699061" indent="-291284" defTabSz="407788">
        <a:spcBef>
          <a:spcPts val="625"/>
        </a:spcBef>
        <a:buSzPct val="100000"/>
        <a:buFont typeface="Arial"/>
        <a:buChar char="–"/>
        <a:defRPr sz="2900">
          <a:latin typeface="Arial" pitchFamily="34" charset="0"/>
          <a:ea typeface="Arial" pitchFamily="34" charset="0"/>
          <a:cs typeface="Arial" pitchFamily="34" charset="0"/>
          <a:sym typeface="Calibri"/>
        </a:defRPr>
      </a:lvl2pPr>
      <a:lvl3pPr marL="1087429" indent="-271849" defTabSz="407788">
        <a:spcBef>
          <a:spcPts val="625"/>
        </a:spcBef>
        <a:buSzPct val="100000"/>
        <a:buFont typeface="Arial"/>
        <a:buChar char="•"/>
        <a:defRPr sz="2900">
          <a:latin typeface="Arial" pitchFamily="34" charset="0"/>
          <a:ea typeface="Arial" pitchFamily="34" charset="0"/>
          <a:cs typeface="Arial" pitchFamily="34" charset="0"/>
          <a:sym typeface="Calibri"/>
        </a:defRPr>
      </a:lvl3pPr>
      <a:lvl4pPr marL="1549589" indent="-326228" defTabSz="407788">
        <a:spcBef>
          <a:spcPts val="625"/>
        </a:spcBef>
        <a:buSzPct val="100000"/>
        <a:buFont typeface="Arial"/>
        <a:buChar char="–"/>
        <a:defRPr sz="2900">
          <a:latin typeface="Arial" pitchFamily="34" charset="0"/>
          <a:ea typeface="Arial" pitchFamily="34" charset="0"/>
          <a:cs typeface="Arial" pitchFamily="34" charset="0"/>
          <a:sym typeface="Calibri"/>
        </a:defRPr>
      </a:lvl4pPr>
      <a:lvl5pPr marL="1957363" indent="-326228" defTabSz="407788">
        <a:spcBef>
          <a:spcPts val="625"/>
        </a:spcBef>
        <a:buSzPct val="100000"/>
        <a:buFont typeface="Arial"/>
        <a:buChar char="»"/>
        <a:defRPr sz="2900">
          <a:latin typeface="Arial" pitchFamily="34" charset="0"/>
          <a:ea typeface="Arial" pitchFamily="34" charset="0"/>
          <a:cs typeface="Arial" pitchFamily="34" charset="0"/>
          <a:sym typeface="Calibri"/>
        </a:defRPr>
      </a:lvl5pPr>
      <a:lvl6pPr marL="2365158" indent="-326228" defTabSz="407788">
        <a:spcBef>
          <a:spcPts val="625"/>
        </a:spcBef>
        <a:buSzPct val="100000"/>
        <a:buFont typeface="Arial"/>
        <a:buChar char="•"/>
        <a:defRPr sz="2900">
          <a:latin typeface="Calibri"/>
          <a:ea typeface="Calibri"/>
          <a:cs typeface="Calibri"/>
          <a:sym typeface="Calibri"/>
        </a:defRPr>
      </a:lvl6pPr>
      <a:lvl7pPr marL="2772943" indent="-326228" defTabSz="407788">
        <a:spcBef>
          <a:spcPts val="625"/>
        </a:spcBef>
        <a:buSzPct val="100000"/>
        <a:buFont typeface="Arial"/>
        <a:buChar char="•"/>
        <a:defRPr sz="2900">
          <a:latin typeface="Calibri"/>
          <a:ea typeface="Calibri"/>
          <a:cs typeface="Calibri"/>
          <a:sym typeface="Calibri"/>
        </a:defRPr>
      </a:lvl7pPr>
      <a:lvl8pPr marL="3180724" indent="-326226" defTabSz="407788">
        <a:spcBef>
          <a:spcPts val="625"/>
        </a:spcBef>
        <a:buSzPct val="100000"/>
        <a:buFont typeface="Arial"/>
        <a:buChar char="•"/>
        <a:defRPr sz="2900">
          <a:latin typeface="Calibri"/>
          <a:ea typeface="Calibri"/>
          <a:cs typeface="Calibri"/>
          <a:sym typeface="Calibri"/>
        </a:defRPr>
      </a:lvl8pPr>
      <a:lvl9pPr marL="3588516" indent="-326226" defTabSz="407788">
        <a:spcBef>
          <a:spcPts val="625"/>
        </a:spcBef>
        <a:buSzPct val="100000"/>
        <a:buFont typeface="Arial"/>
        <a:buChar char="•"/>
        <a:defRPr sz="2900">
          <a:latin typeface="Calibri"/>
          <a:ea typeface="Calibri"/>
          <a:cs typeface="Calibri"/>
          <a:sym typeface="Calibri"/>
        </a:defRPr>
      </a:lvl9pPr>
    </p:bodyStyle>
    <p:otherStyle>
      <a:lvl1pPr>
        <a:defRPr>
          <a:solidFill>
            <a:schemeClr val="tx1"/>
          </a:solidFill>
          <a:latin typeface="+mn-lt"/>
          <a:ea typeface="+mn-ea"/>
          <a:cs typeface="+mn-cs"/>
          <a:sym typeface="Calibri"/>
        </a:defRPr>
      </a:lvl1pPr>
      <a:lvl2pPr indent="407788">
        <a:defRPr>
          <a:solidFill>
            <a:schemeClr val="tx1"/>
          </a:solidFill>
          <a:latin typeface="+mn-lt"/>
          <a:ea typeface="+mn-ea"/>
          <a:cs typeface="+mn-cs"/>
          <a:sym typeface="Calibri"/>
        </a:defRPr>
      </a:lvl2pPr>
      <a:lvl3pPr indent="815570">
        <a:defRPr>
          <a:solidFill>
            <a:schemeClr val="tx1"/>
          </a:solidFill>
          <a:latin typeface="+mn-lt"/>
          <a:ea typeface="+mn-ea"/>
          <a:cs typeface="+mn-cs"/>
          <a:sym typeface="Calibri"/>
        </a:defRPr>
      </a:lvl3pPr>
      <a:lvl4pPr indent="1223363">
        <a:defRPr>
          <a:solidFill>
            <a:schemeClr val="tx1"/>
          </a:solidFill>
          <a:latin typeface="+mn-lt"/>
          <a:ea typeface="+mn-ea"/>
          <a:cs typeface="+mn-cs"/>
          <a:sym typeface="Calibri"/>
        </a:defRPr>
      </a:lvl4pPr>
      <a:lvl5pPr indent="1631146">
        <a:defRPr>
          <a:solidFill>
            <a:schemeClr val="tx1"/>
          </a:solidFill>
          <a:latin typeface="+mn-lt"/>
          <a:ea typeface="+mn-ea"/>
          <a:cs typeface="+mn-cs"/>
          <a:sym typeface="Calibri"/>
        </a:defRPr>
      </a:lvl5pPr>
      <a:lvl6pPr indent="2038929">
        <a:defRPr>
          <a:solidFill>
            <a:schemeClr val="tx1"/>
          </a:solidFill>
          <a:latin typeface="+mn-lt"/>
          <a:ea typeface="+mn-ea"/>
          <a:cs typeface="+mn-cs"/>
          <a:sym typeface="Calibri"/>
        </a:defRPr>
      </a:lvl6pPr>
      <a:lvl7pPr indent="2446724">
        <a:defRPr>
          <a:solidFill>
            <a:schemeClr val="tx1"/>
          </a:solidFill>
          <a:latin typeface="+mn-lt"/>
          <a:ea typeface="+mn-ea"/>
          <a:cs typeface="+mn-cs"/>
          <a:sym typeface="Calibri"/>
        </a:defRPr>
      </a:lvl7pPr>
      <a:lvl8pPr indent="2854498">
        <a:defRPr>
          <a:solidFill>
            <a:schemeClr val="tx1"/>
          </a:solidFill>
          <a:latin typeface="+mn-lt"/>
          <a:ea typeface="+mn-ea"/>
          <a:cs typeface="+mn-cs"/>
          <a:sym typeface="Calibri"/>
        </a:defRPr>
      </a:lvl8pPr>
      <a:lvl9pPr indent="3262289">
        <a:defRPr>
          <a:solidFill>
            <a:schemeClr val="tx1"/>
          </a:solidFill>
          <a:latin typeface="+mn-lt"/>
          <a:ea typeface="+mn-ea"/>
          <a:cs typeface="+mn-cs"/>
          <a:sym typeface="Calibri"/>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457200" y="69059"/>
            <a:ext cx="8229600" cy="1131094"/>
          </a:xfrm>
          <a:prstGeom prst="rect">
            <a:avLst/>
          </a:prstGeom>
          <a:ln w="12700">
            <a:miter lim="400000"/>
          </a:ln>
          <a:extLst>
            <a:ext uri="{C572A759-6A51-4108-AA02-DFA0A04FC94B}">
              <ma14:wrappingTextBoxFlag xmlns:ma14="http://schemas.microsoft.com/office/mac/drawingml/2011/main" xmlns="" val="1"/>
            </a:ext>
          </a:extLst>
        </p:spPr>
        <p:txBody>
          <a:bodyPr lIns="65254" tIns="65254" rIns="65254" bIns="65254" anchor="ctr">
            <a:normAutofit/>
          </a:bodyPr>
          <a:lstStyle/>
          <a:p>
            <a:pPr lvl="0">
              <a:defRPr sz="1800"/>
            </a:pPr>
            <a:r>
              <a:rPr sz="3875" dirty="0"/>
              <a:t>Title Text</a:t>
            </a:r>
          </a:p>
        </p:txBody>
      </p:sp>
      <p:sp>
        <p:nvSpPr>
          <p:cNvPr id="5" name="Shape 5"/>
          <p:cNvSpPr>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 val="1"/>
            </a:ext>
          </a:extLst>
        </p:spPr>
        <p:txBody>
          <a:bodyPr lIns="65254" tIns="65254" rIns="65254" bIns="65254"/>
          <a:lstStyle/>
          <a:p>
            <a:pPr lvl="0">
              <a:defRPr sz="1800"/>
            </a:pPr>
            <a:r>
              <a:rPr sz="2875" dirty="0"/>
              <a:t>Body Level One</a:t>
            </a:r>
          </a:p>
          <a:p>
            <a:pPr lvl="1">
              <a:defRPr sz="1800"/>
            </a:pPr>
            <a:r>
              <a:rPr sz="2875" dirty="0"/>
              <a:t>Body Level Two</a:t>
            </a:r>
          </a:p>
          <a:p>
            <a:pPr lvl="2">
              <a:defRPr sz="1800"/>
            </a:pPr>
            <a:r>
              <a:rPr sz="2875" dirty="0"/>
              <a:t>Body Level Three</a:t>
            </a:r>
          </a:p>
          <a:p>
            <a:pPr lvl="3">
              <a:defRPr sz="1800"/>
            </a:pPr>
            <a:r>
              <a:rPr sz="2875" dirty="0"/>
              <a:t>Body Level Four</a:t>
            </a:r>
          </a:p>
          <a:p>
            <a:pPr lvl="4">
              <a:defRPr sz="1800"/>
            </a:pPr>
            <a:r>
              <a:rPr sz="2875" dirty="0"/>
              <a:t>Body Level Five</a:t>
            </a:r>
          </a:p>
        </p:txBody>
      </p:sp>
    </p:spTree>
    <p:extLst>
      <p:ext uri="{BB962C8B-B14F-4D97-AF65-F5344CB8AC3E}">
        <p14:creationId xmlns:p14="http://schemas.microsoft.com/office/powerpoint/2010/main" val="483635368"/>
      </p:ext>
    </p:extLst>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 id="2147485070" r:id="rId12"/>
    <p:sldLayoutId id="2147485071" r:id="rId13"/>
    <p:sldLayoutId id="2147485072" r:id="rId14"/>
    <p:sldLayoutId id="2147485073" r:id="rId15"/>
    <p:sldLayoutId id="2147485074" r:id="rId16"/>
    <p:sldLayoutId id="2147485075" r:id="rId17"/>
  </p:sldLayoutIdLst>
  <p:transition spd="med"/>
  <p:txStyles>
    <p:titleStyle>
      <a:lvl1pPr algn="ctr" defTabSz="407869">
        <a:defRPr sz="3813">
          <a:latin typeface="Arial" pitchFamily="34" charset="0"/>
          <a:ea typeface="Arial" pitchFamily="34" charset="0"/>
          <a:cs typeface="Arial" pitchFamily="34" charset="0"/>
          <a:sym typeface="Calibri"/>
        </a:defRPr>
      </a:lvl1pPr>
      <a:lvl2pPr algn="ctr" defTabSz="407869">
        <a:defRPr sz="3875">
          <a:latin typeface="Calibri"/>
          <a:ea typeface="Calibri"/>
          <a:cs typeface="Calibri"/>
          <a:sym typeface="Calibri"/>
        </a:defRPr>
      </a:lvl2pPr>
      <a:lvl3pPr algn="ctr" defTabSz="407869">
        <a:defRPr sz="3875">
          <a:latin typeface="Calibri"/>
          <a:ea typeface="Calibri"/>
          <a:cs typeface="Calibri"/>
          <a:sym typeface="Calibri"/>
        </a:defRPr>
      </a:lvl3pPr>
      <a:lvl4pPr algn="ctr" defTabSz="407869">
        <a:defRPr sz="3875">
          <a:latin typeface="Calibri"/>
          <a:ea typeface="Calibri"/>
          <a:cs typeface="Calibri"/>
          <a:sym typeface="Calibri"/>
        </a:defRPr>
      </a:lvl4pPr>
      <a:lvl5pPr algn="ctr" defTabSz="407869">
        <a:defRPr sz="3875">
          <a:latin typeface="Calibri"/>
          <a:ea typeface="Calibri"/>
          <a:cs typeface="Calibri"/>
          <a:sym typeface="Calibri"/>
        </a:defRPr>
      </a:lvl5pPr>
      <a:lvl6pPr algn="ctr" defTabSz="407869">
        <a:defRPr sz="3875">
          <a:latin typeface="Calibri"/>
          <a:ea typeface="Calibri"/>
          <a:cs typeface="Calibri"/>
          <a:sym typeface="Calibri"/>
        </a:defRPr>
      </a:lvl6pPr>
      <a:lvl7pPr algn="ctr" defTabSz="407869">
        <a:defRPr sz="3875">
          <a:latin typeface="Calibri"/>
          <a:ea typeface="Calibri"/>
          <a:cs typeface="Calibri"/>
          <a:sym typeface="Calibri"/>
        </a:defRPr>
      </a:lvl7pPr>
      <a:lvl8pPr algn="ctr" defTabSz="407869">
        <a:defRPr sz="3875">
          <a:latin typeface="Calibri"/>
          <a:ea typeface="Calibri"/>
          <a:cs typeface="Calibri"/>
          <a:sym typeface="Calibri"/>
        </a:defRPr>
      </a:lvl8pPr>
      <a:lvl9pPr algn="ctr" defTabSz="407869">
        <a:defRPr sz="3875">
          <a:latin typeface="Calibri"/>
          <a:ea typeface="Calibri"/>
          <a:cs typeface="Calibri"/>
          <a:sym typeface="Calibri"/>
        </a:defRPr>
      </a:lvl9pPr>
    </p:titleStyle>
    <p:bodyStyle>
      <a:lvl1pPr marL="305902" indent="-305902" defTabSz="407869">
        <a:spcBef>
          <a:spcPts val="625"/>
        </a:spcBef>
        <a:buSzPct val="100000"/>
        <a:buFont typeface="Arial"/>
        <a:buChar char="•"/>
        <a:defRPr sz="2875">
          <a:latin typeface="Arial" pitchFamily="34" charset="0"/>
          <a:ea typeface="Arial" pitchFamily="34" charset="0"/>
          <a:cs typeface="Arial" pitchFamily="34" charset="0"/>
          <a:sym typeface="Calibri"/>
        </a:defRPr>
      </a:lvl1pPr>
      <a:lvl2pPr marL="699200" indent="-291341" defTabSz="407869">
        <a:spcBef>
          <a:spcPts val="625"/>
        </a:spcBef>
        <a:buSzPct val="100000"/>
        <a:buFont typeface="Arial"/>
        <a:buChar char="–"/>
        <a:defRPr sz="2875">
          <a:latin typeface="Arial" pitchFamily="34" charset="0"/>
          <a:ea typeface="Arial" pitchFamily="34" charset="0"/>
          <a:cs typeface="Arial" pitchFamily="34" charset="0"/>
          <a:sym typeface="Calibri"/>
        </a:defRPr>
      </a:lvl2pPr>
      <a:lvl3pPr marL="1087647" indent="-271905" defTabSz="407869">
        <a:spcBef>
          <a:spcPts val="625"/>
        </a:spcBef>
        <a:buSzPct val="100000"/>
        <a:buFont typeface="Arial"/>
        <a:buChar char="•"/>
        <a:defRPr sz="2875">
          <a:latin typeface="Arial" pitchFamily="34" charset="0"/>
          <a:ea typeface="Arial" pitchFamily="34" charset="0"/>
          <a:cs typeface="Arial" pitchFamily="34" charset="0"/>
          <a:sym typeface="Calibri"/>
        </a:defRPr>
      </a:lvl3pPr>
      <a:lvl4pPr marL="1549898" indent="-326294" defTabSz="407869">
        <a:spcBef>
          <a:spcPts val="625"/>
        </a:spcBef>
        <a:buSzPct val="100000"/>
        <a:buFont typeface="Arial"/>
        <a:buChar char="–"/>
        <a:defRPr sz="2875">
          <a:latin typeface="Arial" pitchFamily="34" charset="0"/>
          <a:ea typeface="Arial" pitchFamily="34" charset="0"/>
          <a:cs typeface="Arial" pitchFamily="34" charset="0"/>
          <a:sym typeface="Calibri"/>
        </a:defRPr>
      </a:lvl4pPr>
      <a:lvl5pPr marL="1957756" indent="-326294" defTabSz="407869">
        <a:spcBef>
          <a:spcPts val="625"/>
        </a:spcBef>
        <a:buSzPct val="100000"/>
        <a:buFont typeface="Arial"/>
        <a:buChar char="»"/>
        <a:defRPr sz="2875">
          <a:latin typeface="Arial" pitchFamily="34" charset="0"/>
          <a:ea typeface="Arial" pitchFamily="34" charset="0"/>
          <a:cs typeface="Arial" pitchFamily="34" charset="0"/>
          <a:sym typeface="Calibri"/>
        </a:defRPr>
      </a:lvl5pPr>
      <a:lvl6pPr marL="2365633" indent="-326294" defTabSz="407869">
        <a:spcBef>
          <a:spcPts val="625"/>
        </a:spcBef>
        <a:buSzPct val="100000"/>
        <a:buFont typeface="Arial"/>
        <a:buChar char="•"/>
        <a:defRPr sz="2875">
          <a:latin typeface="Calibri"/>
          <a:ea typeface="Calibri"/>
          <a:cs typeface="Calibri"/>
          <a:sym typeface="Calibri"/>
        </a:defRPr>
      </a:lvl6pPr>
      <a:lvl7pPr marL="2773498" indent="-326294" defTabSz="407869">
        <a:spcBef>
          <a:spcPts val="625"/>
        </a:spcBef>
        <a:buSzPct val="100000"/>
        <a:buFont typeface="Arial"/>
        <a:buChar char="•"/>
        <a:defRPr sz="2875">
          <a:latin typeface="Calibri"/>
          <a:ea typeface="Calibri"/>
          <a:cs typeface="Calibri"/>
          <a:sym typeface="Calibri"/>
        </a:defRPr>
      </a:lvl7pPr>
      <a:lvl8pPr marL="3181361" indent="-326292" defTabSz="407869">
        <a:spcBef>
          <a:spcPts val="625"/>
        </a:spcBef>
        <a:buSzPct val="100000"/>
        <a:buFont typeface="Arial"/>
        <a:buChar char="•"/>
        <a:defRPr sz="2875">
          <a:latin typeface="Calibri"/>
          <a:ea typeface="Calibri"/>
          <a:cs typeface="Calibri"/>
          <a:sym typeface="Calibri"/>
        </a:defRPr>
      </a:lvl8pPr>
      <a:lvl9pPr marL="3589233" indent="-326292" defTabSz="407869">
        <a:spcBef>
          <a:spcPts val="625"/>
        </a:spcBef>
        <a:buSzPct val="100000"/>
        <a:buFont typeface="Arial"/>
        <a:buChar char="•"/>
        <a:defRPr sz="2875">
          <a:latin typeface="Calibri"/>
          <a:ea typeface="Calibri"/>
          <a:cs typeface="Calibri"/>
          <a:sym typeface="Calibri"/>
        </a:defRPr>
      </a:lvl9pPr>
    </p:bodyStyle>
    <p:otherStyle>
      <a:lvl1pPr>
        <a:defRPr>
          <a:solidFill>
            <a:schemeClr val="tx1"/>
          </a:solidFill>
          <a:latin typeface="+mn-lt"/>
          <a:ea typeface="+mn-ea"/>
          <a:cs typeface="+mn-cs"/>
          <a:sym typeface="Calibri"/>
        </a:defRPr>
      </a:lvl1pPr>
      <a:lvl2pPr indent="407869">
        <a:defRPr>
          <a:solidFill>
            <a:schemeClr val="tx1"/>
          </a:solidFill>
          <a:latin typeface="+mn-lt"/>
          <a:ea typeface="+mn-ea"/>
          <a:cs typeface="+mn-cs"/>
          <a:sym typeface="Calibri"/>
        </a:defRPr>
      </a:lvl2pPr>
      <a:lvl3pPr indent="815731">
        <a:defRPr>
          <a:solidFill>
            <a:schemeClr val="tx1"/>
          </a:solidFill>
          <a:latin typeface="+mn-lt"/>
          <a:ea typeface="+mn-ea"/>
          <a:cs typeface="+mn-cs"/>
          <a:sym typeface="Calibri"/>
        </a:defRPr>
      </a:lvl3pPr>
      <a:lvl4pPr indent="1223607">
        <a:defRPr>
          <a:solidFill>
            <a:schemeClr val="tx1"/>
          </a:solidFill>
          <a:latin typeface="+mn-lt"/>
          <a:ea typeface="+mn-ea"/>
          <a:cs typeface="+mn-cs"/>
          <a:sym typeface="Calibri"/>
        </a:defRPr>
      </a:lvl4pPr>
      <a:lvl5pPr indent="1631470">
        <a:defRPr>
          <a:solidFill>
            <a:schemeClr val="tx1"/>
          </a:solidFill>
          <a:latin typeface="+mn-lt"/>
          <a:ea typeface="+mn-ea"/>
          <a:cs typeface="+mn-cs"/>
          <a:sym typeface="Calibri"/>
        </a:defRPr>
      </a:lvl5pPr>
      <a:lvl6pPr indent="2039338">
        <a:defRPr>
          <a:solidFill>
            <a:schemeClr val="tx1"/>
          </a:solidFill>
          <a:latin typeface="+mn-lt"/>
          <a:ea typeface="+mn-ea"/>
          <a:cs typeface="+mn-cs"/>
          <a:sym typeface="Calibri"/>
        </a:defRPr>
      </a:lvl6pPr>
      <a:lvl7pPr indent="2447212">
        <a:defRPr>
          <a:solidFill>
            <a:schemeClr val="tx1"/>
          </a:solidFill>
          <a:latin typeface="+mn-lt"/>
          <a:ea typeface="+mn-ea"/>
          <a:cs typeface="+mn-cs"/>
          <a:sym typeface="Calibri"/>
        </a:defRPr>
      </a:lvl7pPr>
      <a:lvl8pPr indent="2855069">
        <a:defRPr>
          <a:solidFill>
            <a:schemeClr val="tx1"/>
          </a:solidFill>
          <a:latin typeface="+mn-lt"/>
          <a:ea typeface="+mn-ea"/>
          <a:cs typeface="+mn-cs"/>
          <a:sym typeface="Calibri"/>
        </a:defRPr>
      </a:lvl8pPr>
      <a:lvl9pPr indent="3262941">
        <a:defRPr>
          <a:solidFill>
            <a:schemeClr val="tx1"/>
          </a:solidFill>
          <a:latin typeface="+mn-lt"/>
          <a:ea typeface="+mn-ea"/>
          <a:cs typeface="+mn-cs"/>
          <a:sym typeface="Calibri"/>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457200" y="69060"/>
            <a:ext cx="8229600" cy="1131094"/>
          </a:xfrm>
          <a:prstGeom prst="rect">
            <a:avLst/>
          </a:prstGeom>
          <a:ln w="12700">
            <a:miter lim="400000"/>
          </a:ln>
          <a:extLst>
            <a:ext uri="{C572A759-6A51-4108-AA02-DFA0A04FC94B}">
              <ma14:wrappingTextBoxFlag xmlns="" xmlns:ma14="http://schemas.microsoft.com/office/mac/drawingml/2011/main" val="1"/>
            </a:ext>
          </a:extLst>
        </p:spPr>
        <p:txBody>
          <a:bodyPr lIns="40753" tIns="40753" rIns="40753" bIns="40753" anchor="ctr">
            <a:normAutofit/>
          </a:bodyPr>
          <a:lstStyle/>
          <a:p>
            <a:pPr lvl="0">
              <a:defRPr sz="1800"/>
            </a:pPr>
            <a:r>
              <a:rPr sz="3800" dirty="0"/>
              <a:t>Title Text</a:t>
            </a:r>
          </a:p>
        </p:txBody>
      </p:sp>
      <p:sp>
        <p:nvSpPr>
          <p:cNvPr id="5" name="Shape 5"/>
          <p:cNvSpPr>
            <a:spLocks noGrp="1"/>
          </p:cNvSpPr>
          <p:nvPr>
            <p:ph type="body" idx="1"/>
          </p:nvPr>
        </p:nvSpPr>
        <p:spPr>
          <a:xfrm>
            <a:off x="457200" y="1200150"/>
            <a:ext cx="8229600" cy="3943350"/>
          </a:xfrm>
          <a:prstGeom prst="rect">
            <a:avLst/>
          </a:prstGeom>
          <a:ln w="12700">
            <a:miter lim="400000"/>
          </a:ln>
          <a:extLst>
            <a:ext uri="{C572A759-6A51-4108-AA02-DFA0A04FC94B}">
              <ma14:wrappingTextBoxFlag xmlns="" xmlns:ma14="http://schemas.microsoft.com/office/mac/drawingml/2011/main" val="1"/>
            </a:ext>
          </a:extLst>
        </p:spPr>
        <p:txBody>
          <a:bodyPr lIns="40753" tIns="40753" rIns="40753" bIns="40753"/>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Tree>
    <p:extLst>
      <p:ext uri="{BB962C8B-B14F-4D97-AF65-F5344CB8AC3E}">
        <p14:creationId xmlns:p14="http://schemas.microsoft.com/office/powerpoint/2010/main" val="273593828"/>
      </p:ext>
    </p:extLst>
  </p:cSld>
  <p:clrMap bg1="lt1" tx1="dk1" bg2="lt2" tx2="dk2" accent1="accent1" accent2="accent2" accent3="accent3" accent4="accent4" accent5="accent5" accent6="accent6" hlink="hlink" folHlink="folHlink"/>
  <p:sldLayoutIdLst>
    <p:sldLayoutId id="2147485077" r:id="rId1"/>
    <p:sldLayoutId id="2147485078" r:id="rId2"/>
    <p:sldLayoutId id="2147485079" r:id="rId3"/>
    <p:sldLayoutId id="2147485080" r:id="rId4"/>
    <p:sldLayoutId id="2147485081" r:id="rId5"/>
    <p:sldLayoutId id="2147485082" r:id="rId6"/>
    <p:sldLayoutId id="2147485083" r:id="rId7"/>
    <p:sldLayoutId id="2147485084" r:id="rId8"/>
    <p:sldLayoutId id="2147485085" r:id="rId9"/>
    <p:sldLayoutId id="2147485086" r:id="rId10"/>
    <p:sldLayoutId id="2147485087" r:id="rId11"/>
    <p:sldLayoutId id="2147485088" r:id="rId12"/>
    <p:sldLayoutId id="2147485089" r:id="rId13"/>
    <p:sldLayoutId id="2147485090" r:id="rId14"/>
    <p:sldLayoutId id="2147485091" r:id="rId15"/>
    <p:sldLayoutId id="2147485092" r:id="rId16"/>
    <p:sldLayoutId id="2147485093" r:id="rId17"/>
    <p:sldLayoutId id="2147485094" r:id="rId18"/>
  </p:sldLayoutIdLst>
  <p:transition spd="med"/>
  <p:hf sldNum="0" hdr="0" dt="0"/>
  <p:txStyles>
    <p:titleStyle>
      <a:lvl1pPr algn="ctr" defTabSz="407576">
        <a:defRPr sz="3800">
          <a:latin typeface="Arial" pitchFamily="34" charset="0"/>
          <a:ea typeface="Arial" pitchFamily="34" charset="0"/>
          <a:cs typeface="Arial" pitchFamily="34" charset="0"/>
          <a:sym typeface="Calibri"/>
        </a:defRPr>
      </a:lvl1pPr>
      <a:lvl2pPr algn="ctr" defTabSz="407576">
        <a:defRPr sz="3800">
          <a:latin typeface="Calibri"/>
          <a:ea typeface="Calibri"/>
          <a:cs typeface="Calibri"/>
          <a:sym typeface="Calibri"/>
        </a:defRPr>
      </a:lvl2pPr>
      <a:lvl3pPr algn="ctr" defTabSz="407576">
        <a:defRPr sz="3800">
          <a:latin typeface="Calibri"/>
          <a:ea typeface="Calibri"/>
          <a:cs typeface="Calibri"/>
          <a:sym typeface="Calibri"/>
        </a:defRPr>
      </a:lvl3pPr>
      <a:lvl4pPr algn="ctr" defTabSz="407576">
        <a:defRPr sz="3800">
          <a:latin typeface="Calibri"/>
          <a:ea typeface="Calibri"/>
          <a:cs typeface="Calibri"/>
          <a:sym typeface="Calibri"/>
        </a:defRPr>
      </a:lvl4pPr>
      <a:lvl5pPr algn="ctr" defTabSz="407576">
        <a:defRPr sz="3800">
          <a:latin typeface="Calibri"/>
          <a:ea typeface="Calibri"/>
          <a:cs typeface="Calibri"/>
          <a:sym typeface="Calibri"/>
        </a:defRPr>
      </a:lvl5pPr>
      <a:lvl6pPr algn="ctr" defTabSz="407576">
        <a:defRPr sz="3800">
          <a:latin typeface="Calibri"/>
          <a:ea typeface="Calibri"/>
          <a:cs typeface="Calibri"/>
          <a:sym typeface="Calibri"/>
        </a:defRPr>
      </a:lvl6pPr>
      <a:lvl7pPr algn="ctr" defTabSz="407576">
        <a:defRPr sz="3800">
          <a:latin typeface="Calibri"/>
          <a:ea typeface="Calibri"/>
          <a:cs typeface="Calibri"/>
          <a:sym typeface="Calibri"/>
        </a:defRPr>
      </a:lvl7pPr>
      <a:lvl8pPr algn="ctr" defTabSz="407576">
        <a:defRPr sz="3800">
          <a:latin typeface="Calibri"/>
          <a:ea typeface="Calibri"/>
          <a:cs typeface="Calibri"/>
          <a:sym typeface="Calibri"/>
        </a:defRPr>
      </a:lvl8pPr>
      <a:lvl9pPr algn="ctr" defTabSz="407576">
        <a:defRPr sz="3800">
          <a:latin typeface="Calibri"/>
          <a:ea typeface="Calibri"/>
          <a:cs typeface="Calibri"/>
          <a:sym typeface="Calibri"/>
        </a:defRPr>
      </a:lvl9pPr>
    </p:titleStyle>
    <p:bodyStyle>
      <a:lvl1pPr marL="305684" indent="-305684" defTabSz="407576">
        <a:spcBef>
          <a:spcPts val="625"/>
        </a:spcBef>
        <a:buSzPct val="100000"/>
        <a:buFont typeface="Arial"/>
        <a:buChar char="•"/>
        <a:defRPr sz="2900">
          <a:latin typeface="Arial" pitchFamily="34" charset="0"/>
          <a:ea typeface="Arial" pitchFamily="34" charset="0"/>
          <a:cs typeface="Arial" pitchFamily="34" charset="0"/>
          <a:sym typeface="Calibri"/>
        </a:defRPr>
      </a:lvl1pPr>
      <a:lvl2pPr marL="698684" indent="-291136" defTabSz="407576">
        <a:spcBef>
          <a:spcPts val="625"/>
        </a:spcBef>
        <a:buSzPct val="100000"/>
        <a:buFont typeface="Arial"/>
        <a:buChar char="–"/>
        <a:defRPr sz="2900">
          <a:latin typeface="Arial" pitchFamily="34" charset="0"/>
          <a:ea typeface="Arial" pitchFamily="34" charset="0"/>
          <a:cs typeface="Arial" pitchFamily="34" charset="0"/>
          <a:sym typeface="Calibri"/>
        </a:defRPr>
      </a:lvl2pPr>
      <a:lvl3pPr marL="1086862" indent="-271721" defTabSz="407576">
        <a:spcBef>
          <a:spcPts val="625"/>
        </a:spcBef>
        <a:buSzPct val="100000"/>
        <a:buFont typeface="Arial"/>
        <a:buChar char="•"/>
        <a:defRPr sz="2900">
          <a:latin typeface="Arial" pitchFamily="34" charset="0"/>
          <a:ea typeface="Arial" pitchFamily="34" charset="0"/>
          <a:cs typeface="Arial" pitchFamily="34" charset="0"/>
          <a:sym typeface="Calibri"/>
        </a:defRPr>
      </a:lvl3pPr>
      <a:lvl4pPr marL="1548771" indent="-326059" defTabSz="407576">
        <a:spcBef>
          <a:spcPts val="625"/>
        </a:spcBef>
        <a:buSzPct val="100000"/>
        <a:buFont typeface="Arial"/>
        <a:buChar char="–"/>
        <a:defRPr sz="2900">
          <a:latin typeface="Arial" pitchFamily="34" charset="0"/>
          <a:ea typeface="Arial" pitchFamily="34" charset="0"/>
          <a:cs typeface="Arial" pitchFamily="34" charset="0"/>
          <a:sym typeface="Calibri"/>
        </a:defRPr>
      </a:lvl4pPr>
      <a:lvl5pPr marL="1956334" indent="-326059" defTabSz="407576">
        <a:spcBef>
          <a:spcPts val="625"/>
        </a:spcBef>
        <a:buSzPct val="100000"/>
        <a:buFont typeface="Arial"/>
        <a:buChar char="»"/>
        <a:defRPr sz="2900">
          <a:latin typeface="Arial" pitchFamily="34" charset="0"/>
          <a:ea typeface="Arial" pitchFamily="34" charset="0"/>
          <a:cs typeface="Arial" pitchFamily="34" charset="0"/>
          <a:sym typeface="Calibri"/>
        </a:defRPr>
      </a:lvl5pPr>
      <a:lvl6pPr marL="2363919" indent="-326059" defTabSz="407576">
        <a:spcBef>
          <a:spcPts val="625"/>
        </a:spcBef>
        <a:buSzPct val="100000"/>
        <a:buFont typeface="Arial"/>
        <a:buChar char="•"/>
        <a:defRPr sz="2900">
          <a:latin typeface="Calibri"/>
          <a:ea typeface="Calibri"/>
          <a:cs typeface="Calibri"/>
          <a:sym typeface="Calibri"/>
        </a:defRPr>
      </a:lvl6pPr>
      <a:lvl7pPr marL="2771493" indent="-326059" defTabSz="407576">
        <a:spcBef>
          <a:spcPts val="625"/>
        </a:spcBef>
        <a:buSzPct val="100000"/>
        <a:buFont typeface="Arial"/>
        <a:buChar char="•"/>
        <a:defRPr sz="2900">
          <a:latin typeface="Calibri"/>
          <a:ea typeface="Calibri"/>
          <a:cs typeface="Calibri"/>
          <a:sym typeface="Calibri"/>
        </a:defRPr>
      </a:lvl7pPr>
      <a:lvl8pPr marL="3179056" indent="-326058" defTabSz="407576">
        <a:spcBef>
          <a:spcPts val="625"/>
        </a:spcBef>
        <a:buSzPct val="100000"/>
        <a:buFont typeface="Arial"/>
        <a:buChar char="•"/>
        <a:defRPr sz="2900">
          <a:latin typeface="Calibri"/>
          <a:ea typeface="Calibri"/>
          <a:cs typeface="Calibri"/>
          <a:sym typeface="Calibri"/>
        </a:defRPr>
      </a:lvl8pPr>
      <a:lvl9pPr marL="3586628" indent="-326058" defTabSz="407576">
        <a:spcBef>
          <a:spcPts val="625"/>
        </a:spcBef>
        <a:buSzPct val="100000"/>
        <a:buFont typeface="Arial"/>
        <a:buChar char="•"/>
        <a:defRPr sz="2900">
          <a:latin typeface="Calibri"/>
          <a:ea typeface="Calibri"/>
          <a:cs typeface="Calibri"/>
          <a:sym typeface="Calibri"/>
        </a:defRPr>
      </a:lvl9pPr>
    </p:bodyStyle>
    <p:otherStyle>
      <a:lvl1pPr>
        <a:defRPr>
          <a:solidFill>
            <a:schemeClr val="tx1"/>
          </a:solidFill>
          <a:latin typeface="+mn-lt"/>
          <a:ea typeface="+mn-ea"/>
          <a:cs typeface="+mn-cs"/>
          <a:sym typeface="Calibri"/>
        </a:defRPr>
      </a:lvl1pPr>
      <a:lvl2pPr indent="407576">
        <a:defRPr>
          <a:solidFill>
            <a:schemeClr val="tx1"/>
          </a:solidFill>
          <a:latin typeface="+mn-lt"/>
          <a:ea typeface="+mn-ea"/>
          <a:cs typeface="+mn-cs"/>
          <a:sym typeface="Calibri"/>
        </a:defRPr>
      </a:lvl2pPr>
      <a:lvl3pPr indent="815129">
        <a:defRPr>
          <a:solidFill>
            <a:schemeClr val="tx1"/>
          </a:solidFill>
          <a:latin typeface="+mn-lt"/>
          <a:ea typeface="+mn-ea"/>
          <a:cs typeface="+mn-cs"/>
          <a:sym typeface="Calibri"/>
        </a:defRPr>
      </a:lvl3pPr>
      <a:lvl4pPr indent="1222732">
        <a:defRPr>
          <a:solidFill>
            <a:schemeClr val="tx1"/>
          </a:solidFill>
          <a:latin typeface="+mn-lt"/>
          <a:ea typeface="+mn-ea"/>
          <a:cs typeface="+mn-cs"/>
          <a:sym typeface="Calibri"/>
        </a:defRPr>
      </a:lvl4pPr>
      <a:lvl5pPr indent="1630293">
        <a:defRPr>
          <a:solidFill>
            <a:schemeClr val="tx1"/>
          </a:solidFill>
          <a:latin typeface="+mn-lt"/>
          <a:ea typeface="+mn-ea"/>
          <a:cs typeface="+mn-cs"/>
          <a:sym typeface="Calibri"/>
        </a:defRPr>
      </a:lvl5pPr>
      <a:lvl6pPr indent="2037858">
        <a:defRPr>
          <a:solidFill>
            <a:schemeClr val="tx1"/>
          </a:solidFill>
          <a:latin typeface="+mn-lt"/>
          <a:ea typeface="+mn-ea"/>
          <a:cs typeface="+mn-cs"/>
          <a:sym typeface="Calibri"/>
        </a:defRPr>
      </a:lvl6pPr>
      <a:lvl7pPr indent="2445442">
        <a:defRPr>
          <a:solidFill>
            <a:schemeClr val="tx1"/>
          </a:solidFill>
          <a:latin typeface="+mn-lt"/>
          <a:ea typeface="+mn-ea"/>
          <a:cs typeface="+mn-cs"/>
          <a:sym typeface="Calibri"/>
        </a:defRPr>
      </a:lvl7pPr>
      <a:lvl8pPr indent="2853006">
        <a:defRPr>
          <a:solidFill>
            <a:schemeClr val="tx1"/>
          </a:solidFill>
          <a:latin typeface="+mn-lt"/>
          <a:ea typeface="+mn-ea"/>
          <a:cs typeface="+mn-cs"/>
          <a:sym typeface="Calibri"/>
        </a:defRPr>
      </a:lvl8pPr>
      <a:lvl9pPr indent="3260585">
        <a:defRPr>
          <a:solidFill>
            <a:schemeClr val="tx1"/>
          </a:solidFill>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457200" y="69060"/>
            <a:ext cx="8229600" cy="1131094"/>
          </a:xfrm>
          <a:prstGeom prst="rect">
            <a:avLst/>
          </a:prstGeom>
          <a:ln w="12700">
            <a:miter lim="400000"/>
          </a:ln>
          <a:extLst>
            <a:ext uri="{C572A759-6A51-4108-AA02-DFA0A04FC94B}">
              <ma14:wrappingTextBoxFlag xmlns:ma14="http://schemas.microsoft.com/office/mac/drawingml/2011/main" xmlns="" val="1"/>
            </a:ext>
          </a:extLst>
        </p:spPr>
        <p:txBody>
          <a:bodyPr lIns="40728" tIns="40728" rIns="40728" bIns="40728" anchor="ctr">
            <a:normAutofit/>
          </a:bodyPr>
          <a:lstStyle/>
          <a:p>
            <a:pPr lvl="0">
              <a:defRPr sz="1800"/>
            </a:pPr>
            <a:r>
              <a:rPr sz="3800" dirty="0"/>
              <a:t>Title Text</a:t>
            </a:r>
          </a:p>
        </p:txBody>
      </p:sp>
      <p:sp>
        <p:nvSpPr>
          <p:cNvPr id="5" name="Shape 5"/>
          <p:cNvSpPr>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 val="1"/>
            </a:ext>
          </a:extLst>
        </p:spPr>
        <p:txBody>
          <a:bodyPr lIns="40728" tIns="40728" rIns="40728" bIns="40728"/>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Tree>
    <p:extLst>
      <p:ext uri="{BB962C8B-B14F-4D97-AF65-F5344CB8AC3E}">
        <p14:creationId xmlns:p14="http://schemas.microsoft.com/office/powerpoint/2010/main" val="179647997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med"/>
  <p:hf sldNum="0" hdr="0" dt="0"/>
  <p:txStyles>
    <p:titleStyle>
      <a:lvl1pPr algn="ctr" defTabSz="407326">
        <a:defRPr sz="3800">
          <a:latin typeface="Arial" pitchFamily="34" charset="0"/>
          <a:ea typeface="Arial" pitchFamily="34" charset="0"/>
          <a:cs typeface="Arial" pitchFamily="34" charset="0"/>
          <a:sym typeface="Calibri"/>
        </a:defRPr>
      </a:lvl1pPr>
      <a:lvl2pPr algn="ctr" defTabSz="407326">
        <a:defRPr sz="3800">
          <a:latin typeface="Calibri"/>
          <a:ea typeface="Calibri"/>
          <a:cs typeface="Calibri"/>
          <a:sym typeface="Calibri"/>
        </a:defRPr>
      </a:lvl2pPr>
      <a:lvl3pPr algn="ctr" defTabSz="407326">
        <a:defRPr sz="3800">
          <a:latin typeface="Calibri"/>
          <a:ea typeface="Calibri"/>
          <a:cs typeface="Calibri"/>
          <a:sym typeface="Calibri"/>
        </a:defRPr>
      </a:lvl3pPr>
      <a:lvl4pPr algn="ctr" defTabSz="407326">
        <a:defRPr sz="3800">
          <a:latin typeface="Calibri"/>
          <a:ea typeface="Calibri"/>
          <a:cs typeface="Calibri"/>
          <a:sym typeface="Calibri"/>
        </a:defRPr>
      </a:lvl4pPr>
      <a:lvl5pPr algn="ctr" defTabSz="407326">
        <a:defRPr sz="3800">
          <a:latin typeface="Calibri"/>
          <a:ea typeface="Calibri"/>
          <a:cs typeface="Calibri"/>
          <a:sym typeface="Calibri"/>
        </a:defRPr>
      </a:lvl5pPr>
      <a:lvl6pPr algn="ctr" defTabSz="407326">
        <a:defRPr sz="3800">
          <a:latin typeface="Calibri"/>
          <a:ea typeface="Calibri"/>
          <a:cs typeface="Calibri"/>
          <a:sym typeface="Calibri"/>
        </a:defRPr>
      </a:lvl6pPr>
      <a:lvl7pPr algn="ctr" defTabSz="407326">
        <a:defRPr sz="3800">
          <a:latin typeface="Calibri"/>
          <a:ea typeface="Calibri"/>
          <a:cs typeface="Calibri"/>
          <a:sym typeface="Calibri"/>
        </a:defRPr>
      </a:lvl7pPr>
      <a:lvl8pPr algn="ctr" defTabSz="407326">
        <a:defRPr sz="3800">
          <a:latin typeface="Calibri"/>
          <a:ea typeface="Calibri"/>
          <a:cs typeface="Calibri"/>
          <a:sym typeface="Calibri"/>
        </a:defRPr>
      </a:lvl8pPr>
      <a:lvl9pPr algn="ctr" defTabSz="407326">
        <a:defRPr sz="3800">
          <a:latin typeface="Calibri"/>
          <a:ea typeface="Calibri"/>
          <a:cs typeface="Calibri"/>
          <a:sym typeface="Calibri"/>
        </a:defRPr>
      </a:lvl9pPr>
    </p:titleStyle>
    <p:bodyStyle>
      <a:lvl1pPr marL="305496" indent="-305496" defTabSz="407326">
        <a:spcBef>
          <a:spcPts val="625"/>
        </a:spcBef>
        <a:buSzPct val="100000"/>
        <a:buFont typeface="Arial"/>
        <a:buChar char="•"/>
        <a:defRPr sz="2900">
          <a:latin typeface="Arial" pitchFamily="34" charset="0"/>
          <a:ea typeface="Arial" pitchFamily="34" charset="0"/>
          <a:cs typeface="Arial" pitchFamily="34" charset="0"/>
          <a:sym typeface="Calibri"/>
        </a:defRPr>
      </a:lvl1pPr>
      <a:lvl2pPr marL="698234" indent="-290961" defTabSz="407326">
        <a:spcBef>
          <a:spcPts val="625"/>
        </a:spcBef>
        <a:buSzPct val="100000"/>
        <a:buFont typeface="Arial"/>
        <a:buChar char="–"/>
        <a:defRPr sz="2900">
          <a:latin typeface="Arial" pitchFamily="34" charset="0"/>
          <a:ea typeface="Arial" pitchFamily="34" charset="0"/>
          <a:cs typeface="Arial" pitchFamily="34" charset="0"/>
          <a:sym typeface="Calibri"/>
        </a:defRPr>
      </a:lvl2pPr>
      <a:lvl3pPr marL="1086187" indent="-271571" defTabSz="407326">
        <a:spcBef>
          <a:spcPts val="625"/>
        </a:spcBef>
        <a:buSzPct val="100000"/>
        <a:buFont typeface="Arial"/>
        <a:buChar char="•"/>
        <a:defRPr sz="2900">
          <a:latin typeface="Arial" pitchFamily="34" charset="0"/>
          <a:ea typeface="Arial" pitchFamily="34" charset="0"/>
          <a:cs typeface="Arial" pitchFamily="34" charset="0"/>
          <a:sym typeface="Calibri"/>
        </a:defRPr>
      </a:lvl3pPr>
      <a:lvl4pPr marL="1547796" indent="-325859" defTabSz="407326">
        <a:spcBef>
          <a:spcPts val="625"/>
        </a:spcBef>
        <a:buSzPct val="100000"/>
        <a:buFont typeface="Arial"/>
        <a:buChar char="–"/>
        <a:defRPr sz="2900">
          <a:latin typeface="Arial" pitchFamily="34" charset="0"/>
          <a:ea typeface="Arial" pitchFamily="34" charset="0"/>
          <a:cs typeface="Arial" pitchFamily="34" charset="0"/>
          <a:sym typeface="Calibri"/>
        </a:defRPr>
      </a:lvl4pPr>
      <a:lvl5pPr marL="1955109" indent="-325859" defTabSz="407326">
        <a:spcBef>
          <a:spcPts val="625"/>
        </a:spcBef>
        <a:buSzPct val="100000"/>
        <a:buFont typeface="Arial"/>
        <a:buChar char="»"/>
        <a:defRPr sz="2900">
          <a:latin typeface="Arial" pitchFamily="34" charset="0"/>
          <a:ea typeface="Arial" pitchFamily="34" charset="0"/>
          <a:cs typeface="Arial" pitchFamily="34" charset="0"/>
          <a:sym typeface="Calibri"/>
        </a:defRPr>
      </a:lvl5pPr>
      <a:lvl6pPr marL="2362444" indent="-325859" defTabSz="407326">
        <a:spcBef>
          <a:spcPts val="625"/>
        </a:spcBef>
        <a:buSzPct val="100000"/>
        <a:buFont typeface="Arial"/>
        <a:buChar char="•"/>
        <a:defRPr sz="2900">
          <a:latin typeface="Calibri"/>
          <a:ea typeface="Calibri"/>
          <a:cs typeface="Calibri"/>
          <a:sym typeface="Calibri"/>
        </a:defRPr>
      </a:lvl6pPr>
      <a:lvl7pPr marL="2769768" indent="-325859" defTabSz="407326">
        <a:spcBef>
          <a:spcPts val="625"/>
        </a:spcBef>
        <a:buSzPct val="100000"/>
        <a:buFont typeface="Arial"/>
        <a:buChar char="•"/>
        <a:defRPr sz="2900">
          <a:latin typeface="Calibri"/>
          <a:ea typeface="Calibri"/>
          <a:cs typeface="Calibri"/>
          <a:sym typeface="Calibri"/>
        </a:defRPr>
      </a:lvl7pPr>
      <a:lvl8pPr marL="3177068" indent="-325858" defTabSz="407326">
        <a:spcBef>
          <a:spcPts val="625"/>
        </a:spcBef>
        <a:buSzPct val="100000"/>
        <a:buFont typeface="Arial"/>
        <a:buChar char="•"/>
        <a:defRPr sz="2900">
          <a:latin typeface="Calibri"/>
          <a:ea typeface="Calibri"/>
          <a:cs typeface="Calibri"/>
          <a:sym typeface="Calibri"/>
        </a:defRPr>
      </a:lvl8pPr>
      <a:lvl9pPr marL="3584378" indent="-325858" defTabSz="407326">
        <a:spcBef>
          <a:spcPts val="625"/>
        </a:spcBef>
        <a:buSzPct val="100000"/>
        <a:buFont typeface="Arial"/>
        <a:buChar char="•"/>
        <a:defRPr sz="2900">
          <a:latin typeface="Calibri"/>
          <a:ea typeface="Calibri"/>
          <a:cs typeface="Calibri"/>
          <a:sym typeface="Calibri"/>
        </a:defRPr>
      </a:lvl9pPr>
    </p:bodyStyle>
    <p:otherStyle>
      <a:lvl1pPr>
        <a:defRPr>
          <a:solidFill>
            <a:schemeClr val="tx1"/>
          </a:solidFill>
          <a:latin typeface="+mn-lt"/>
          <a:ea typeface="+mn-ea"/>
          <a:cs typeface="+mn-cs"/>
          <a:sym typeface="Calibri"/>
        </a:defRPr>
      </a:lvl1pPr>
      <a:lvl2pPr indent="407326">
        <a:defRPr>
          <a:solidFill>
            <a:schemeClr val="tx1"/>
          </a:solidFill>
          <a:latin typeface="+mn-lt"/>
          <a:ea typeface="+mn-ea"/>
          <a:cs typeface="+mn-cs"/>
          <a:sym typeface="Calibri"/>
        </a:defRPr>
      </a:lvl2pPr>
      <a:lvl3pPr indent="814622">
        <a:defRPr>
          <a:solidFill>
            <a:schemeClr val="tx1"/>
          </a:solidFill>
          <a:latin typeface="+mn-lt"/>
          <a:ea typeface="+mn-ea"/>
          <a:cs typeface="+mn-cs"/>
          <a:sym typeface="Calibri"/>
        </a:defRPr>
      </a:lvl3pPr>
      <a:lvl4pPr indent="1221982">
        <a:defRPr>
          <a:solidFill>
            <a:schemeClr val="tx1"/>
          </a:solidFill>
          <a:latin typeface="+mn-lt"/>
          <a:ea typeface="+mn-ea"/>
          <a:cs typeface="+mn-cs"/>
          <a:sym typeface="Calibri"/>
        </a:defRPr>
      </a:lvl4pPr>
      <a:lvl5pPr indent="1629281">
        <a:defRPr>
          <a:solidFill>
            <a:schemeClr val="tx1"/>
          </a:solidFill>
          <a:latin typeface="+mn-lt"/>
          <a:ea typeface="+mn-ea"/>
          <a:cs typeface="+mn-cs"/>
          <a:sym typeface="Calibri"/>
        </a:defRPr>
      </a:lvl5pPr>
      <a:lvl6pPr indent="2036583">
        <a:defRPr>
          <a:solidFill>
            <a:schemeClr val="tx1"/>
          </a:solidFill>
          <a:latin typeface="+mn-lt"/>
          <a:ea typeface="+mn-ea"/>
          <a:cs typeface="+mn-cs"/>
          <a:sym typeface="Calibri"/>
        </a:defRPr>
      </a:lvl6pPr>
      <a:lvl7pPr indent="2443917">
        <a:defRPr>
          <a:solidFill>
            <a:schemeClr val="tx1"/>
          </a:solidFill>
          <a:latin typeface="+mn-lt"/>
          <a:ea typeface="+mn-ea"/>
          <a:cs typeface="+mn-cs"/>
          <a:sym typeface="Calibri"/>
        </a:defRPr>
      </a:lvl7pPr>
      <a:lvl8pPr indent="2851231">
        <a:defRPr>
          <a:solidFill>
            <a:schemeClr val="tx1"/>
          </a:solidFill>
          <a:latin typeface="+mn-lt"/>
          <a:ea typeface="+mn-ea"/>
          <a:cs typeface="+mn-cs"/>
          <a:sym typeface="Calibri"/>
        </a:defRPr>
      </a:lvl8pPr>
      <a:lvl9pPr indent="3258560">
        <a:defRPr>
          <a:solidFill>
            <a:schemeClr val="tx1"/>
          </a:solidFill>
          <a:latin typeface="+mn-lt"/>
          <a:ea typeface="+mn-ea"/>
          <a:cs typeface="+mn-cs"/>
          <a:sym typeface="Calibri"/>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457200" y="69059"/>
            <a:ext cx="8229600" cy="1131094"/>
          </a:xfrm>
          <a:prstGeom prst="rect">
            <a:avLst/>
          </a:prstGeom>
          <a:ln w="12700">
            <a:miter lim="400000"/>
          </a:ln>
          <a:extLst>
            <a:ext uri="{C572A759-6A51-4108-AA02-DFA0A04FC94B}">
              <ma14:wrappingTextBoxFlag xmlns:ma14="http://schemas.microsoft.com/office/mac/drawingml/2011/main" xmlns="" val="1"/>
            </a:ext>
          </a:extLst>
        </p:spPr>
        <p:txBody>
          <a:bodyPr lIns="65288" tIns="65288" rIns="65288" bIns="65288" anchor="ctr">
            <a:normAutofit/>
          </a:bodyPr>
          <a:lstStyle/>
          <a:p>
            <a:pPr lvl="0">
              <a:defRPr sz="1800"/>
            </a:pPr>
            <a:r>
              <a:rPr sz="3813" dirty="0"/>
              <a:t>Title Text</a:t>
            </a:r>
          </a:p>
        </p:txBody>
      </p:sp>
      <p:sp>
        <p:nvSpPr>
          <p:cNvPr id="5" name="Shape 5"/>
          <p:cNvSpPr>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 val="1"/>
            </a:ext>
          </a:extLst>
        </p:spPr>
        <p:txBody>
          <a:bodyPr lIns="65288" tIns="65288" rIns="65288" bIns="65288"/>
          <a:lstStyle/>
          <a:p>
            <a:pPr lvl="0">
              <a:defRPr sz="1800"/>
            </a:pPr>
            <a:r>
              <a:rPr sz="2875" dirty="0"/>
              <a:t>Body Level One</a:t>
            </a:r>
          </a:p>
          <a:p>
            <a:pPr lvl="1">
              <a:defRPr sz="1800"/>
            </a:pPr>
            <a:r>
              <a:rPr sz="2875" dirty="0"/>
              <a:t>Body Level Two</a:t>
            </a:r>
          </a:p>
          <a:p>
            <a:pPr lvl="2">
              <a:defRPr sz="1800"/>
            </a:pPr>
            <a:r>
              <a:rPr sz="2875" dirty="0"/>
              <a:t>Body Level Three</a:t>
            </a:r>
          </a:p>
          <a:p>
            <a:pPr lvl="3">
              <a:defRPr sz="1800"/>
            </a:pPr>
            <a:r>
              <a:rPr sz="2875" dirty="0"/>
              <a:t>Body Level Four</a:t>
            </a:r>
          </a:p>
          <a:p>
            <a:pPr lvl="4">
              <a:defRPr sz="1800"/>
            </a:pPr>
            <a:r>
              <a:rPr sz="2875" dirty="0"/>
              <a:t>Body Level Five</a:t>
            </a:r>
          </a:p>
        </p:txBody>
      </p:sp>
    </p:spTree>
    <p:extLst>
      <p:ext uri="{BB962C8B-B14F-4D97-AF65-F5344CB8AC3E}">
        <p14:creationId xmlns:p14="http://schemas.microsoft.com/office/powerpoint/2010/main" val="212405926"/>
      </p:ext>
    </p:extLst>
  </p:cSld>
  <p:clrMap bg1="lt1" tx1="dk1" bg2="lt2" tx2="dk2" accent1="accent1" accent2="accent2" accent3="accent3" accent4="accent4" accent5="accent5" accent6="accent6" hlink="hlink" folHlink="folHlink"/>
  <p:sldLayoutIdLst>
    <p:sldLayoutId id="2147485096" r:id="rId1"/>
    <p:sldLayoutId id="2147485097" r:id="rId2"/>
    <p:sldLayoutId id="2147485098" r:id="rId3"/>
    <p:sldLayoutId id="2147485099" r:id="rId4"/>
    <p:sldLayoutId id="2147485100" r:id="rId5"/>
    <p:sldLayoutId id="2147485101" r:id="rId6"/>
    <p:sldLayoutId id="2147485102" r:id="rId7"/>
    <p:sldLayoutId id="2147485103" r:id="rId8"/>
    <p:sldLayoutId id="2147485104" r:id="rId9"/>
    <p:sldLayoutId id="2147485105" r:id="rId10"/>
    <p:sldLayoutId id="2147485106" r:id="rId11"/>
    <p:sldLayoutId id="2147485107" r:id="rId12"/>
    <p:sldLayoutId id="2147485108" r:id="rId13"/>
    <p:sldLayoutId id="2147485109" r:id="rId14"/>
    <p:sldLayoutId id="2147485110" r:id="rId15"/>
    <p:sldLayoutId id="2147485111" r:id="rId16"/>
    <p:sldLayoutId id="2147485112" r:id="rId17"/>
  </p:sldLayoutIdLst>
  <p:transition spd="med"/>
  <p:txStyles>
    <p:titleStyle>
      <a:lvl1pPr algn="ctr" defTabSz="408050">
        <a:defRPr sz="3813">
          <a:latin typeface="Arial" pitchFamily="34" charset="0"/>
          <a:ea typeface="Arial" pitchFamily="34" charset="0"/>
          <a:cs typeface="Arial" pitchFamily="34" charset="0"/>
          <a:sym typeface="Calibri"/>
        </a:defRPr>
      </a:lvl1pPr>
      <a:lvl2pPr algn="ctr" defTabSz="408050">
        <a:defRPr sz="3813">
          <a:latin typeface="Calibri"/>
          <a:ea typeface="Calibri"/>
          <a:cs typeface="Calibri"/>
          <a:sym typeface="Calibri"/>
        </a:defRPr>
      </a:lvl2pPr>
      <a:lvl3pPr algn="ctr" defTabSz="408050">
        <a:defRPr sz="3813">
          <a:latin typeface="Calibri"/>
          <a:ea typeface="Calibri"/>
          <a:cs typeface="Calibri"/>
          <a:sym typeface="Calibri"/>
        </a:defRPr>
      </a:lvl3pPr>
      <a:lvl4pPr algn="ctr" defTabSz="408050">
        <a:defRPr sz="3813">
          <a:latin typeface="Calibri"/>
          <a:ea typeface="Calibri"/>
          <a:cs typeface="Calibri"/>
          <a:sym typeface="Calibri"/>
        </a:defRPr>
      </a:lvl4pPr>
      <a:lvl5pPr algn="ctr" defTabSz="408050">
        <a:defRPr sz="3813">
          <a:latin typeface="Calibri"/>
          <a:ea typeface="Calibri"/>
          <a:cs typeface="Calibri"/>
          <a:sym typeface="Calibri"/>
        </a:defRPr>
      </a:lvl5pPr>
      <a:lvl6pPr algn="ctr" defTabSz="408050">
        <a:defRPr sz="3813">
          <a:latin typeface="Calibri"/>
          <a:ea typeface="Calibri"/>
          <a:cs typeface="Calibri"/>
          <a:sym typeface="Calibri"/>
        </a:defRPr>
      </a:lvl6pPr>
      <a:lvl7pPr algn="ctr" defTabSz="408050">
        <a:defRPr sz="3813">
          <a:latin typeface="Calibri"/>
          <a:ea typeface="Calibri"/>
          <a:cs typeface="Calibri"/>
          <a:sym typeface="Calibri"/>
        </a:defRPr>
      </a:lvl7pPr>
      <a:lvl8pPr algn="ctr" defTabSz="408050">
        <a:defRPr sz="3813">
          <a:latin typeface="Calibri"/>
          <a:ea typeface="Calibri"/>
          <a:cs typeface="Calibri"/>
          <a:sym typeface="Calibri"/>
        </a:defRPr>
      </a:lvl8pPr>
      <a:lvl9pPr algn="ctr" defTabSz="408050">
        <a:defRPr sz="3813">
          <a:latin typeface="Calibri"/>
          <a:ea typeface="Calibri"/>
          <a:cs typeface="Calibri"/>
          <a:sym typeface="Calibri"/>
        </a:defRPr>
      </a:lvl9pPr>
    </p:titleStyle>
    <p:bodyStyle>
      <a:lvl1pPr marL="306040" indent="-306040" defTabSz="408050">
        <a:spcBef>
          <a:spcPts val="625"/>
        </a:spcBef>
        <a:buSzPct val="100000"/>
        <a:buFont typeface="Arial"/>
        <a:buChar char="•"/>
        <a:defRPr sz="2875">
          <a:latin typeface="Arial" pitchFamily="34" charset="0"/>
          <a:ea typeface="Arial" pitchFamily="34" charset="0"/>
          <a:cs typeface="Arial" pitchFamily="34" charset="0"/>
          <a:sym typeface="Calibri"/>
        </a:defRPr>
      </a:lvl1pPr>
      <a:lvl2pPr marL="699518" indent="-291466" defTabSz="408050">
        <a:spcBef>
          <a:spcPts val="625"/>
        </a:spcBef>
        <a:buSzPct val="100000"/>
        <a:buFont typeface="Arial"/>
        <a:buChar char="–"/>
        <a:defRPr sz="2875">
          <a:latin typeface="Arial" pitchFamily="34" charset="0"/>
          <a:ea typeface="Arial" pitchFamily="34" charset="0"/>
          <a:cs typeface="Arial" pitchFamily="34" charset="0"/>
          <a:sym typeface="Calibri"/>
        </a:defRPr>
      </a:lvl2pPr>
      <a:lvl3pPr marL="1088136" indent="-272034" defTabSz="408050">
        <a:spcBef>
          <a:spcPts val="625"/>
        </a:spcBef>
        <a:buSzPct val="100000"/>
        <a:buFont typeface="Arial"/>
        <a:buChar char="•"/>
        <a:defRPr sz="2875">
          <a:latin typeface="Arial" pitchFamily="34" charset="0"/>
          <a:ea typeface="Arial" pitchFamily="34" charset="0"/>
          <a:cs typeface="Arial" pitchFamily="34" charset="0"/>
          <a:sym typeface="Calibri"/>
        </a:defRPr>
      </a:lvl3pPr>
      <a:lvl4pPr marL="1550593" indent="-326441" defTabSz="408050">
        <a:spcBef>
          <a:spcPts val="625"/>
        </a:spcBef>
        <a:buSzPct val="100000"/>
        <a:buFont typeface="Arial"/>
        <a:buChar char="–"/>
        <a:defRPr sz="2875">
          <a:latin typeface="Arial" pitchFamily="34" charset="0"/>
          <a:ea typeface="Arial" pitchFamily="34" charset="0"/>
          <a:cs typeface="Arial" pitchFamily="34" charset="0"/>
          <a:sym typeface="Calibri"/>
        </a:defRPr>
      </a:lvl4pPr>
      <a:lvl5pPr marL="1958645" indent="-326441" defTabSz="408050">
        <a:spcBef>
          <a:spcPts val="625"/>
        </a:spcBef>
        <a:buSzPct val="100000"/>
        <a:buFont typeface="Arial"/>
        <a:buChar char="»"/>
        <a:defRPr sz="2875">
          <a:latin typeface="Arial" pitchFamily="34" charset="0"/>
          <a:ea typeface="Arial" pitchFamily="34" charset="0"/>
          <a:cs typeface="Arial" pitchFamily="34" charset="0"/>
          <a:sym typeface="Calibri"/>
        </a:defRPr>
      </a:lvl5pPr>
      <a:lvl6pPr marL="2366693" indent="-326441" defTabSz="408050">
        <a:spcBef>
          <a:spcPts val="625"/>
        </a:spcBef>
        <a:buSzPct val="100000"/>
        <a:buFont typeface="Arial"/>
        <a:buChar char="•"/>
        <a:defRPr sz="2875">
          <a:latin typeface="Calibri"/>
          <a:ea typeface="Calibri"/>
          <a:cs typeface="Calibri"/>
          <a:sym typeface="Calibri"/>
        </a:defRPr>
      </a:lvl6pPr>
      <a:lvl7pPr marL="2774747" indent="-326441" defTabSz="408050">
        <a:spcBef>
          <a:spcPts val="625"/>
        </a:spcBef>
        <a:buSzPct val="100000"/>
        <a:buFont typeface="Arial"/>
        <a:buChar char="•"/>
        <a:defRPr sz="2875">
          <a:latin typeface="Calibri"/>
          <a:ea typeface="Calibri"/>
          <a:cs typeface="Calibri"/>
          <a:sym typeface="Calibri"/>
        </a:defRPr>
      </a:lvl7pPr>
      <a:lvl8pPr marL="3182798" indent="-326440" defTabSz="408050">
        <a:spcBef>
          <a:spcPts val="625"/>
        </a:spcBef>
        <a:buSzPct val="100000"/>
        <a:buFont typeface="Arial"/>
        <a:buChar char="•"/>
        <a:defRPr sz="2875">
          <a:latin typeface="Calibri"/>
          <a:ea typeface="Calibri"/>
          <a:cs typeface="Calibri"/>
          <a:sym typeface="Calibri"/>
        </a:defRPr>
      </a:lvl8pPr>
      <a:lvl9pPr marL="3590849" indent="-326440" defTabSz="408050">
        <a:spcBef>
          <a:spcPts val="625"/>
        </a:spcBef>
        <a:buSzPct val="100000"/>
        <a:buFont typeface="Arial"/>
        <a:buChar char="•"/>
        <a:defRPr sz="2875">
          <a:latin typeface="Calibri"/>
          <a:ea typeface="Calibri"/>
          <a:cs typeface="Calibri"/>
          <a:sym typeface="Calibri"/>
        </a:defRPr>
      </a:lvl9pPr>
    </p:bodyStyle>
    <p:otherStyle>
      <a:lvl1pPr>
        <a:defRPr>
          <a:solidFill>
            <a:schemeClr val="tx1"/>
          </a:solidFill>
          <a:latin typeface="+mn-lt"/>
          <a:ea typeface="+mn-ea"/>
          <a:cs typeface="+mn-cs"/>
          <a:sym typeface="Calibri"/>
        </a:defRPr>
      </a:lvl1pPr>
      <a:lvl2pPr indent="408050">
        <a:defRPr>
          <a:solidFill>
            <a:schemeClr val="tx1"/>
          </a:solidFill>
          <a:latin typeface="+mn-lt"/>
          <a:ea typeface="+mn-ea"/>
          <a:cs typeface="+mn-cs"/>
          <a:sym typeface="Calibri"/>
        </a:defRPr>
      </a:lvl2pPr>
      <a:lvl3pPr indent="816103">
        <a:defRPr>
          <a:solidFill>
            <a:schemeClr val="tx1"/>
          </a:solidFill>
          <a:latin typeface="+mn-lt"/>
          <a:ea typeface="+mn-ea"/>
          <a:cs typeface="+mn-cs"/>
          <a:sym typeface="Calibri"/>
        </a:defRPr>
      </a:lvl3pPr>
      <a:lvl4pPr indent="1224155">
        <a:defRPr>
          <a:solidFill>
            <a:schemeClr val="tx1"/>
          </a:solidFill>
          <a:latin typeface="+mn-lt"/>
          <a:ea typeface="+mn-ea"/>
          <a:cs typeface="+mn-cs"/>
          <a:sym typeface="Calibri"/>
        </a:defRPr>
      </a:lvl4pPr>
      <a:lvl5pPr indent="1632207">
        <a:defRPr>
          <a:solidFill>
            <a:schemeClr val="tx1"/>
          </a:solidFill>
          <a:latin typeface="+mn-lt"/>
          <a:ea typeface="+mn-ea"/>
          <a:cs typeface="+mn-cs"/>
          <a:sym typeface="Calibri"/>
        </a:defRPr>
      </a:lvl5pPr>
      <a:lvl6pPr indent="2040255">
        <a:defRPr>
          <a:solidFill>
            <a:schemeClr val="tx1"/>
          </a:solidFill>
          <a:latin typeface="+mn-lt"/>
          <a:ea typeface="+mn-ea"/>
          <a:cs typeface="+mn-cs"/>
          <a:sym typeface="Calibri"/>
        </a:defRPr>
      </a:lvl6pPr>
      <a:lvl7pPr indent="2448307">
        <a:defRPr>
          <a:solidFill>
            <a:schemeClr val="tx1"/>
          </a:solidFill>
          <a:latin typeface="+mn-lt"/>
          <a:ea typeface="+mn-ea"/>
          <a:cs typeface="+mn-cs"/>
          <a:sym typeface="Calibri"/>
        </a:defRPr>
      </a:lvl7pPr>
      <a:lvl8pPr indent="2856357">
        <a:defRPr>
          <a:solidFill>
            <a:schemeClr val="tx1"/>
          </a:solidFill>
          <a:latin typeface="+mn-lt"/>
          <a:ea typeface="+mn-ea"/>
          <a:cs typeface="+mn-cs"/>
          <a:sym typeface="Calibri"/>
        </a:defRPr>
      </a:lvl8pPr>
      <a:lvl9pPr indent="3264409">
        <a:defRPr>
          <a:solidFill>
            <a:schemeClr val="tx1"/>
          </a:solidFill>
          <a:latin typeface="+mn-lt"/>
          <a:ea typeface="+mn-ea"/>
          <a:cs typeface="+mn-cs"/>
          <a:sym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81559" tIns="40779" rIns="81559" bIns="40779" rtlCol="0" anchor="ctr">
            <a:normAutofit/>
          </a:bodyPr>
          <a:lstStyle/>
          <a:p>
            <a:r>
              <a:rPr lang="en-US" dirty="0" smtClean="0"/>
              <a:t>Click to edit Master title style</a:t>
            </a:r>
            <a:endParaRPr lang="en-US" dirty="0"/>
          </a:p>
        </p:txBody>
      </p:sp>
      <p:sp>
        <p:nvSpPr>
          <p:cNvPr id="3" name="Rectangle 2"/>
          <p:cNvSpPr/>
          <p:nvPr/>
        </p:nvSpPr>
        <p:spPr>
          <a:xfrm>
            <a:off x="0" y="0"/>
            <a:ext cx="9144000" cy="5143500"/>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81559" tIns="40779" rIns="81559" bIns="40779" rtlCol="0" anchor="ctr"/>
          <a:lstStyle/>
          <a:p>
            <a:pPr algn="ctr" defTabSz="913500"/>
            <a:endParaRPr lang="en-US" kern="0">
              <a:solidFill>
                <a:prstClr val="white"/>
              </a:solidFill>
              <a:sym typeface="Calibri"/>
            </a:endParaRPr>
          </a:p>
        </p:txBody>
      </p:sp>
    </p:spTree>
    <p:extLst>
      <p:ext uri="{BB962C8B-B14F-4D97-AF65-F5344CB8AC3E}">
        <p14:creationId xmlns:p14="http://schemas.microsoft.com/office/powerpoint/2010/main" val="3379559721"/>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Lst>
  <p:timing>
    <p:tnLst>
      <p:par>
        <p:cTn id="1" dur="indefinite" restart="never" nodeType="tmRoot"/>
      </p:par>
    </p:tnLst>
  </p:timing>
  <p:txStyles>
    <p:titleStyle>
      <a:lvl1pPr algn="ctr" defTabSz="407794" rtl="0" eaLnBrk="1" latinLnBrk="0" hangingPunct="1">
        <a:spcBef>
          <a:spcPct val="0"/>
        </a:spcBef>
        <a:buNone/>
        <a:defRPr sz="3900" kern="1200">
          <a:solidFill>
            <a:schemeClr val="tx1"/>
          </a:solidFill>
          <a:latin typeface="Arial" panose="020B0604020202020204" pitchFamily="34" charset="0"/>
          <a:ea typeface="+mj-ea"/>
          <a:cs typeface="Arial" panose="020B0604020202020204" pitchFamily="34" charset="0"/>
        </a:defRPr>
      </a:lvl1pPr>
    </p:titleStyle>
    <p:bodyStyle>
      <a:lvl1pPr marL="305846" indent="-305846" algn="l" defTabSz="407794" rtl="0" eaLnBrk="1" latinLnBrk="0" hangingPunct="1">
        <a:spcBef>
          <a:spcPct val="20000"/>
        </a:spcBef>
        <a:buFont typeface="Arial"/>
        <a:buChar char="•"/>
        <a:defRPr sz="2900" kern="1200">
          <a:solidFill>
            <a:schemeClr val="tx1"/>
          </a:solidFill>
          <a:latin typeface="+mn-lt"/>
          <a:ea typeface="+mn-ea"/>
          <a:cs typeface="+mn-cs"/>
        </a:defRPr>
      </a:lvl1pPr>
      <a:lvl2pPr marL="662656" indent="-254881" algn="l" defTabSz="407794" rtl="0" eaLnBrk="1" latinLnBrk="0" hangingPunct="1">
        <a:spcBef>
          <a:spcPct val="20000"/>
        </a:spcBef>
        <a:buFont typeface="Arial"/>
        <a:buChar char="–"/>
        <a:defRPr sz="2500" kern="1200">
          <a:solidFill>
            <a:schemeClr val="tx1"/>
          </a:solidFill>
          <a:latin typeface="+mn-lt"/>
          <a:ea typeface="+mn-ea"/>
          <a:cs typeface="+mn-cs"/>
        </a:defRPr>
      </a:lvl2pPr>
      <a:lvl3pPr marL="1019465" indent="-203897" algn="l" defTabSz="407794" rtl="0" eaLnBrk="1" latinLnBrk="0" hangingPunct="1">
        <a:spcBef>
          <a:spcPct val="20000"/>
        </a:spcBef>
        <a:buFont typeface="Arial"/>
        <a:buChar char="•"/>
        <a:defRPr sz="2100" kern="1200">
          <a:solidFill>
            <a:schemeClr val="tx1"/>
          </a:solidFill>
          <a:latin typeface="+mn-lt"/>
          <a:ea typeface="+mn-ea"/>
          <a:cs typeface="+mn-cs"/>
        </a:defRPr>
      </a:lvl3pPr>
      <a:lvl4pPr marL="1427240" indent="-203897" algn="l" defTabSz="407794" rtl="0" eaLnBrk="1" latinLnBrk="0" hangingPunct="1">
        <a:spcBef>
          <a:spcPct val="20000"/>
        </a:spcBef>
        <a:buFont typeface="Arial"/>
        <a:buChar char="–"/>
        <a:defRPr sz="1800" kern="1200">
          <a:solidFill>
            <a:schemeClr val="tx1"/>
          </a:solidFill>
          <a:latin typeface="+mn-lt"/>
          <a:ea typeface="+mn-ea"/>
          <a:cs typeface="+mn-cs"/>
        </a:defRPr>
      </a:lvl4pPr>
      <a:lvl5pPr marL="1835033" indent="-203897" algn="l" defTabSz="407794" rtl="0" eaLnBrk="1" latinLnBrk="0" hangingPunct="1">
        <a:spcBef>
          <a:spcPct val="20000"/>
        </a:spcBef>
        <a:buFont typeface="Arial"/>
        <a:buChar char="»"/>
        <a:defRPr sz="1800" kern="1200">
          <a:solidFill>
            <a:schemeClr val="tx1"/>
          </a:solidFill>
          <a:latin typeface="+mn-lt"/>
          <a:ea typeface="+mn-ea"/>
          <a:cs typeface="+mn-cs"/>
        </a:defRPr>
      </a:lvl5pPr>
      <a:lvl6pPr marL="2242826" indent="-203897" algn="l" defTabSz="407794" rtl="0" eaLnBrk="1" latinLnBrk="0" hangingPunct="1">
        <a:spcBef>
          <a:spcPct val="20000"/>
        </a:spcBef>
        <a:buFont typeface="Arial"/>
        <a:buChar char="•"/>
        <a:defRPr sz="1800" kern="1200">
          <a:solidFill>
            <a:schemeClr val="tx1"/>
          </a:solidFill>
          <a:latin typeface="+mn-lt"/>
          <a:ea typeface="+mn-ea"/>
          <a:cs typeface="+mn-cs"/>
        </a:defRPr>
      </a:lvl6pPr>
      <a:lvl7pPr marL="2650620" indent="-203897" algn="l" defTabSz="407794" rtl="0" eaLnBrk="1" latinLnBrk="0" hangingPunct="1">
        <a:spcBef>
          <a:spcPct val="20000"/>
        </a:spcBef>
        <a:buFont typeface="Arial"/>
        <a:buChar char="•"/>
        <a:defRPr sz="1800" kern="1200">
          <a:solidFill>
            <a:schemeClr val="tx1"/>
          </a:solidFill>
          <a:latin typeface="+mn-lt"/>
          <a:ea typeface="+mn-ea"/>
          <a:cs typeface="+mn-cs"/>
        </a:defRPr>
      </a:lvl7pPr>
      <a:lvl8pPr marL="3058394" indent="-203897" algn="l" defTabSz="407794" rtl="0" eaLnBrk="1" latinLnBrk="0" hangingPunct="1">
        <a:spcBef>
          <a:spcPct val="20000"/>
        </a:spcBef>
        <a:buFont typeface="Arial"/>
        <a:buChar char="•"/>
        <a:defRPr sz="1800" kern="1200">
          <a:solidFill>
            <a:schemeClr val="tx1"/>
          </a:solidFill>
          <a:latin typeface="+mn-lt"/>
          <a:ea typeface="+mn-ea"/>
          <a:cs typeface="+mn-cs"/>
        </a:defRPr>
      </a:lvl8pPr>
      <a:lvl9pPr marL="3466169" indent="-203897" algn="l" defTabSz="407794"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7794" rtl="0" eaLnBrk="1" latinLnBrk="0" hangingPunct="1">
        <a:defRPr sz="1600" kern="1200">
          <a:solidFill>
            <a:schemeClr val="tx1"/>
          </a:solidFill>
          <a:latin typeface="+mn-lt"/>
          <a:ea typeface="+mn-ea"/>
          <a:cs typeface="+mn-cs"/>
        </a:defRPr>
      </a:lvl1pPr>
      <a:lvl2pPr marL="407794" algn="l" defTabSz="407794" rtl="0" eaLnBrk="1" latinLnBrk="0" hangingPunct="1">
        <a:defRPr sz="1600" kern="1200">
          <a:solidFill>
            <a:schemeClr val="tx1"/>
          </a:solidFill>
          <a:latin typeface="+mn-lt"/>
          <a:ea typeface="+mn-ea"/>
          <a:cs typeface="+mn-cs"/>
        </a:defRPr>
      </a:lvl2pPr>
      <a:lvl3pPr marL="815549" algn="l" defTabSz="407794" rtl="0" eaLnBrk="1" latinLnBrk="0" hangingPunct="1">
        <a:defRPr sz="1600" kern="1200">
          <a:solidFill>
            <a:schemeClr val="tx1"/>
          </a:solidFill>
          <a:latin typeface="+mn-lt"/>
          <a:ea typeface="+mn-ea"/>
          <a:cs typeface="+mn-cs"/>
        </a:defRPr>
      </a:lvl3pPr>
      <a:lvl4pPr marL="1223381" algn="l" defTabSz="407794" rtl="0" eaLnBrk="1" latinLnBrk="0" hangingPunct="1">
        <a:defRPr sz="1600" kern="1200">
          <a:solidFill>
            <a:schemeClr val="tx1"/>
          </a:solidFill>
          <a:latin typeface="+mn-lt"/>
          <a:ea typeface="+mn-ea"/>
          <a:cs typeface="+mn-cs"/>
        </a:defRPr>
      </a:lvl4pPr>
      <a:lvl5pPr marL="1631156" algn="l" defTabSz="407794" rtl="0" eaLnBrk="1" latinLnBrk="0" hangingPunct="1">
        <a:defRPr sz="1600" kern="1200">
          <a:solidFill>
            <a:schemeClr val="tx1"/>
          </a:solidFill>
          <a:latin typeface="+mn-lt"/>
          <a:ea typeface="+mn-ea"/>
          <a:cs typeface="+mn-cs"/>
        </a:defRPr>
      </a:lvl5pPr>
      <a:lvl6pPr marL="2038929" algn="l" defTabSz="407794" rtl="0" eaLnBrk="1" latinLnBrk="0" hangingPunct="1">
        <a:defRPr sz="1600" kern="1200">
          <a:solidFill>
            <a:schemeClr val="tx1"/>
          </a:solidFill>
          <a:latin typeface="+mn-lt"/>
          <a:ea typeface="+mn-ea"/>
          <a:cs typeface="+mn-cs"/>
        </a:defRPr>
      </a:lvl6pPr>
      <a:lvl7pPr marL="2446723" algn="l" defTabSz="407794" rtl="0" eaLnBrk="1" latinLnBrk="0" hangingPunct="1">
        <a:defRPr sz="1600" kern="1200">
          <a:solidFill>
            <a:schemeClr val="tx1"/>
          </a:solidFill>
          <a:latin typeface="+mn-lt"/>
          <a:ea typeface="+mn-ea"/>
          <a:cs typeface="+mn-cs"/>
        </a:defRPr>
      </a:lvl7pPr>
      <a:lvl8pPr marL="2854485" algn="l" defTabSz="407794" rtl="0" eaLnBrk="1" latinLnBrk="0" hangingPunct="1">
        <a:defRPr sz="1600" kern="1200">
          <a:solidFill>
            <a:schemeClr val="tx1"/>
          </a:solidFill>
          <a:latin typeface="+mn-lt"/>
          <a:ea typeface="+mn-ea"/>
          <a:cs typeface="+mn-cs"/>
        </a:defRPr>
      </a:lvl8pPr>
      <a:lvl9pPr marL="3262310" algn="l" defTabSz="407794"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457200" y="69057"/>
            <a:ext cx="8229600" cy="1131094"/>
          </a:xfrm>
          <a:prstGeom prst="rect">
            <a:avLst/>
          </a:prstGeom>
          <a:ln w="12700">
            <a:miter lim="400000"/>
          </a:ln>
          <a:extLst>
            <a:ext uri="{C572A759-6A51-4108-AA02-DFA0A04FC94B}">
              <ma14:wrappingTextBoxFlag xmlns:ma14="http://schemas.microsoft.com/office/mac/drawingml/2011/main" xmlns="" val="1"/>
            </a:ext>
          </a:extLst>
        </p:spPr>
        <p:txBody>
          <a:bodyPr lIns="40779" tIns="40779" rIns="40779" bIns="40779" anchor="ctr">
            <a:normAutofit/>
          </a:bodyPr>
          <a:lstStyle/>
          <a:p>
            <a:pPr lvl="0">
              <a:defRPr sz="1800"/>
            </a:pPr>
            <a:r>
              <a:rPr sz="3900" dirty="0"/>
              <a:t>Title Text</a:t>
            </a:r>
          </a:p>
        </p:txBody>
      </p:sp>
      <p:sp>
        <p:nvSpPr>
          <p:cNvPr id="5" name="Shape 5"/>
          <p:cNvSpPr>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 val="1"/>
            </a:ext>
          </a:extLst>
        </p:spPr>
        <p:txBody>
          <a:bodyPr lIns="40779" tIns="40779" rIns="40779" bIns="40779"/>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pic>
        <p:nvPicPr>
          <p:cNvPr id="6" name="Picture 5"/>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6923111" y="4429126"/>
            <a:ext cx="2206835" cy="698070"/>
          </a:xfrm>
          <a:prstGeom prst="rect">
            <a:avLst/>
          </a:prstGeom>
        </p:spPr>
      </p:pic>
    </p:spTree>
    <p:extLst>
      <p:ext uri="{BB962C8B-B14F-4D97-AF65-F5344CB8AC3E}">
        <p14:creationId xmlns:p14="http://schemas.microsoft.com/office/powerpoint/2010/main" val="84004962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Lst>
  <p:transition spd="med"/>
  <p:txStyles>
    <p:titleStyle>
      <a:lvl1pPr algn="ctr" defTabSz="407794">
        <a:defRPr sz="3900">
          <a:latin typeface="Arial" pitchFamily="34" charset="0"/>
          <a:ea typeface="Arial" pitchFamily="34" charset="0"/>
          <a:cs typeface="Arial" pitchFamily="34" charset="0"/>
          <a:sym typeface="Calibri"/>
        </a:defRPr>
      </a:lvl1pPr>
      <a:lvl2pPr algn="ctr" defTabSz="407794">
        <a:defRPr sz="3900">
          <a:latin typeface="Calibri"/>
          <a:ea typeface="Calibri"/>
          <a:cs typeface="Calibri"/>
          <a:sym typeface="Calibri"/>
        </a:defRPr>
      </a:lvl2pPr>
      <a:lvl3pPr algn="ctr" defTabSz="407794">
        <a:defRPr sz="3900">
          <a:latin typeface="Calibri"/>
          <a:ea typeface="Calibri"/>
          <a:cs typeface="Calibri"/>
          <a:sym typeface="Calibri"/>
        </a:defRPr>
      </a:lvl3pPr>
      <a:lvl4pPr algn="ctr" defTabSz="407794">
        <a:defRPr sz="3900">
          <a:latin typeface="Calibri"/>
          <a:ea typeface="Calibri"/>
          <a:cs typeface="Calibri"/>
          <a:sym typeface="Calibri"/>
        </a:defRPr>
      </a:lvl4pPr>
      <a:lvl5pPr algn="ctr" defTabSz="407794">
        <a:defRPr sz="3900">
          <a:latin typeface="Calibri"/>
          <a:ea typeface="Calibri"/>
          <a:cs typeface="Calibri"/>
          <a:sym typeface="Calibri"/>
        </a:defRPr>
      </a:lvl5pPr>
      <a:lvl6pPr algn="ctr" defTabSz="407794">
        <a:defRPr sz="3900">
          <a:latin typeface="Calibri"/>
          <a:ea typeface="Calibri"/>
          <a:cs typeface="Calibri"/>
          <a:sym typeface="Calibri"/>
        </a:defRPr>
      </a:lvl6pPr>
      <a:lvl7pPr algn="ctr" defTabSz="407794">
        <a:defRPr sz="3900">
          <a:latin typeface="Calibri"/>
          <a:ea typeface="Calibri"/>
          <a:cs typeface="Calibri"/>
          <a:sym typeface="Calibri"/>
        </a:defRPr>
      </a:lvl7pPr>
      <a:lvl8pPr algn="ctr" defTabSz="407794">
        <a:defRPr sz="3900">
          <a:latin typeface="Calibri"/>
          <a:ea typeface="Calibri"/>
          <a:cs typeface="Calibri"/>
          <a:sym typeface="Calibri"/>
        </a:defRPr>
      </a:lvl8pPr>
      <a:lvl9pPr algn="ctr" defTabSz="407794">
        <a:defRPr sz="3900">
          <a:latin typeface="Calibri"/>
          <a:ea typeface="Calibri"/>
          <a:cs typeface="Calibri"/>
          <a:sym typeface="Calibri"/>
        </a:defRPr>
      </a:lvl9pPr>
    </p:titleStyle>
    <p:bodyStyle>
      <a:lvl1pPr marL="305846" indent="-305846" defTabSz="407794">
        <a:spcBef>
          <a:spcPts val="625"/>
        </a:spcBef>
        <a:buSzPct val="100000"/>
        <a:buFont typeface="Arial"/>
        <a:buChar char="•"/>
        <a:defRPr sz="2900">
          <a:latin typeface="Arial" pitchFamily="34" charset="0"/>
          <a:ea typeface="Arial" pitchFamily="34" charset="0"/>
          <a:cs typeface="Arial" pitchFamily="34" charset="0"/>
          <a:sym typeface="Calibri"/>
        </a:defRPr>
      </a:lvl1pPr>
      <a:lvl2pPr marL="699041" indent="-291287" defTabSz="407794">
        <a:spcBef>
          <a:spcPts val="625"/>
        </a:spcBef>
        <a:buSzPct val="100000"/>
        <a:buFont typeface="Arial"/>
        <a:buChar char="–"/>
        <a:defRPr sz="2900">
          <a:latin typeface="Arial" pitchFamily="34" charset="0"/>
          <a:ea typeface="Arial" pitchFamily="34" charset="0"/>
          <a:cs typeface="Arial" pitchFamily="34" charset="0"/>
          <a:sym typeface="Calibri"/>
        </a:defRPr>
      </a:lvl2pPr>
      <a:lvl3pPr marL="1087437" indent="-271889" defTabSz="407794">
        <a:spcBef>
          <a:spcPts val="625"/>
        </a:spcBef>
        <a:buSzPct val="100000"/>
        <a:buFont typeface="Arial"/>
        <a:buChar char="•"/>
        <a:defRPr sz="2900">
          <a:latin typeface="Arial" pitchFamily="34" charset="0"/>
          <a:ea typeface="Arial" pitchFamily="34" charset="0"/>
          <a:cs typeface="Arial" pitchFamily="34" charset="0"/>
          <a:sym typeface="Calibri"/>
        </a:defRPr>
      </a:lvl3pPr>
      <a:lvl4pPr marL="1549577" indent="-326235" defTabSz="407794">
        <a:spcBef>
          <a:spcPts val="625"/>
        </a:spcBef>
        <a:buSzPct val="100000"/>
        <a:buFont typeface="Arial"/>
        <a:buChar char="–"/>
        <a:defRPr sz="2900">
          <a:latin typeface="Arial" pitchFamily="34" charset="0"/>
          <a:ea typeface="Arial" pitchFamily="34" charset="0"/>
          <a:cs typeface="Arial" pitchFamily="34" charset="0"/>
          <a:sym typeface="Calibri"/>
        </a:defRPr>
      </a:lvl4pPr>
      <a:lvl5pPr marL="1957371" indent="-326235" defTabSz="407794">
        <a:spcBef>
          <a:spcPts val="625"/>
        </a:spcBef>
        <a:buSzPct val="100000"/>
        <a:buFont typeface="Arial"/>
        <a:buChar char="»"/>
        <a:defRPr sz="2900">
          <a:latin typeface="Arial" pitchFamily="34" charset="0"/>
          <a:ea typeface="Arial" pitchFamily="34" charset="0"/>
          <a:cs typeface="Arial" pitchFamily="34" charset="0"/>
          <a:sym typeface="Calibri"/>
        </a:defRPr>
      </a:lvl5pPr>
      <a:lvl6pPr marL="2365164" indent="-326235" defTabSz="407794">
        <a:spcBef>
          <a:spcPts val="625"/>
        </a:spcBef>
        <a:buSzPct val="100000"/>
        <a:buFont typeface="Arial"/>
        <a:buChar char="•"/>
        <a:defRPr sz="2900">
          <a:latin typeface="Calibri"/>
          <a:ea typeface="Calibri"/>
          <a:cs typeface="Calibri"/>
          <a:sym typeface="Calibri"/>
        </a:defRPr>
      </a:lvl6pPr>
      <a:lvl7pPr marL="2772958" indent="-326235" defTabSz="407794">
        <a:spcBef>
          <a:spcPts val="625"/>
        </a:spcBef>
        <a:buSzPct val="100000"/>
        <a:buFont typeface="Arial"/>
        <a:buChar char="•"/>
        <a:defRPr sz="2900">
          <a:latin typeface="Calibri"/>
          <a:ea typeface="Calibri"/>
          <a:cs typeface="Calibri"/>
          <a:sym typeface="Calibri"/>
        </a:defRPr>
      </a:lvl7pPr>
      <a:lvl8pPr marL="3180731" indent="-326234" defTabSz="407794">
        <a:spcBef>
          <a:spcPts val="625"/>
        </a:spcBef>
        <a:buSzPct val="100000"/>
        <a:buFont typeface="Arial"/>
        <a:buChar char="•"/>
        <a:defRPr sz="2900">
          <a:latin typeface="Calibri"/>
          <a:ea typeface="Calibri"/>
          <a:cs typeface="Calibri"/>
          <a:sym typeface="Calibri"/>
        </a:defRPr>
      </a:lvl8pPr>
      <a:lvl9pPr marL="3588506" indent="-326234" defTabSz="407794">
        <a:spcBef>
          <a:spcPts val="625"/>
        </a:spcBef>
        <a:buSzPct val="100000"/>
        <a:buFont typeface="Arial"/>
        <a:buChar char="•"/>
        <a:defRPr sz="2900">
          <a:latin typeface="Calibri"/>
          <a:ea typeface="Calibri"/>
          <a:cs typeface="Calibri"/>
          <a:sym typeface="Calibri"/>
        </a:defRPr>
      </a:lvl9pPr>
    </p:bodyStyle>
    <p:otherStyle>
      <a:lvl1pPr>
        <a:defRPr>
          <a:solidFill>
            <a:schemeClr val="tx1"/>
          </a:solidFill>
          <a:latin typeface="+mn-lt"/>
          <a:ea typeface="+mn-ea"/>
          <a:cs typeface="+mn-cs"/>
          <a:sym typeface="Calibri"/>
        </a:defRPr>
      </a:lvl1pPr>
      <a:lvl2pPr indent="407794">
        <a:defRPr>
          <a:solidFill>
            <a:schemeClr val="tx1"/>
          </a:solidFill>
          <a:latin typeface="+mn-lt"/>
          <a:ea typeface="+mn-ea"/>
          <a:cs typeface="+mn-cs"/>
          <a:sym typeface="Calibri"/>
        </a:defRPr>
      </a:lvl2pPr>
      <a:lvl3pPr indent="815549">
        <a:defRPr>
          <a:solidFill>
            <a:schemeClr val="tx1"/>
          </a:solidFill>
          <a:latin typeface="+mn-lt"/>
          <a:ea typeface="+mn-ea"/>
          <a:cs typeface="+mn-cs"/>
          <a:sym typeface="Calibri"/>
        </a:defRPr>
      </a:lvl3pPr>
      <a:lvl4pPr indent="1223381">
        <a:defRPr>
          <a:solidFill>
            <a:schemeClr val="tx1"/>
          </a:solidFill>
          <a:latin typeface="+mn-lt"/>
          <a:ea typeface="+mn-ea"/>
          <a:cs typeface="+mn-cs"/>
          <a:sym typeface="Calibri"/>
        </a:defRPr>
      </a:lvl4pPr>
      <a:lvl5pPr indent="1631156">
        <a:defRPr>
          <a:solidFill>
            <a:schemeClr val="tx1"/>
          </a:solidFill>
          <a:latin typeface="+mn-lt"/>
          <a:ea typeface="+mn-ea"/>
          <a:cs typeface="+mn-cs"/>
          <a:sym typeface="Calibri"/>
        </a:defRPr>
      </a:lvl5pPr>
      <a:lvl6pPr indent="2038929">
        <a:defRPr>
          <a:solidFill>
            <a:schemeClr val="tx1"/>
          </a:solidFill>
          <a:latin typeface="+mn-lt"/>
          <a:ea typeface="+mn-ea"/>
          <a:cs typeface="+mn-cs"/>
          <a:sym typeface="Calibri"/>
        </a:defRPr>
      </a:lvl6pPr>
      <a:lvl7pPr indent="2446723">
        <a:defRPr>
          <a:solidFill>
            <a:schemeClr val="tx1"/>
          </a:solidFill>
          <a:latin typeface="+mn-lt"/>
          <a:ea typeface="+mn-ea"/>
          <a:cs typeface="+mn-cs"/>
          <a:sym typeface="Calibri"/>
        </a:defRPr>
      </a:lvl7pPr>
      <a:lvl8pPr indent="2854485">
        <a:defRPr>
          <a:solidFill>
            <a:schemeClr val="tx1"/>
          </a:solidFill>
          <a:latin typeface="+mn-lt"/>
          <a:ea typeface="+mn-ea"/>
          <a:cs typeface="+mn-cs"/>
          <a:sym typeface="Calibri"/>
        </a:defRPr>
      </a:lvl8pPr>
      <a:lvl9pPr indent="3262310">
        <a:defRPr>
          <a:solidFill>
            <a:schemeClr val="tx1"/>
          </a:solidFill>
          <a:latin typeface="+mn-lt"/>
          <a:ea typeface="+mn-ea"/>
          <a:cs typeface="+mn-cs"/>
          <a:sym typeface="Calibri"/>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457200" y="69060"/>
            <a:ext cx="8229600" cy="1131094"/>
          </a:xfrm>
          <a:prstGeom prst="rect">
            <a:avLst/>
          </a:prstGeom>
          <a:ln w="12700">
            <a:miter lim="400000"/>
          </a:ln>
          <a:extLst>
            <a:ext uri="{C572A759-6A51-4108-AA02-DFA0A04FC94B}">
              <ma14:wrappingTextBoxFlag xmlns:ma14="http://schemas.microsoft.com/office/mac/drawingml/2011/main" xmlns="" val="1"/>
            </a:ext>
          </a:extLst>
        </p:spPr>
        <p:txBody>
          <a:bodyPr lIns="40753" tIns="40753" rIns="40753" bIns="40753" anchor="ctr">
            <a:normAutofit/>
          </a:bodyPr>
          <a:lstStyle/>
          <a:p>
            <a:pPr lvl="0">
              <a:defRPr sz="1800"/>
            </a:pPr>
            <a:r>
              <a:rPr sz="3800" dirty="0"/>
              <a:t>Title Text</a:t>
            </a:r>
          </a:p>
        </p:txBody>
      </p:sp>
      <p:sp>
        <p:nvSpPr>
          <p:cNvPr id="5" name="Shape 5"/>
          <p:cNvSpPr>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 val="1"/>
            </a:ext>
          </a:extLst>
        </p:spPr>
        <p:txBody>
          <a:bodyPr lIns="40753" tIns="40753" rIns="40753" bIns="40753"/>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Tree>
    <p:extLst>
      <p:ext uri="{BB962C8B-B14F-4D97-AF65-F5344CB8AC3E}">
        <p14:creationId xmlns:p14="http://schemas.microsoft.com/office/powerpoint/2010/main" val="1889601602"/>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4298" r:id="rId13"/>
  </p:sldLayoutIdLst>
  <p:transition spd="med"/>
  <p:hf sldNum="0" hdr="0" dt="0"/>
  <p:txStyles>
    <p:titleStyle>
      <a:lvl1pPr algn="ctr" defTabSz="407576">
        <a:defRPr sz="3800">
          <a:latin typeface="Arial" pitchFamily="34" charset="0"/>
          <a:ea typeface="Arial" pitchFamily="34" charset="0"/>
          <a:cs typeface="Arial" pitchFamily="34" charset="0"/>
          <a:sym typeface="Calibri"/>
        </a:defRPr>
      </a:lvl1pPr>
      <a:lvl2pPr algn="ctr" defTabSz="407576">
        <a:defRPr sz="3800">
          <a:latin typeface="Calibri"/>
          <a:ea typeface="Calibri"/>
          <a:cs typeface="Calibri"/>
          <a:sym typeface="Calibri"/>
        </a:defRPr>
      </a:lvl2pPr>
      <a:lvl3pPr algn="ctr" defTabSz="407576">
        <a:defRPr sz="3800">
          <a:latin typeface="Calibri"/>
          <a:ea typeface="Calibri"/>
          <a:cs typeface="Calibri"/>
          <a:sym typeface="Calibri"/>
        </a:defRPr>
      </a:lvl3pPr>
      <a:lvl4pPr algn="ctr" defTabSz="407576">
        <a:defRPr sz="3800">
          <a:latin typeface="Calibri"/>
          <a:ea typeface="Calibri"/>
          <a:cs typeface="Calibri"/>
          <a:sym typeface="Calibri"/>
        </a:defRPr>
      </a:lvl4pPr>
      <a:lvl5pPr algn="ctr" defTabSz="407576">
        <a:defRPr sz="3800">
          <a:latin typeface="Calibri"/>
          <a:ea typeface="Calibri"/>
          <a:cs typeface="Calibri"/>
          <a:sym typeface="Calibri"/>
        </a:defRPr>
      </a:lvl5pPr>
      <a:lvl6pPr algn="ctr" defTabSz="407576">
        <a:defRPr sz="3800">
          <a:latin typeface="Calibri"/>
          <a:ea typeface="Calibri"/>
          <a:cs typeface="Calibri"/>
          <a:sym typeface="Calibri"/>
        </a:defRPr>
      </a:lvl6pPr>
      <a:lvl7pPr algn="ctr" defTabSz="407576">
        <a:defRPr sz="3800">
          <a:latin typeface="Calibri"/>
          <a:ea typeface="Calibri"/>
          <a:cs typeface="Calibri"/>
          <a:sym typeface="Calibri"/>
        </a:defRPr>
      </a:lvl7pPr>
      <a:lvl8pPr algn="ctr" defTabSz="407576">
        <a:defRPr sz="3800">
          <a:latin typeface="Calibri"/>
          <a:ea typeface="Calibri"/>
          <a:cs typeface="Calibri"/>
          <a:sym typeface="Calibri"/>
        </a:defRPr>
      </a:lvl8pPr>
      <a:lvl9pPr algn="ctr" defTabSz="407576">
        <a:defRPr sz="3800">
          <a:latin typeface="Calibri"/>
          <a:ea typeface="Calibri"/>
          <a:cs typeface="Calibri"/>
          <a:sym typeface="Calibri"/>
        </a:defRPr>
      </a:lvl9pPr>
    </p:titleStyle>
    <p:bodyStyle>
      <a:lvl1pPr marL="305684" indent="-305684" defTabSz="407576">
        <a:spcBef>
          <a:spcPts val="625"/>
        </a:spcBef>
        <a:buSzPct val="100000"/>
        <a:buFont typeface="Arial"/>
        <a:buChar char="•"/>
        <a:defRPr sz="2900">
          <a:latin typeface="Arial" pitchFamily="34" charset="0"/>
          <a:ea typeface="Arial" pitchFamily="34" charset="0"/>
          <a:cs typeface="Arial" pitchFamily="34" charset="0"/>
          <a:sym typeface="Calibri"/>
        </a:defRPr>
      </a:lvl1pPr>
      <a:lvl2pPr marL="698684" indent="-291136" defTabSz="407576">
        <a:spcBef>
          <a:spcPts val="625"/>
        </a:spcBef>
        <a:buSzPct val="100000"/>
        <a:buFont typeface="Arial"/>
        <a:buChar char="–"/>
        <a:defRPr sz="2900">
          <a:latin typeface="Arial" pitchFamily="34" charset="0"/>
          <a:ea typeface="Arial" pitchFamily="34" charset="0"/>
          <a:cs typeface="Arial" pitchFamily="34" charset="0"/>
          <a:sym typeface="Calibri"/>
        </a:defRPr>
      </a:lvl2pPr>
      <a:lvl3pPr marL="1086862" indent="-271721" defTabSz="407576">
        <a:spcBef>
          <a:spcPts val="625"/>
        </a:spcBef>
        <a:buSzPct val="100000"/>
        <a:buFont typeface="Arial"/>
        <a:buChar char="•"/>
        <a:defRPr sz="2900">
          <a:latin typeface="Arial" pitchFamily="34" charset="0"/>
          <a:ea typeface="Arial" pitchFamily="34" charset="0"/>
          <a:cs typeface="Arial" pitchFamily="34" charset="0"/>
          <a:sym typeface="Calibri"/>
        </a:defRPr>
      </a:lvl3pPr>
      <a:lvl4pPr marL="1548771" indent="-326059" defTabSz="407576">
        <a:spcBef>
          <a:spcPts val="625"/>
        </a:spcBef>
        <a:buSzPct val="100000"/>
        <a:buFont typeface="Arial"/>
        <a:buChar char="–"/>
        <a:defRPr sz="2900">
          <a:latin typeface="Arial" pitchFamily="34" charset="0"/>
          <a:ea typeface="Arial" pitchFamily="34" charset="0"/>
          <a:cs typeface="Arial" pitchFamily="34" charset="0"/>
          <a:sym typeface="Calibri"/>
        </a:defRPr>
      </a:lvl4pPr>
      <a:lvl5pPr marL="1956334" indent="-326059" defTabSz="407576">
        <a:spcBef>
          <a:spcPts val="625"/>
        </a:spcBef>
        <a:buSzPct val="100000"/>
        <a:buFont typeface="Arial"/>
        <a:buChar char="»"/>
        <a:defRPr sz="2900">
          <a:latin typeface="Arial" pitchFamily="34" charset="0"/>
          <a:ea typeface="Arial" pitchFamily="34" charset="0"/>
          <a:cs typeface="Arial" pitchFamily="34" charset="0"/>
          <a:sym typeface="Calibri"/>
        </a:defRPr>
      </a:lvl5pPr>
      <a:lvl6pPr marL="2363919" indent="-326059" defTabSz="407576">
        <a:spcBef>
          <a:spcPts val="625"/>
        </a:spcBef>
        <a:buSzPct val="100000"/>
        <a:buFont typeface="Arial"/>
        <a:buChar char="•"/>
        <a:defRPr sz="2900">
          <a:latin typeface="Calibri"/>
          <a:ea typeface="Calibri"/>
          <a:cs typeface="Calibri"/>
          <a:sym typeface="Calibri"/>
        </a:defRPr>
      </a:lvl6pPr>
      <a:lvl7pPr marL="2771493" indent="-326059" defTabSz="407576">
        <a:spcBef>
          <a:spcPts val="625"/>
        </a:spcBef>
        <a:buSzPct val="100000"/>
        <a:buFont typeface="Arial"/>
        <a:buChar char="•"/>
        <a:defRPr sz="2900">
          <a:latin typeface="Calibri"/>
          <a:ea typeface="Calibri"/>
          <a:cs typeface="Calibri"/>
          <a:sym typeface="Calibri"/>
        </a:defRPr>
      </a:lvl7pPr>
      <a:lvl8pPr marL="3179056" indent="-326058" defTabSz="407576">
        <a:spcBef>
          <a:spcPts val="625"/>
        </a:spcBef>
        <a:buSzPct val="100000"/>
        <a:buFont typeface="Arial"/>
        <a:buChar char="•"/>
        <a:defRPr sz="2900">
          <a:latin typeface="Calibri"/>
          <a:ea typeface="Calibri"/>
          <a:cs typeface="Calibri"/>
          <a:sym typeface="Calibri"/>
        </a:defRPr>
      </a:lvl8pPr>
      <a:lvl9pPr marL="3586628" indent="-326058" defTabSz="407576">
        <a:spcBef>
          <a:spcPts val="625"/>
        </a:spcBef>
        <a:buSzPct val="100000"/>
        <a:buFont typeface="Arial"/>
        <a:buChar char="•"/>
        <a:defRPr sz="2900">
          <a:latin typeface="Calibri"/>
          <a:ea typeface="Calibri"/>
          <a:cs typeface="Calibri"/>
          <a:sym typeface="Calibri"/>
        </a:defRPr>
      </a:lvl9pPr>
    </p:bodyStyle>
    <p:otherStyle>
      <a:lvl1pPr>
        <a:defRPr>
          <a:solidFill>
            <a:schemeClr val="tx1"/>
          </a:solidFill>
          <a:latin typeface="+mn-lt"/>
          <a:ea typeface="+mn-ea"/>
          <a:cs typeface="+mn-cs"/>
          <a:sym typeface="Calibri"/>
        </a:defRPr>
      </a:lvl1pPr>
      <a:lvl2pPr indent="407576">
        <a:defRPr>
          <a:solidFill>
            <a:schemeClr val="tx1"/>
          </a:solidFill>
          <a:latin typeface="+mn-lt"/>
          <a:ea typeface="+mn-ea"/>
          <a:cs typeface="+mn-cs"/>
          <a:sym typeface="Calibri"/>
        </a:defRPr>
      </a:lvl2pPr>
      <a:lvl3pPr indent="815129">
        <a:defRPr>
          <a:solidFill>
            <a:schemeClr val="tx1"/>
          </a:solidFill>
          <a:latin typeface="+mn-lt"/>
          <a:ea typeface="+mn-ea"/>
          <a:cs typeface="+mn-cs"/>
          <a:sym typeface="Calibri"/>
        </a:defRPr>
      </a:lvl3pPr>
      <a:lvl4pPr indent="1222732">
        <a:defRPr>
          <a:solidFill>
            <a:schemeClr val="tx1"/>
          </a:solidFill>
          <a:latin typeface="+mn-lt"/>
          <a:ea typeface="+mn-ea"/>
          <a:cs typeface="+mn-cs"/>
          <a:sym typeface="Calibri"/>
        </a:defRPr>
      </a:lvl4pPr>
      <a:lvl5pPr indent="1630293">
        <a:defRPr>
          <a:solidFill>
            <a:schemeClr val="tx1"/>
          </a:solidFill>
          <a:latin typeface="+mn-lt"/>
          <a:ea typeface="+mn-ea"/>
          <a:cs typeface="+mn-cs"/>
          <a:sym typeface="Calibri"/>
        </a:defRPr>
      </a:lvl5pPr>
      <a:lvl6pPr indent="2037858">
        <a:defRPr>
          <a:solidFill>
            <a:schemeClr val="tx1"/>
          </a:solidFill>
          <a:latin typeface="+mn-lt"/>
          <a:ea typeface="+mn-ea"/>
          <a:cs typeface="+mn-cs"/>
          <a:sym typeface="Calibri"/>
        </a:defRPr>
      </a:lvl6pPr>
      <a:lvl7pPr indent="2445442">
        <a:defRPr>
          <a:solidFill>
            <a:schemeClr val="tx1"/>
          </a:solidFill>
          <a:latin typeface="+mn-lt"/>
          <a:ea typeface="+mn-ea"/>
          <a:cs typeface="+mn-cs"/>
          <a:sym typeface="Calibri"/>
        </a:defRPr>
      </a:lvl7pPr>
      <a:lvl8pPr indent="2853006">
        <a:defRPr>
          <a:solidFill>
            <a:schemeClr val="tx1"/>
          </a:solidFill>
          <a:latin typeface="+mn-lt"/>
          <a:ea typeface="+mn-ea"/>
          <a:cs typeface="+mn-cs"/>
          <a:sym typeface="Calibri"/>
        </a:defRPr>
      </a:lvl8pPr>
      <a:lvl9pPr indent="3260585">
        <a:defRPr>
          <a:solidFill>
            <a:schemeClr val="tx1"/>
          </a:solidFill>
          <a:latin typeface="+mn-lt"/>
          <a:ea typeface="+mn-ea"/>
          <a:cs typeface="+mn-cs"/>
          <a:sym typeface="Calibri"/>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457200" y="69057"/>
            <a:ext cx="8229600" cy="1131094"/>
          </a:xfrm>
          <a:prstGeom prst="rect">
            <a:avLst/>
          </a:prstGeom>
          <a:ln w="12700">
            <a:miter lim="400000"/>
          </a:ln>
          <a:extLst>
            <a:ext uri="{C572A759-6A51-4108-AA02-DFA0A04FC94B}">
              <ma14:wrappingTextBoxFlag xmlns="" xmlns:ma14="http://schemas.microsoft.com/office/mac/drawingml/2011/main" val="1"/>
            </a:ext>
          </a:extLst>
        </p:spPr>
        <p:txBody>
          <a:bodyPr lIns="40803" tIns="40803" rIns="40803" bIns="40803" anchor="ctr">
            <a:normAutofit/>
          </a:bodyPr>
          <a:lstStyle/>
          <a:p>
            <a:pPr lvl="0">
              <a:defRPr sz="1800"/>
            </a:pPr>
            <a:r>
              <a:rPr sz="3800" dirty="0"/>
              <a:t>Title Text</a:t>
            </a:r>
          </a:p>
        </p:txBody>
      </p:sp>
      <p:sp>
        <p:nvSpPr>
          <p:cNvPr id="5" name="Shape 5"/>
          <p:cNvSpPr>
            <a:spLocks noGrp="1"/>
          </p:cNvSpPr>
          <p:nvPr>
            <p:ph type="body" idx="1"/>
          </p:nvPr>
        </p:nvSpPr>
        <p:spPr>
          <a:xfrm>
            <a:off x="457200" y="1200150"/>
            <a:ext cx="8229600" cy="3943350"/>
          </a:xfrm>
          <a:prstGeom prst="rect">
            <a:avLst/>
          </a:prstGeom>
          <a:ln w="12700">
            <a:miter lim="400000"/>
          </a:ln>
          <a:extLst>
            <a:ext uri="{C572A759-6A51-4108-AA02-DFA0A04FC94B}">
              <ma14:wrappingTextBoxFlag xmlns="" xmlns:ma14="http://schemas.microsoft.com/office/mac/drawingml/2011/main" val="1"/>
            </a:ext>
          </a:extLst>
        </p:spPr>
        <p:txBody>
          <a:bodyPr lIns="40803" tIns="40803" rIns="40803" bIns="40803"/>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Tree>
    <p:extLst>
      <p:ext uri="{BB962C8B-B14F-4D97-AF65-F5344CB8AC3E}">
        <p14:creationId xmlns:p14="http://schemas.microsoft.com/office/powerpoint/2010/main" val="700847091"/>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30" r:id="rId17"/>
    <p:sldLayoutId id="2147484378" r:id="rId18"/>
    <p:sldLayoutId id="2147484379" r:id="rId19"/>
    <p:sldLayoutId id="2147484619" r:id="rId20"/>
    <p:sldLayoutId id="2147484636" r:id="rId21"/>
  </p:sldLayoutIdLst>
  <p:transition spd="med"/>
  <p:timing>
    <p:tnLst>
      <p:par>
        <p:cTn id="1" dur="indefinite" restart="never" nodeType="tmRoot"/>
      </p:par>
    </p:tnLst>
  </p:timing>
  <p:txStyles>
    <p:titleStyle>
      <a:lvl1pPr algn="ctr" defTabSz="408033">
        <a:defRPr sz="3800">
          <a:latin typeface="Arial" pitchFamily="34" charset="0"/>
          <a:ea typeface="Arial" pitchFamily="34" charset="0"/>
          <a:cs typeface="Arial" pitchFamily="34" charset="0"/>
          <a:sym typeface="Calibri"/>
        </a:defRPr>
      </a:lvl1pPr>
      <a:lvl2pPr algn="ctr" defTabSz="408033">
        <a:defRPr sz="3800">
          <a:latin typeface="Calibri"/>
          <a:ea typeface="Calibri"/>
          <a:cs typeface="Calibri"/>
          <a:sym typeface="Calibri"/>
        </a:defRPr>
      </a:lvl2pPr>
      <a:lvl3pPr algn="ctr" defTabSz="408033">
        <a:defRPr sz="3800">
          <a:latin typeface="Calibri"/>
          <a:ea typeface="Calibri"/>
          <a:cs typeface="Calibri"/>
          <a:sym typeface="Calibri"/>
        </a:defRPr>
      </a:lvl3pPr>
      <a:lvl4pPr algn="ctr" defTabSz="408033">
        <a:defRPr sz="3800">
          <a:latin typeface="Calibri"/>
          <a:ea typeface="Calibri"/>
          <a:cs typeface="Calibri"/>
          <a:sym typeface="Calibri"/>
        </a:defRPr>
      </a:lvl4pPr>
      <a:lvl5pPr algn="ctr" defTabSz="408033">
        <a:defRPr sz="3800">
          <a:latin typeface="Calibri"/>
          <a:ea typeface="Calibri"/>
          <a:cs typeface="Calibri"/>
          <a:sym typeface="Calibri"/>
        </a:defRPr>
      </a:lvl5pPr>
      <a:lvl6pPr algn="ctr" defTabSz="408033">
        <a:defRPr sz="3800">
          <a:latin typeface="Calibri"/>
          <a:ea typeface="Calibri"/>
          <a:cs typeface="Calibri"/>
          <a:sym typeface="Calibri"/>
        </a:defRPr>
      </a:lvl6pPr>
      <a:lvl7pPr algn="ctr" defTabSz="408033">
        <a:defRPr sz="3800">
          <a:latin typeface="Calibri"/>
          <a:ea typeface="Calibri"/>
          <a:cs typeface="Calibri"/>
          <a:sym typeface="Calibri"/>
        </a:defRPr>
      </a:lvl7pPr>
      <a:lvl8pPr algn="ctr" defTabSz="408033">
        <a:defRPr sz="3800">
          <a:latin typeface="Calibri"/>
          <a:ea typeface="Calibri"/>
          <a:cs typeface="Calibri"/>
          <a:sym typeface="Calibri"/>
        </a:defRPr>
      </a:lvl8pPr>
      <a:lvl9pPr algn="ctr" defTabSz="408033">
        <a:defRPr sz="3800">
          <a:latin typeface="Calibri"/>
          <a:ea typeface="Calibri"/>
          <a:cs typeface="Calibri"/>
          <a:sym typeface="Calibri"/>
        </a:defRPr>
      </a:lvl9pPr>
    </p:titleStyle>
    <p:bodyStyle>
      <a:lvl1pPr marL="306026" indent="-306026" defTabSz="408033">
        <a:spcBef>
          <a:spcPts val="625"/>
        </a:spcBef>
        <a:buSzPct val="100000"/>
        <a:buFont typeface="Arial"/>
        <a:buChar char="•"/>
        <a:defRPr sz="2900">
          <a:latin typeface="Arial" pitchFamily="34" charset="0"/>
          <a:ea typeface="Arial" pitchFamily="34" charset="0"/>
          <a:cs typeface="Arial" pitchFamily="34" charset="0"/>
          <a:sym typeface="Calibri"/>
        </a:defRPr>
      </a:lvl1pPr>
      <a:lvl2pPr marL="699476" indent="-291455" defTabSz="408033">
        <a:spcBef>
          <a:spcPts val="625"/>
        </a:spcBef>
        <a:buSzPct val="100000"/>
        <a:buFont typeface="Arial"/>
        <a:buChar char="–"/>
        <a:defRPr sz="2900">
          <a:latin typeface="Arial" pitchFamily="34" charset="0"/>
          <a:ea typeface="Arial" pitchFamily="34" charset="0"/>
          <a:cs typeface="Arial" pitchFamily="34" charset="0"/>
          <a:sym typeface="Calibri"/>
        </a:defRPr>
      </a:lvl2pPr>
      <a:lvl3pPr marL="1088085" indent="-272030" defTabSz="408033">
        <a:spcBef>
          <a:spcPts val="625"/>
        </a:spcBef>
        <a:buSzPct val="100000"/>
        <a:buFont typeface="Arial"/>
        <a:buChar char="•"/>
        <a:defRPr sz="2900">
          <a:latin typeface="Arial" pitchFamily="34" charset="0"/>
          <a:ea typeface="Arial" pitchFamily="34" charset="0"/>
          <a:cs typeface="Arial" pitchFamily="34" charset="0"/>
          <a:sym typeface="Calibri"/>
        </a:defRPr>
      </a:lvl3pPr>
      <a:lvl4pPr marL="1550513" indent="-326427" defTabSz="408033">
        <a:spcBef>
          <a:spcPts val="625"/>
        </a:spcBef>
        <a:buSzPct val="100000"/>
        <a:buFont typeface="Arial"/>
        <a:buChar char="–"/>
        <a:defRPr sz="2900">
          <a:latin typeface="Arial" pitchFamily="34" charset="0"/>
          <a:ea typeface="Arial" pitchFamily="34" charset="0"/>
          <a:cs typeface="Arial" pitchFamily="34" charset="0"/>
          <a:sym typeface="Calibri"/>
        </a:defRPr>
      </a:lvl4pPr>
      <a:lvl5pPr marL="1958547" indent="-326427" defTabSz="408033">
        <a:spcBef>
          <a:spcPts val="625"/>
        </a:spcBef>
        <a:buSzPct val="100000"/>
        <a:buFont typeface="Arial"/>
        <a:buChar char="»"/>
        <a:defRPr sz="2900">
          <a:latin typeface="Arial" pitchFamily="34" charset="0"/>
          <a:ea typeface="Arial" pitchFamily="34" charset="0"/>
          <a:cs typeface="Arial" pitchFamily="34" charset="0"/>
          <a:sym typeface="Calibri"/>
        </a:defRPr>
      </a:lvl5pPr>
      <a:lvl6pPr marL="2366580" indent="-326427" defTabSz="408033">
        <a:spcBef>
          <a:spcPts val="625"/>
        </a:spcBef>
        <a:buSzPct val="100000"/>
        <a:buFont typeface="Arial"/>
        <a:buChar char="•"/>
        <a:defRPr sz="2900">
          <a:latin typeface="Calibri"/>
          <a:ea typeface="Calibri"/>
          <a:cs typeface="Calibri"/>
          <a:sym typeface="Calibri"/>
        </a:defRPr>
      </a:lvl6pPr>
      <a:lvl7pPr marL="2774612" indent="-326427" defTabSz="408033">
        <a:spcBef>
          <a:spcPts val="625"/>
        </a:spcBef>
        <a:buSzPct val="100000"/>
        <a:buFont typeface="Arial"/>
        <a:buChar char="•"/>
        <a:defRPr sz="2900">
          <a:latin typeface="Calibri"/>
          <a:ea typeface="Calibri"/>
          <a:cs typeface="Calibri"/>
          <a:sym typeface="Calibri"/>
        </a:defRPr>
      </a:lvl7pPr>
      <a:lvl8pPr marL="3182641" indent="-326426" defTabSz="408033">
        <a:spcBef>
          <a:spcPts val="625"/>
        </a:spcBef>
        <a:buSzPct val="100000"/>
        <a:buFont typeface="Arial"/>
        <a:buChar char="•"/>
        <a:defRPr sz="2900">
          <a:latin typeface="Calibri"/>
          <a:ea typeface="Calibri"/>
          <a:cs typeface="Calibri"/>
          <a:sym typeface="Calibri"/>
        </a:defRPr>
      </a:lvl8pPr>
      <a:lvl9pPr marL="3590666" indent="-326426" defTabSz="408033">
        <a:spcBef>
          <a:spcPts val="625"/>
        </a:spcBef>
        <a:buSzPct val="100000"/>
        <a:buFont typeface="Arial"/>
        <a:buChar char="•"/>
        <a:defRPr sz="2900">
          <a:latin typeface="Calibri"/>
          <a:ea typeface="Calibri"/>
          <a:cs typeface="Calibri"/>
          <a:sym typeface="Calibri"/>
        </a:defRPr>
      </a:lvl9pPr>
    </p:bodyStyle>
    <p:otherStyle>
      <a:lvl1pPr>
        <a:defRPr>
          <a:solidFill>
            <a:schemeClr val="tx1"/>
          </a:solidFill>
          <a:latin typeface="+mn-lt"/>
          <a:ea typeface="+mn-ea"/>
          <a:cs typeface="+mn-cs"/>
          <a:sym typeface="Calibri"/>
        </a:defRPr>
      </a:lvl1pPr>
      <a:lvl2pPr indent="408033">
        <a:defRPr>
          <a:solidFill>
            <a:schemeClr val="tx1"/>
          </a:solidFill>
          <a:latin typeface="+mn-lt"/>
          <a:ea typeface="+mn-ea"/>
          <a:cs typeface="+mn-cs"/>
          <a:sym typeface="Calibri"/>
        </a:defRPr>
      </a:lvl2pPr>
      <a:lvl3pPr indent="816056">
        <a:defRPr>
          <a:solidFill>
            <a:schemeClr val="tx1"/>
          </a:solidFill>
          <a:latin typeface="+mn-lt"/>
          <a:ea typeface="+mn-ea"/>
          <a:cs typeface="+mn-cs"/>
          <a:sym typeface="Calibri"/>
        </a:defRPr>
      </a:lvl3pPr>
      <a:lvl4pPr indent="1224101">
        <a:defRPr>
          <a:solidFill>
            <a:schemeClr val="tx1"/>
          </a:solidFill>
          <a:latin typeface="+mn-lt"/>
          <a:ea typeface="+mn-ea"/>
          <a:cs typeface="+mn-cs"/>
          <a:sym typeface="Calibri"/>
        </a:defRPr>
      </a:lvl4pPr>
      <a:lvl5pPr indent="1632126">
        <a:defRPr>
          <a:solidFill>
            <a:schemeClr val="tx1"/>
          </a:solidFill>
          <a:latin typeface="+mn-lt"/>
          <a:ea typeface="+mn-ea"/>
          <a:cs typeface="+mn-cs"/>
          <a:sym typeface="Calibri"/>
        </a:defRPr>
      </a:lvl5pPr>
      <a:lvl6pPr indent="2040153">
        <a:defRPr>
          <a:solidFill>
            <a:schemeClr val="tx1"/>
          </a:solidFill>
          <a:latin typeface="+mn-lt"/>
          <a:ea typeface="+mn-ea"/>
          <a:cs typeface="+mn-cs"/>
          <a:sym typeface="Calibri"/>
        </a:defRPr>
      </a:lvl6pPr>
      <a:lvl7pPr indent="2448187">
        <a:defRPr>
          <a:solidFill>
            <a:schemeClr val="tx1"/>
          </a:solidFill>
          <a:latin typeface="+mn-lt"/>
          <a:ea typeface="+mn-ea"/>
          <a:cs typeface="+mn-cs"/>
          <a:sym typeface="Calibri"/>
        </a:defRPr>
      </a:lvl7pPr>
      <a:lvl8pPr indent="2856206">
        <a:defRPr>
          <a:solidFill>
            <a:schemeClr val="tx1"/>
          </a:solidFill>
          <a:latin typeface="+mn-lt"/>
          <a:ea typeface="+mn-ea"/>
          <a:cs typeface="+mn-cs"/>
          <a:sym typeface="Calibri"/>
        </a:defRPr>
      </a:lvl8pPr>
      <a:lvl9pPr indent="3264254">
        <a:defRPr>
          <a:solidFill>
            <a:schemeClr val="tx1"/>
          </a:solidFill>
          <a:latin typeface="+mn-lt"/>
          <a:ea typeface="+mn-ea"/>
          <a:cs typeface="+mn-cs"/>
          <a:sym typeface="Calibri"/>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81606" tIns="40803" rIns="81606" bIns="40803" rtlCol="0" anchor="ctr">
            <a:normAutofit/>
          </a:bodyPr>
          <a:lstStyle/>
          <a:p>
            <a:r>
              <a:rPr lang="en-US" dirty="0" smtClean="0"/>
              <a:t>Click to edit Master title style</a:t>
            </a:r>
            <a:endParaRPr lang="en-US" dirty="0"/>
          </a:p>
        </p:txBody>
      </p:sp>
      <p:sp>
        <p:nvSpPr>
          <p:cNvPr id="3" name="Rectangle 2"/>
          <p:cNvSpPr/>
          <p:nvPr/>
        </p:nvSpPr>
        <p:spPr>
          <a:xfrm>
            <a:off x="0" y="0"/>
            <a:ext cx="9144000" cy="5143500"/>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81606" tIns="40803" rIns="81606" bIns="40803" rtlCol="0" anchor="ctr"/>
          <a:lstStyle/>
          <a:p>
            <a:pPr algn="ctr" defTabSz="914085"/>
            <a:endParaRPr lang="en-US" kern="0">
              <a:solidFill>
                <a:prstClr val="white"/>
              </a:solidFill>
              <a:sym typeface="Calibri"/>
            </a:endParaRPr>
          </a:p>
        </p:txBody>
      </p:sp>
    </p:spTree>
    <p:extLst>
      <p:ext uri="{BB962C8B-B14F-4D97-AF65-F5344CB8AC3E}">
        <p14:creationId xmlns:p14="http://schemas.microsoft.com/office/powerpoint/2010/main" val="2945061851"/>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Lst>
  <p:timing>
    <p:tnLst>
      <p:par>
        <p:cTn id="1" dur="indefinite" restart="never" nodeType="tmRoot"/>
      </p:par>
    </p:tnLst>
  </p:timing>
  <p:txStyles>
    <p:titleStyle>
      <a:lvl1pPr algn="ctr" defTabSz="408033" rtl="0" eaLnBrk="1" latinLnBrk="0" hangingPunct="1">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306026" indent="-306026" algn="l" defTabSz="408033" rtl="0" eaLnBrk="1" latinLnBrk="0" hangingPunct="1">
        <a:spcBef>
          <a:spcPct val="20000"/>
        </a:spcBef>
        <a:buFont typeface="Arial"/>
        <a:buChar char="•"/>
        <a:defRPr sz="2900" kern="1200">
          <a:solidFill>
            <a:schemeClr val="tx1"/>
          </a:solidFill>
          <a:latin typeface="+mn-lt"/>
          <a:ea typeface="+mn-ea"/>
          <a:cs typeface="+mn-cs"/>
        </a:defRPr>
      </a:lvl1pPr>
      <a:lvl2pPr marL="663052" indent="-255025" algn="l" defTabSz="408033" rtl="0" eaLnBrk="1" latinLnBrk="0" hangingPunct="1">
        <a:spcBef>
          <a:spcPct val="20000"/>
        </a:spcBef>
        <a:buFont typeface="Arial"/>
        <a:buChar char="–"/>
        <a:defRPr sz="2500" kern="1200">
          <a:solidFill>
            <a:schemeClr val="tx1"/>
          </a:solidFill>
          <a:latin typeface="+mn-lt"/>
          <a:ea typeface="+mn-ea"/>
          <a:cs typeface="+mn-cs"/>
        </a:defRPr>
      </a:lvl2pPr>
      <a:lvl3pPr marL="1020077" indent="-204017" algn="l" defTabSz="408033" rtl="0" eaLnBrk="1" latinLnBrk="0" hangingPunct="1">
        <a:spcBef>
          <a:spcPct val="20000"/>
        </a:spcBef>
        <a:buFont typeface="Arial"/>
        <a:buChar char="•"/>
        <a:defRPr sz="2100" kern="1200">
          <a:solidFill>
            <a:schemeClr val="tx1"/>
          </a:solidFill>
          <a:latin typeface="+mn-lt"/>
          <a:ea typeface="+mn-ea"/>
          <a:cs typeface="+mn-cs"/>
        </a:defRPr>
      </a:lvl3pPr>
      <a:lvl4pPr marL="1428104" indent="-204017" algn="l" defTabSz="408033" rtl="0" eaLnBrk="1" latinLnBrk="0" hangingPunct="1">
        <a:spcBef>
          <a:spcPct val="20000"/>
        </a:spcBef>
        <a:buFont typeface="Arial"/>
        <a:buChar char="–"/>
        <a:defRPr sz="1800" kern="1200">
          <a:solidFill>
            <a:schemeClr val="tx1"/>
          </a:solidFill>
          <a:latin typeface="+mn-lt"/>
          <a:ea typeface="+mn-ea"/>
          <a:cs typeface="+mn-cs"/>
        </a:defRPr>
      </a:lvl4pPr>
      <a:lvl5pPr marL="1836137" indent="-204017" algn="l" defTabSz="408033" rtl="0" eaLnBrk="1" latinLnBrk="0" hangingPunct="1">
        <a:spcBef>
          <a:spcPct val="20000"/>
        </a:spcBef>
        <a:buFont typeface="Arial"/>
        <a:buChar char="»"/>
        <a:defRPr sz="1800" kern="1200">
          <a:solidFill>
            <a:schemeClr val="tx1"/>
          </a:solidFill>
          <a:latin typeface="+mn-lt"/>
          <a:ea typeface="+mn-ea"/>
          <a:cs typeface="+mn-cs"/>
        </a:defRPr>
      </a:lvl5pPr>
      <a:lvl6pPr marL="2244170" indent="-204017" algn="l" defTabSz="408033" rtl="0" eaLnBrk="1" latinLnBrk="0" hangingPunct="1">
        <a:spcBef>
          <a:spcPct val="20000"/>
        </a:spcBef>
        <a:buFont typeface="Arial"/>
        <a:buChar char="•"/>
        <a:defRPr sz="1800" kern="1200">
          <a:solidFill>
            <a:schemeClr val="tx1"/>
          </a:solidFill>
          <a:latin typeface="+mn-lt"/>
          <a:ea typeface="+mn-ea"/>
          <a:cs typeface="+mn-cs"/>
        </a:defRPr>
      </a:lvl6pPr>
      <a:lvl7pPr marL="2652203" indent="-204017" algn="l" defTabSz="408033" rtl="0" eaLnBrk="1" latinLnBrk="0" hangingPunct="1">
        <a:spcBef>
          <a:spcPct val="20000"/>
        </a:spcBef>
        <a:buFont typeface="Arial"/>
        <a:buChar char="•"/>
        <a:defRPr sz="1800" kern="1200">
          <a:solidFill>
            <a:schemeClr val="tx1"/>
          </a:solidFill>
          <a:latin typeface="+mn-lt"/>
          <a:ea typeface="+mn-ea"/>
          <a:cs typeface="+mn-cs"/>
        </a:defRPr>
      </a:lvl7pPr>
      <a:lvl8pPr marL="3060230" indent="-204017" algn="l" defTabSz="408033" rtl="0" eaLnBrk="1" latinLnBrk="0" hangingPunct="1">
        <a:spcBef>
          <a:spcPct val="20000"/>
        </a:spcBef>
        <a:buFont typeface="Arial"/>
        <a:buChar char="•"/>
        <a:defRPr sz="1800" kern="1200">
          <a:solidFill>
            <a:schemeClr val="tx1"/>
          </a:solidFill>
          <a:latin typeface="+mn-lt"/>
          <a:ea typeface="+mn-ea"/>
          <a:cs typeface="+mn-cs"/>
        </a:defRPr>
      </a:lvl8pPr>
      <a:lvl9pPr marL="3468257" indent="-204017" algn="l" defTabSz="408033"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033" rtl="0" eaLnBrk="1" latinLnBrk="0" hangingPunct="1">
        <a:defRPr sz="1600" kern="1200">
          <a:solidFill>
            <a:schemeClr val="tx1"/>
          </a:solidFill>
          <a:latin typeface="+mn-lt"/>
          <a:ea typeface="+mn-ea"/>
          <a:cs typeface="+mn-cs"/>
        </a:defRPr>
      </a:lvl1pPr>
      <a:lvl2pPr marL="408033" algn="l" defTabSz="408033" rtl="0" eaLnBrk="1" latinLnBrk="0" hangingPunct="1">
        <a:defRPr sz="1600" kern="1200">
          <a:solidFill>
            <a:schemeClr val="tx1"/>
          </a:solidFill>
          <a:latin typeface="+mn-lt"/>
          <a:ea typeface="+mn-ea"/>
          <a:cs typeface="+mn-cs"/>
        </a:defRPr>
      </a:lvl2pPr>
      <a:lvl3pPr marL="816056" algn="l" defTabSz="408033" rtl="0" eaLnBrk="1" latinLnBrk="0" hangingPunct="1">
        <a:defRPr sz="1600" kern="1200">
          <a:solidFill>
            <a:schemeClr val="tx1"/>
          </a:solidFill>
          <a:latin typeface="+mn-lt"/>
          <a:ea typeface="+mn-ea"/>
          <a:cs typeface="+mn-cs"/>
        </a:defRPr>
      </a:lvl3pPr>
      <a:lvl4pPr marL="1224101" algn="l" defTabSz="408033" rtl="0" eaLnBrk="1" latinLnBrk="0" hangingPunct="1">
        <a:defRPr sz="1600" kern="1200">
          <a:solidFill>
            <a:schemeClr val="tx1"/>
          </a:solidFill>
          <a:latin typeface="+mn-lt"/>
          <a:ea typeface="+mn-ea"/>
          <a:cs typeface="+mn-cs"/>
        </a:defRPr>
      </a:lvl4pPr>
      <a:lvl5pPr marL="1632126" algn="l" defTabSz="408033" rtl="0" eaLnBrk="1" latinLnBrk="0" hangingPunct="1">
        <a:defRPr sz="1600" kern="1200">
          <a:solidFill>
            <a:schemeClr val="tx1"/>
          </a:solidFill>
          <a:latin typeface="+mn-lt"/>
          <a:ea typeface="+mn-ea"/>
          <a:cs typeface="+mn-cs"/>
        </a:defRPr>
      </a:lvl5pPr>
      <a:lvl6pPr marL="2040153" algn="l" defTabSz="408033" rtl="0" eaLnBrk="1" latinLnBrk="0" hangingPunct="1">
        <a:defRPr sz="1600" kern="1200">
          <a:solidFill>
            <a:schemeClr val="tx1"/>
          </a:solidFill>
          <a:latin typeface="+mn-lt"/>
          <a:ea typeface="+mn-ea"/>
          <a:cs typeface="+mn-cs"/>
        </a:defRPr>
      </a:lvl6pPr>
      <a:lvl7pPr marL="2448187" algn="l" defTabSz="408033" rtl="0" eaLnBrk="1" latinLnBrk="0" hangingPunct="1">
        <a:defRPr sz="1600" kern="1200">
          <a:solidFill>
            <a:schemeClr val="tx1"/>
          </a:solidFill>
          <a:latin typeface="+mn-lt"/>
          <a:ea typeface="+mn-ea"/>
          <a:cs typeface="+mn-cs"/>
        </a:defRPr>
      </a:lvl7pPr>
      <a:lvl8pPr marL="2856206" algn="l" defTabSz="408033" rtl="0" eaLnBrk="1" latinLnBrk="0" hangingPunct="1">
        <a:defRPr sz="1600" kern="1200">
          <a:solidFill>
            <a:schemeClr val="tx1"/>
          </a:solidFill>
          <a:latin typeface="+mn-lt"/>
          <a:ea typeface="+mn-ea"/>
          <a:cs typeface="+mn-cs"/>
        </a:defRPr>
      </a:lvl8pPr>
      <a:lvl9pPr marL="3264254" algn="l" defTabSz="408033"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457200" y="69057"/>
            <a:ext cx="8229600" cy="1131094"/>
          </a:xfrm>
          <a:prstGeom prst="rect">
            <a:avLst/>
          </a:prstGeom>
          <a:ln w="12700">
            <a:miter lim="400000"/>
          </a:ln>
          <a:extLst>
            <a:ext uri="{C572A759-6A51-4108-AA02-DFA0A04FC94B}">
              <ma14:wrappingTextBoxFlag xmlns="" xmlns:ma14="http://schemas.microsoft.com/office/mac/drawingml/2011/main" val="1"/>
            </a:ext>
          </a:extLst>
        </p:spPr>
        <p:txBody>
          <a:bodyPr lIns="40819" tIns="40819" rIns="40819" bIns="40819" anchor="ctr">
            <a:normAutofit/>
          </a:bodyPr>
          <a:lstStyle/>
          <a:p>
            <a:pPr lvl="0">
              <a:defRPr sz="1800"/>
            </a:pPr>
            <a:r>
              <a:rPr sz="3900" dirty="0"/>
              <a:t>Title Text</a:t>
            </a:r>
          </a:p>
        </p:txBody>
      </p:sp>
      <p:sp>
        <p:nvSpPr>
          <p:cNvPr id="5" name="Shape 5"/>
          <p:cNvSpPr>
            <a:spLocks noGrp="1"/>
          </p:cNvSpPr>
          <p:nvPr>
            <p:ph type="body" idx="1"/>
          </p:nvPr>
        </p:nvSpPr>
        <p:spPr>
          <a:xfrm>
            <a:off x="457200" y="1200150"/>
            <a:ext cx="8229600" cy="3943350"/>
          </a:xfrm>
          <a:prstGeom prst="rect">
            <a:avLst/>
          </a:prstGeom>
          <a:ln w="12700">
            <a:miter lim="400000"/>
          </a:ln>
          <a:extLst>
            <a:ext uri="{C572A759-6A51-4108-AA02-DFA0A04FC94B}">
              <ma14:wrappingTextBoxFlag xmlns="" xmlns:ma14="http://schemas.microsoft.com/office/mac/drawingml/2011/main" val="1"/>
            </a:ext>
          </a:extLst>
        </p:spPr>
        <p:txBody>
          <a:bodyPr lIns="40819" tIns="40819" rIns="40819" bIns="40819"/>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Tree>
    <p:extLst>
      <p:ext uri="{BB962C8B-B14F-4D97-AF65-F5344CB8AC3E}">
        <p14:creationId xmlns:p14="http://schemas.microsoft.com/office/powerpoint/2010/main" val="397473807"/>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625" r:id="rId10"/>
    <p:sldLayoutId id="2147484626" r:id="rId11"/>
    <p:sldLayoutId id="2147484629" r:id="rId12"/>
  </p:sldLayoutIdLst>
  <p:transition spd="med"/>
  <p:timing>
    <p:tnLst>
      <p:par>
        <p:cTn id="1" dur="indefinite" restart="never" nodeType="tmRoot"/>
      </p:par>
    </p:tnLst>
  </p:timing>
  <p:txStyles>
    <p:titleStyle>
      <a:lvl1pPr algn="ctr" defTabSz="408194">
        <a:defRPr sz="3900">
          <a:latin typeface="Arial" pitchFamily="34" charset="0"/>
          <a:ea typeface="Arial" pitchFamily="34" charset="0"/>
          <a:cs typeface="Arial" pitchFamily="34" charset="0"/>
          <a:sym typeface="Calibri"/>
        </a:defRPr>
      </a:lvl1pPr>
      <a:lvl2pPr algn="ctr" defTabSz="408194">
        <a:defRPr sz="3900">
          <a:latin typeface="Calibri"/>
          <a:ea typeface="Calibri"/>
          <a:cs typeface="Calibri"/>
          <a:sym typeface="Calibri"/>
        </a:defRPr>
      </a:lvl2pPr>
      <a:lvl3pPr algn="ctr" defTabSz="408194">
        <a:defRPr sz="3900">
          <a:latin typeface="Calibri"/>
          <a:ea typeface="Calibri"/>
          <a:cs typeface="Calibri"/>
          <a:sym typeface="Calibri"/>
        </a:defRPr>
      </a:lvl3pPr>
      <a:lvl4pPr algn="ctr" defTabSz="408194">
        <a:defRPr sz="3900">
          <a:latin typeface="Calibri"/>
          <a:ea typeface="Calibri"/>
          <a:cs typeface="Calibri"/>
          <a:sym typeface="Calibri"/>
        </a:defRPr>
      </a:lvl4pPr>
      <a:lvl5pPr algn="ctr" defTabSz="408194">
        <a:defRPr sz="3900">
          <a:latin typeface="Calibri"/>
          <a:ea typeface="Calibri"/>
          <a:cs typeface="Calibri"/>
          <a:sym typeface="Calibri"/>
        </a:defRPr>
      </a:lvl5pPr>
      <a:lvl6pPr algn="ctr" defTabSz="408194">
        <a:defRPr sz="3900">
          <a:latin typeface="Calibri"/>
          <a:ea typeface="Calibri"/>
          <a:cs typeface="Calibri"/>
          <a:sym typeface="Calibri"/>
        </a:defRPr>
      </a:lvl6pPr>
      <a:lvl7pPr algn="ctr" defTabSz="408194">
        <a:defRPr sz="3900">
          <a:latin typeface="Calibri"/>
          <a:ea typeface="Calibri"/>
          <a:cs typeface="Calibri"/>
          <a:sym typeface="Calibri"/>
        </a:defRPr>
      </a:lvl7pPr>
      <a:lvl8pPr algn="ctr" defTabSz="408194">
        <a:defRPr sz="3900">
          <a:latin typeface="Calibri"/>
          <a:ea typeface="Calibri"/>
          <a:cs typeface="Calibri"/>
          <a:sym typeface="Calibri"/>
        </a:defRPr>
      </a:lvl8pPr>
      <a:lvl9pPr algn="ctr" defTabSz="408194">
        <a:defRPr sz="3900">
          <a:latin typeface="Calibri"/>
          <a:ea typeface="Calibri"/>
          <a:cs typeface="Calibri"/>
          <a:sym typeface="Calibri"/>
        </a:defRPr>
      </a:lvl9pPr>
    </p:titleStyle>
    <p:bodyStyle>
      <a:lvl1pPr marL="306146" indent="-306146" defTabSz="408194">
        <a:spcBef>
          <a:spcPts val="625"/>
        </a:spcBef>
        <a:buSzPct val="100000"/>
        <a:buFont typeface="Arial"/>
        <a:buChar char="•"/>
        <a:defRPr sz="2900">
          <a:latin typeface="Arial" pitchFamily="34" charset="0"/>
          <a:ea typeface="Arial" pitchFamily="34" charset="0"/>
          <a:cs typeface="Arial" pitchFamily="34" charset="0"/>
          <a:sym typeface="Calibri"/>
        </a:defRPr>
      </a:lvl1pPr>
      <a:lvl2pPr marL="699761" indent="-291567" defTabSz="408194">
        <a:spcBef>
          <a:spcPts val="625"/>
        </a:spcBef>
        <a:buSzPct val="100000"/>
        <a:buFont typeface="Arial"/>
        <a:buChar char="–"/>
        <a:defRPr sz="2900">
          <a:latin typeface="Arial" pitchFamily="34" charset="0"/>
          <a:ea typeface="Arial" pitchFamily="34" charset="0"/>
          <a:cs typeface="Arial" pitchFamily="34" charset="0"/>
          <a:sym typeface="Calibri"/>
        </a:defRPr>
      </a:lvl2pPr>
      <a:lvl3pPr marL="1088517" indent="-272129" defTabSz="408194">
        <a:spcBef>
          <a:spcPts val="625"/>
        </a:spcBef>
        <a:buSzPct val="100000"/>
        <a:buFont typeface="Arial"/>
        <a:buChar char="•"/>
        <a:defRPr sz="2900">
          <a:latin typeface="Arial" pitchFamily="34" charset="0"/>
          <a:ea typeface="Arial" pitchFamily="34" charset="0"/>
          <a:cs typeface="Arial" pitchFamily="34" charset="0"/>
          <a:sym typeface="Calibri"/>
        </a:defRPr>
      </a:lvl3pPr>
      <a:lvl4pPr marL="1551137" indent="-326555" defTabSz="408194">
        <a:spcBef>
          <a:spcPts val="625"/>
        </a:spcBef>
        <a:buSzPct val="100000"/>
        <a:buFont typeface="Arial"/>
        <a:buChar char="–"/>
        <a:defRPr sz="2900">
          <a:latin typeface="Arial" pitchFamily="34" charset="0"/>
          <a:ea typeface="Arial" pitchFamily="34" charset="0"/>
          <a:cs typeface="Arial" pitchFamily="34" charset="0"/>
          <a:sym typeface="Calibri"/>
        </a:defRPr>
      </a:lvl4pPr>
      <a:lvl5pPr marL="1959331" indent="-326555" defTabSz="408194">
        <a:spcBef>
          <a:spcPts val="625"/>
        </a:spcBef>
        <a:buSzPct val="100000"/>
        <a:buFont typeface="Arial"/>
        <a:buChar char="»"/>
        <a:defRPr sz="2900">
          <a:latin typeface="Arial" pitchFamily="34" charset="0"/>
          <a:ea typeface="Arial" pitchFamily="34" charset="0"/>
          <a:cs typeface="Arial" pitchFamily="34" charset="0"/>
          <a:sym typeface="Calibri"/>
        </a:defRPr>
      </a:lvl5pPr>
      <a:lvl6pPr marL="2367524" indent="-326555" defTabSz="408194">
        <a:spcBef>
          <a:spcPts val="625"/>
        </a:spcBef>
        <a:buSzPct val="100000"/>
        <a:buFont typeface="Arial"/>
        <a:buChar char="•"/>
        <a:defRPr sz="2900">
          <a:latin typeface="Calibri"/>
          <a:ea typeface="Calibri"/>
          <a:cs typeface="Calibri"/>
          <a:sym typeface="Calibri"/>
        </a:defRPr>
      </a:lvl6pPr>
      <a:lvl7pPr marL="2775718" indent="-326555" defTabSz="408194">
        <a:spcBef>
          <a:spcPts val="625"/>
        </a:spcBef>
        <a:buSzPct val="100000"/>
        <a:buFont typeface="Arial"/>
        <a:buChar char="•"/>
        <a:defRPr sz="2900">
          <a:latin typeface="Calibri"/>
          <a:ea typeface="Calibri"/>
          <a:cs typeface="Calibri"/>
          <a:sym typeface="Calibri"/>
        </a:defRPr>
      </a:lvl7pPr>
      <a:lvl8pPr marL="3183911" indent="-326554" defTabSz="408194">
        <a:spcBef>
          <a:spcPts val="625"/>
        </a:spcBef>
        <a:buSzPct val="100000"/>
        <a:buFont typeface="Arial"/>
        <a:buChar char="•"/>
        <a:defRPr sz="2900">
          <a:latin typeface="Calibri"/>
          <a:ea typeface="Calibri"/>
          <a:cs typeface="Calibri"/>
          <a:sym typeface="Calibri"/>
        </a:defRPr>
      </a:lvl8pPr>
      <a:lvl9pPr marL="3592105" indent="-326554" defTabSz="408194">
        <a:spcBef>
          <a:spcPts val="625"/>
        </a:spcBef>
        <a:buSzPct val="100000"/>
        <a:buFont typeface="Arial"/>
        <a:buChar char="•"/>
        <a:defRPr sz="2900">
          <a:latin typeface="Calibri"/>
          <a:ea typeface="Calibri"/>
          <a:cs typeface="Calibri"/>
          <a:sym typeface="Calibri"/>
        </a:defRPr>
      </a:lvl9pPr>
    </p:bodyStyle>
    <p:otherStyle>
      <a:lvl1pPr>
        <a:defRPr>
          <a:solidFill>
            <a:schemeClr val="tx1"/>
          </a:solidFill>
          <a:latin typeface="+mn-lt"/>
          <a:ea typeface="+mn-ea"/>
          <a:cs typeface="+mn-cs"/>
          <a:sym typeface="Calibri"/>
        </a:defRPr>
      </a:lvl1pPr>
      <a:lvl2pPr indent="408194">
        <a:defRPr>
          <a:solidFill>
            <a:schemeClr val="tx1"/>
          </a:solidFill>
          <a:latin typeface="+mn-lt"/>
          <a:ea typeface="+mn-ea"/>
          <a:cs typeface="+mn-cs"/>
          <a:sym typeface="Calibri"/>
        </a:defRPr>
      </a:lvl2pPr>
      <a:lvl3pPr indent="816388">
        <a:defRPr>
          <a:solidFill>
            <a:schemeClr val="tx1"/>
          </a:solidFill>
          <a:latin typeface="+mn-lt"/>
          <a:ea typeface="+mn-ea"/>
          <a:cs typeface="+mn-cs"/>
          <a:sym typeface="Calibri"/>
        </a:defRPr>
      </a:lvl3pPr>
      <a:lvl4pPr indent="1224582">
        <a:defRPr>
          <a:solidFill>
            <a:schemeClr val="tx1"/>
          </a:solidFill>
          <a:latin typeface="+mn-lt"/>
          <a:ea typeface="+mn-ea"/>
          <a:cs typeface="+mn-cs"/>
          <a:sym typeface="Calibri"/>
        </a:defRPr>
      </a:lvl4pPr>
      <a:lvl5pPr indent="1632776">
        <a:defRPr>
          <a:solidFill>
            <a:schemeClr val="tx1"/>
          </a:solidFill>
          <a:latin typeface="+mn-lt"/>
          <a:ea typeface="+mn-ea"/>
          <a:cs typeface="+mn-cs"/>
          <a:sym typeface="Calibri"/>
        </a:defRPr>
      </a:lvl5pPr>
      <a:lvl6pPr indent="2040969">
        <a:defRPr>
          <a:solidFill>
            <a:schemeClr val="tx1"/>
          </a:solidFill>
          <a:latin typeface="+mn-lt"/>
          <a:ea typeface="+mn-ea"/>
          <a:cs typeface="+mn-cs"/>
          <a:sym typeface="Calibri"/>
        </a:defRPr>
      </a:lvl6pPr>
      <a:lvl7pPr indent="2449163">
        <a:defRPr>
          <a:solidFill>
            <a:schemeClr val="tx1"/>
          </a:solidFill>
          <a:latin typeface="+mn-lt"/>
          <a:ea typeface="+mn-ea"/>
          <a:cs typeface="+mn-cs"/>
          <a:sym typeface="Calibri"/>
        </a:defRPr>
      </a:lvl7pPr>
      <a:lvl8pPr indent="2857357">
        <a:defRPr>
          <a:solidFill>
            <a:schemeClr val="tx1"/>
          </a:solidFill>
          <a:latin typeface="+mn-lt"/>
          <a:ea typeface="+mn-ea"/>
          <a:cs typeface="+mn-cs"/>
          <a:sym typeface="Calibri"/>
        </a:defRPr>
      </a:lvl8pPr>
      <a:lvl9pPr indent="3265551">
        <a:defRPr>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28.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33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5.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7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78.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78.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80.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79.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7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358.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17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9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90.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96.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hyperlink" Target="http://www.thefreedictionary.com/_/misc/HarperCollinsProducts.aspx?English"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thefreedictionary.com/_/misc/HarperCollinsProducts.aspx?English" TargetMode="External"/><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4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28.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199.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8.xml"/><Relationship Id="rId1" Type="http://schemas.openxmlformats.org/officeDocument/2006/relationships/slideLayout" Target="../slideLayouts/slideLayout376.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9.xml"/><Relationship Id="rId1" Type="http://schemas.openxmlformats.org/officeDocument/2006/relationships/slideLayout" Target="../slideLayouts/slideLayout402.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1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0.xml"/><Relationship Id="rId1" Type="http://schemas.openxmlformats.org/officeDocument/2006/relationships/slideLayout" Target="../slideLayouts/slideLayout199.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1.xml"/><Relationship Id="rId1" Type="http://schemas.openxmlformats.org/officeDocument/2006/relationships/slideLayout" Target="../slideLayouts/slideLayout433.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2.xml"/><Relationship Id="rId1" Type="http://schemas.openxmlformats.org/officeDocument/2006/relationships/slideLayout" Target="../slideLayouts/slideLayout496.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455.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4.xml"/><Relationship Id="rId1" Type="http://schemas.openxmlformats.org/officeDocument/2006/relationships/slideLayout" Target="../slideLayouts/slideLayout456.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5.xml"/><Relationship Id="rId1" Type="http://schemas.openxmlformats.org/officeDocument/2006/relationships/slideLayout" Target="../slideLayouts/slideLayout47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39.xml"/><Relationship Id="rId5" Type="http://schemas.openxmlformats.org/officeDocument/2006/relationships/image" Target="../media/image16.jp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6.xml"/><Relationship Id="rId1" Type="http://schemas.openxmlformats.org/officeDocument/2006/relationships/slideLayout" Target="../slideLayouts/slideLayout478.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200.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8.xml"/><Relationship Id="rId1" Type="http://schemas.openxmlformats.org/officeDocument/2006/relationships/slideLayout" Target="../slideLayouts/slideLayout198.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0.xml"/><Relationship Id="rId1" Type="http://schemas.openxmlformats.org/officeDocument/2006/relationships/slideLayout" Target="../slideLayouts/slideLayout199.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35.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81.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81.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84.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84.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5.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6.xml"/><Relationship Id="rId1" Type="http://schemas.openxmlformats.org/officeDocument/2006/relationships/slideLayout" Target="../slideLayouts/slideLayout106.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60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36.xml"/><Relationship Id="rId4" Type="http://schemas.openxmlformats.org/officeDocument/2006/relationships/image" Target="../media/image19.jpg"/></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606.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705.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0.xml"/><Relationship Id="rId1" Type="http://schemas.openxmlformats.org/officeDocument/2006/relationships/slideLayout" Target="../slideLayouts/slideLayout72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9.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3.xml"/><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4.xml"/><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5.xml"/><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7.xml"/><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10.xml"/><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3.png"/><Relationship Id="rId7" Type="http://schemas.openxmlformats.org/officeDocument/2006/relationships/image" Target="../media/image85.jpeg"/><Relationship Id="rId2" Type="http://schemas.openxmlformats.org/officeDocument/2006/relationships/notesSlide" Target="../notesSlides/notesSlide68.xml"/><Relationship Id="rId1" Type="http://schemas.openxmlformats.org/officeDocument/2006/relationships/slideLayout" Target="../slideLayouts/slideLayout525.xml"/><Relationship Id="rId6" Type="http://schemas.openxmlformats.org/officeDocument/2006/relationships/image" Target="../media/image84.jpeg"/><Relationship Id="rId5" Type="http://schemas.openxmlformats.org/officeDocument/2006/relationships/image" Target="../media/image15.png"/><Relationship Id="rId10" Type="http://schemas.openxmlformats.org/officeDocument/2006/relationships/image" Target="../media/image88.jpeg"/><Relationship Id="rId4" Type="http://schemas.openxmlformats.org/officeDocument/2006/relationships/image" Target="../media/image14.png"/><Relationship Id="rId9" Type="http://schemas.openxmlformats.org/officeDocument/2006/relationships/image" Target="../media/image87.png"/></Relationships>
</file>

<file path=ppt/slides/_rels/slide8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9.xml"/><Relationship Id="rId1" Type="http://schemas.openxmlformats.org/officeDocument/2006/relationships/slideLayout" Target="../slideLayouts/slideLayout228.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451"/>
            <a:ext cx="9144000" cy="6806692"/>
          </a:xfrm>
          <a:prstGeom prst="rect">
            <a:avLst/>
          </a:prstGeom>
          <a:noFill/>
          <a:ln>
            <a:noFill/>
          </a:ln>
        </p:spPr>
      </p:pic>
      <p:sp>
        <p:nvSpPr>
          <p:cNvPr id="10" name="Shape 186"/>
          <p:cNvSpPr txBox="1">
            <a:spLocks/>
          </p:cNvSpPr>
          <p:nvPr/>
        </p:nvSpPr>
        <p:spPr>
          <a:xfrm>
            <a:off x="428626" y="142877"/>
            <a:ext cx="8524875" cy="1619249"/>
          </a:xfrm>
          <a:prstGeom prst="rect">
            <a:avLst/>
          </a:prstGeom>
          <a:ln w="12700">
            <a:miter lim="400000"/>
          </a:ln>
          <a:extLst>
            <a:ext uri="{C572A759-6A51-4108-AA02-DFA0A04FC94B}">
              <ma14:wrappingTextBoxFlag xmlns="" xmlns:ma14="http://schemas.microsoft.com/office/mac/drawingml/2011/main" val="1"/>
            </a:ext>
          </a:extLst>
        </p:spPr>
        <p:txBody>
          <a:bodyPr lIns="40775" tIns="40775" rIns="40775" bIns="40775" anchor="ctr">
            <a:noAutofit/>
          </a:bodyPr>
          <a:lstStyle>
            <a:lvl1pPr algn="ctr" defTabSz="653110">
              <a:defRPr sz="6300">
                <a:latin typeface="Arial" pitchFamily="34" charset="0"/>
                <a:ea typeface="Arial" pitchFamily="34" charset="0"/>
                <a:cs typeface="Arial" pitchFamily="34" charset="0"/>
                <a:sym typeface="Calibri"/>
              </a:defRPr>
            </a:lvl1pPr>
            <a:lvl2pPr algn="ctr" defTabSz="653110">
              <a:defRPr sz="6300">
                <a:latin typeface="Calibri"/>
                <a:ea typeface="Calibri"/>
                <a:cs typeface="Calibri"/>
                <a:sym typeface="Calibri"/>
              </a:defRPr>
            </a:lvl2pPr>
            <a:lvl3pPr algn="ctr" defTabSz="653110">
              <a:defRPr sz="6300">
                <a:latin typeface="Calibri"/>
                <a:ea typeface="Calibri"/>
                <a:cs typeface="Calibri"/>
                <a:sym typeface="Calibri"/>
              </a:defRPr>
            </a:lvl3pPr>
            <a:lvl4pPr algn="ctr" defTabSz="653110">
              <a:defRPr sz="6300">
                <a:latin typeface="Calibri"/>
                <a:ea typeface="Calibri"/>
                <a:cs typeface="Calibri"/>
                <a:sym typeface="Calibri"/>
              </a:defRPr>
            </a:lvl4pPr>
            <a:lvl5pPr algn="ctr" defTabSz="653110">
              <a:defRPr sz="6300">
                <a:latin typeface="Calibri"/>
                <a:ea typeface="Calibri"/>
                <a:cs typeface="Calibri"/>
                <a:sym typeface="Calibri"/>
              </a:defRPr>
            </a:lvl5pPr>
            <a:lvl6pPr algn="ctr" defTabSz="653110">
              <a:defRPr sz="6300">
                <a:latin typeface="Calibri"/>
                <a:ea typeface="Calibri"/>
                <a:cs typeface="Calibri"/>
                <a:sym typeface="Calibri"/>
              </a:defRPr>
            </a:lvl6pPr>
            <a:lvl7pPr algn="ctr" defTabSz="653110">
              <a:defRPr sz="6300">
                <a:latin typeface="Calibri"/>
                <a:ea typeface="Calibri"/>
                <a:cs typeface="Calibri"/>
                <a:sym typeface="Calibri"/>
              </a:defRPr>
            </a:lvl7pPr>
            <a:lvl8pPr algn="ctr" defTabSz="653110">
              <a:defRPr sz="6300">
                <a:latin typeface="Calibri"/>
                <a:ea typeface="Calibri"/>
                <a:cs typeface="Calibri"/>
                <a:sym typeface="Calibri"/>
              </a:defRPr>
            </a:lvl8pPr>
            <a:lvl9pPr algn="ctr" defTabSz="653110">
              <a:defRPr sz="6300">
                <a:latin typeface="Calibri"/>
                <a:ea typeface="Calibri"/>
                <a:cs typeface="Calibri"/>
                <a:sym typeface="Calibri"/>
              </a:defRPr>
            </a:lvl9pPr>
          </a:lstStyle>
          <a:p>
            <a:pPr>
              <a:defRPr sz="1800"/>
            </a:pPr>
            <a:r>
              <a:rPr lang="en-US" sz="3800" b="1" dirty="0" smtClean="0">
                <a:solidFill>
                  <a:srgbClr val="D36F22"/>
                </a:solidFill>
                <a:ea typeface="Arial Bold"/>
                <a:sym typeface="Arial Bold"/>
              </a:rPr>
              <a:t>Sharing Your Mission Powerfully </a:t>
            </a:r>
            <a:br>
              <a:rPr lang="en-US" sz="3800" b="1" dirty="0" smtClean="0">
                <a:solidFill>
                  <a:srgbClr val="D36F22"/>
                </a:solidFill>
                <a:ea typeface="Arial Bold"/>
                <a:sym typeface="Arial Bold"/>
              </a:rPr>
            </a:br>
            <a:r>
              <a:rPr lang="en-US" sz="3800" b="1" dirty="0" smtClean="0">
                <a:solidFill>
                  <a:srgbClr val="D36F22"/>
                </a:solidFill>
                <a:ea typeface="Arial Bold"/>
                <a:sym typeface="Arial Bold"/>
              </a:rPr>
              <a:t>So People </a:t>
            </a:r>
            <a:r>
              <a:rPr lang="en-US" sz="3800" b="1" i="1" dirty="0" smtClean="0">
                <a:solidFill>
                  <a:srgbClr val="D36F22"/>
                </a:solidFill>
                <a:ea typeface="Arial Bold"/>
                <a:sym typeface="Arial Bold"/>
              </a:rPr>
              <a:t>Take Action</a:t>
            </a:r>
            <a:endParaRPr lang="en-US" sz="3000" dirty="0">
              <a:latin typeface="Arial Bold"/>
              <a:ea typeface="Arial Bold"/>
              <a:cs typeface="Arial Bold"/>
              <a:sym typeface="Arial Bold"/>
            </a:endParaRPr>
          </a:p>
        </p:txBody>
      </p:sp>
    </p:spTree>
    <p:extLst>
      <p:ext uri="{BB962C8B-B14F-4D97-AF65-F5344CB8AC3E}">
        <p14:creationId xmlns:p14="http://schemas.microsoft.com/office/powerpoint/2010/main" val="2223392138"/>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a:xfrm>
            <a:off x="290286" y="69115"/>
            <a:ext cx="8563428" cy="978693"/>
          </a:xfrm>
        </p:spPr>
        <p:txBody>
          <a:bodyPr>
            <a:normAutofit/>
          </a:bodyPr>
          <a:lstStyle/>
          <a:p>
            <a:r>
              <a:rPr lang="en-US" sz="4100" dirty="0"/>
              <a:t>What Do </a:t>
            </a:r>
            <a:r>
              <a:rPr lang="en-US" sz="4100" dirty="0" smtClean="0"/>
              <a:t>YOU </a:t>
            </a:r>
            <a:r>
              <a:rPr lang="en-US" sz="4100" dirty="0"/>
              <a:t>Want People To Do?</a:t>
            </a:r>
            <a:endParaRPr lang="en-US" dirty="0"/>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731600" y="1186063"/>
            <a:ext cx="5680800" cy="3778267"/>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472127070"/>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148400" y="2052233"/>
            <a:ext cx="6847201" cy="1039034"/>
          </a:xfrm>
        </p:spPr>
        <p:txBody>
          <a:bodyPr/>
          <a:lstStyle/>
          <a:p>
            <a:r>
              <a:rPr lang="en-US" sz="6400" dirty="0" smtClean="0">
                <a:solidFill>
                  <a:srgbClr val="D36F22"/>
                </a:solidFill>
              </a:rPr>
              <a:t>Success</a:t>
            </a:r>
            <a:endParaRPr lang="en-US" sz="6400" dirty="0">
              <a:solidFill>
                <a:srgbClr val="D36F22"/>
              </a:solidFill>
            </a:endParaRPr>
          </a:p>
        </p:txBody>
      </p:sp>
    </p:spTree>
    <p:extLst>
      <p:ext uri="{BB962C8B-B14F-4D97-AF65-F5344CB8AC3E}">
        <p14:creationId xmlns:p14="http://schemas.microsoft.com/office/powerpoint/2010/main" val="1646144811"/>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75060"/>
            <a:ext cx="9144000" cy="6093618"/>
          </a:xfrm>
          <a:prstGeom prst="rect">
            <a:avLst/>
          </a:prstGeom>
        </p:spPr>
      </p:pic>
      <p:sp>
        <p:nvSpPr>
          <p:cNvPr id="5" name="TextBox 4"/>
          <p:cNvSpPr txBox="1"/>
          <p:nvPr/>
        </p:nvSpPr>
        <p:spPr>
          <a:xfrm>
            <a:off x="904875" y="954979"/>
            <a:ext cx="2571750" cy="1442703"/>
          </a:xfrm>
          <a:prstGeom prst="rect">
            <a:avLst/>
          </a:prstGeom>
          <a:noFill/>
        </p:spPr>
        <p:txBody>
          <a:bodyPr wrap="square" lIns="57146" tIns="28573" rIns="57146" bIns="28573" rtlCol="0">
            <a:spAutoFit/>
          </a:bodyPr>
          <a:lstStyle/>
          <a:p>
            <a:r>
              <a:rPr lang="en-US" sz="4500" dirty="0">
                <a:solidFill>
                  <a:srgbClr val="FFFFFF"/>
                </a:solidFill>
                <a:latin typeface="Arial" panose="020B0604020202020204" pitchFamily="34" charset="0"/>
                <a:cs typeface="Arial" panose="020B0604020202020204" pitchFamily="34" charset="0"/>
              </a:rPr>
              <a:t>The BIG Secret</a:t>
            </a:r>
          </a:p>
        </p:txBody>
      </p:sp>
    </p:spTree>
    <p:extLst>
      <p:ext uri="{BB962C8B-B14F-4D97-AF65-F5344CB8AC3E}">
        <p14:creationId xmlns:p14="http://schemas.microsoft.com/office/powerpoint/2010/main" val="269208280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69346"/>
            <a:ext cx="8953500" cy="978693"/>
          </a:xfrm>
        </p:spPr>
        <p:txBody>
          <a:bodyPr>
            <a:noAutofit/>
          </a:bodyPr>
          <a:lstStyle/>
          <a:p>
            <a:r>
              <a:rPr lang="en-US" dirty="0" smtClean="0">
                <a:latin typeface="Arial" pitchFamily="34" charset="0"/>
                <a:cs typeface="Arial" pitchFamily="34" charset="0"/>
              </a:rPr>
              <a:t>Success for </a:t>
            </a:r>
            <a:r>
              <a:rPr lang="en-US" b="1" dirty="0" smtClean="0">
                <a:latin typeface="Arial" pitchFamily="34" charset="0"/>
                <a:cs typeface="Arial" pitchFamily="34" charset="0"/>
              </a:rPr>
              <a:t>ANY</a:t>
            </a:r>
            <a:r>
              <a:rPr lang="en-US" dirty="0" smtClean="0">
                <a:latin typeface="Arial" pitchFamily="34" charset="0"/>
                <a:cs typeface="Arial" pitchFamily="34" charset="0"/>
              </a:rPr>
              <a:t> Organization</a:t>
            </a:r>
            <a:r>
              <a:rPr lang="en-US" dirty="0" smtClean="0">
                <a:solidFill>
                  <a:schemeClr val="bg1"/>
                </a:solidFill>
                <a:latin typeface="Arial" pitchFamily="34" charset="0"/>
                <a:cs typeface="Arial" pitchFamily="34" charset="0"/>
              </a:rPr>
              <a:t>:</a:t>
            </a:r>
            <a:endParaRPr lang="en-US" dirty="0">
              <a:solidFill>
                <a:schemeClr val="bg1"/>
              </a:solidFill>
              <a:latin typeface="Arial" pitchFamily="34" charset="0"/>
              <a:cs typeface="Arial" pitchFamily="34" charset="0"/>
            </a:endParaRPr>
          </a:p>
        </p:txBody>
      </p:sp>
      <p:sp>
        <p:nvSpPr>
          <p:cNvPr id="12294" name="Rectangle 6"/>
          <p:cNvSpPr>
            <a:spLocks noGrp="1" noChangeArrowheads="1"/>
          </p:cNvSpPr>
          <p:nvPr>
            <p:ph idx="4294967295"/>
          </p:nvPr>
        </p:nvSpPr>
        <p:spPr>
          <a:xfrm>
            <a:off x="449580" y="1331320"/>
            <a:ext cx="3905250" cy="2859080"/>
          </a:xfrm>
          <a:prstGeom prst="rect">
            <a:avLst/>
          </a:prstGeom>
        </p:spPr>
        <p:txBody>
          <a:bodyPr>
            <a:normAutofit/>
          </a:bodyPr>
          <a:lstStyle/>
          <a:p>
            <a:pPr marL="0" indent="0" algn="l">
              <a:spcBef>
                <a:spcPts val="1200"/>
              </a:spcBef>
              <a:spcAft>
                <a:spcPts val="1800"/>
              </a:spcAft>
              <a:buNone/>
              <a:defRPr/>
            </a:pPr>
            <a:r>
              <a:rPr lang="en-US" sz="3800" dirty="0">
                <a:solidFill>
                  <a:srgbClr val="46375A"/>
                </a:solidFill>
                <a:latin typeface="Arial" panose="020B0604020202020204" pitchFamily="34" charset="0"/>
                <a:cs typeface="Arial" panose="020B0604020202020204" pitchFamily="34" charset="0"/>
              </a:rPr>
              <a:t>Communication</a:t>
            </a:r>
          </a:p>
          <a:p>
            <a:pPr marL="0" indent="0" algn="l">
              <a:spcBef>
                <a:spcPts val="1200"/>
              </a:spcBef>
              <a:spcAft>
                <a:spcPts val="1800"/>
              </a:spcAft>
              <a:buNone/>
              <a:defRPr/>
            </a:pPr>
            <a:r>
              <a:rPr lang="en-US" sz="3800" dirty="0">
                <a:solidFill>
                  <a:srgbClr val="46375A"/>
                </a:solidFill>
                <a:latin typeface="Arial" panose="020B0604020202020204" pitchFamily="34" charset="0"/>
                <a:cs typeface="Arial" panose="020B0604020202020204" pitchFamily="34" charset="0"/>
              </a:rPr>
              <a:t>Communication</a:t>
            </a:r>
          </a:p>
          <a:p>
            <a:pPr marL="0" indent="0" algn="l">
              <a:spcBef>
                <a:spcPts val="1200"/>
              </a:spcBef>
              <a:spcAft>
                <a:spcPts val="1800"/>
              </a:spcAft>
              <a:buNone/>
              <a:defRPr/>
            </a:pPr>
            <a:r>
              <a:rPr lang="en-US" sz="3800" dirty="0">
                <a:solidFill>
                  <a:srgbClr val="46375A"/>
                </a:solidFill>
                <a:latin typeface="Arial" panose="020B0604020202020204" pitchFamily="34" charset="0"/>
                <a:cs typeface="Arial" panose="020B0604020202020204" pitchFamily="34" charset="0"/>
              </a:rPr>
              <a:t>Communication</a:t>
            </a:r>
            <a:endParaRPr lang="en-US" sz="3800" b="1" dirty="0">
              <a:latin typeface="Arial" panose="020B0604020202020204" pitchFamily="34" charset="0"/>
              <a:cs typeface="Arial" panose="020B0604020202020204" pitchFamily="34" charset="0"/>
            </a:endParaRPr>
          </a:p>
          <a:p>
            <a:pPr marL="543973" indent="-543973">
              <a:spcAft>
                <a:spcPct val="25000"/>
              </a:spcAft>
              <a:buNone/>
              <a:defRPr/>
            </a:pPr>
            <a:endParaRPr lang="en-US" sz="3600" dirty="0">
              <a:latin typeface="Century Gothic" pitchFamily="34"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7252" y="1190626"/>
            <a:ext cx="3841989" cy="3395761"/>
          </a:xfrm>
          <a:prstGeom prst="rect">
            <a:avLst/>
          </a:prstGeom>
        </p:spPr>
      </p:pic>
    </p:spTree>
    <p:extLst>
      <p:ext uri="{BB962C8B-B14F-4D97-AF65-F5344CB8AC3E}">
        <p14:creationId xmlns:p14="http://schemas.microsoft.com/office/powerpoint/2010/main" val="15701227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53" presetClass="entr" presetSubtype="16" fill="hold" grpId="0" nodeType="withEffect">
                                  <p:stCondLst>
                                    <p:cond delay="0"/>
                                  </p:stCondLst>
                                  <p:childTnLst>
                                    <p:set>
                                      <p:cBhvr>
                                        <p:cTn id="8" dur="1" fill="hold">
                                          <p:stCondLst>
                                            <p:cond delay="0"/>
                                          </p:stCondLst>
                                        </p:cTn>
                                        <p:tgtEl>
                                          <p:spTgt spid="12294">
                                            <p:txEl>
                                              <p:pRg st="0" end="0"/>
                                            </p:txEl>
                                          </p:spTgt>
                                        </p:tgtEl>
                                        <p:attrNameLst>
                                          <p:attrName>style.visibility</p:attrName>
                                        </p:attrNameLst>
                                      </p:cBhvr>
                                      <p:to>
                                        <p:strVal val="visible"/>
                                      </p:to>
                                    </p:set>
                                    <p:anim calcmode="lin" valueType="num">
                                      <p:cBhvr>
                                        <p:cTn id="9" dur="500" fill="hold"/>
                                        <p:tgtEl>
                                          <p:spTgt spid="12294">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2294">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1229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2294">
                                            <p:txEl>
                                              <p:pRg st="1" end="1"/>
                                            </p:txEl>
                                          </p:spTgt>
                                        </p:tgtEl>
                                        <p:attrNameLst>
                                          <p:attrName>style.visibility</p:attrName>
                                        </p:attrNameLst>
                                      </p:cBhvr>
                                      <p:to>
                                        <p:strVal val="visible"/>
                                      </p:to>
                                    </p:set>
                                    <p:anim calcmode="lin" valueType="num">
                                      <p:cBhvr>
                                        <p:cTn id="16" dur="500" fill="hold"/>
                                        <p:tgtEl>
                                          <p:spTgt spid="12294">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2294">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1229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2294">
                                            <p:txEl>
                                              <p:pRg st="2" end="2"/>
                                            </p:txEl>
                                          </p:spTgt>
                                        </p:tgtEl>
                                        <p:attrNameLst>
                                          <p:attrName>style.visibility</p:attrName>
                                        </p:attrNameLst>
                                      </p:cBhvr>
                                      <p:to>
                                        <p:strVal val="visible"/>
                                      </p:to>
                                    </p:set>
                                    <p:anim calcmode="lin" valueType="num">
                                      <p:cBhvr>
                                        <p:cTn id="23" dur="500" fill="hold"/>
                                        <p:tgtEl>
                                          <p:spTgt spid="1229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12294">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122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100" dirty="0"/>
              <a:t>Successful Organizations</a:t>
            </a:r>
            <a:r>
              <a:rPr lang="en-US" dirty="0" smtClean="0">
                <a:solidFill>
                  <a:schemeClr val="bg1"/>
                </a:solidFill>
                <a:latin typeface="Arial" pitchFamily="34" charset="0"/>
                <a:cs typeface="Arial" pitchFamily="34" charset="0"/>
              </a:rPr>
              <a:t>:</a:t>
            </a:r>
            <a:endParaRPr lang="en-US" dirty="0">
              <a:solidFill>
                <a:schemeClr val="bg1"/>
              </a:solidFill>
              <a:latin typeface="Arial" pitchFamily="34" charset="0"/>
              <a:cs typeface="Arial"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0259" y="1267397"/>
            <a:ext cx="5303486" cy="3542729"/>
          </a:xfrm>
          <a:prstGeom prst="rect">
            <a:avLst/>
          </a:prstGeom>
        </p:spPr>
      </p:pic>
    </p:spTree>
    <p:extLst>
      <p:ext uri="{BB962C8B-B14F-4D97-AF65-F5344CB8AC3E}">
        <p14:creationId xmlns:p14="http://schemas.microsoft.com/office/powerpoint/2010/main" val="273343856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140801"/>
            <a:ext cx="9244668" cy="6400155"/>
          </a:xfrm>
          <a:prstGeom prst="rect">
            <a:avLst/>
          </a:prstGeom>
          <a:noFill/>
          <a:ln w="9525">
            <a:noFill/>
            <a:miter lim="800000"/>
            <a:headEnd/>
            <a:tailEnd/>
          </a:ln>
        </p:spPr>
      </p:pic>
      <p:sp>
        <p:nvSpPr>
          <p:cNvPr id="7" name="Title 2"/>
          <p:cNvSpPr txBox="1">
            <a:spLocks/>
          </p:cNvSpPr>
          <p:nvPr/>
        </p:nvSpPr>
        <p:spPr>
          <a:xfrm>
            <a:off x="404813" y="169147"/>
            <a:ext cx="8334374" cy="978693"/>
          </a:xfrm>
          <a:prstGeom prst="rect">
            <a:avLst/>
          </a:prstGeom>
        </p:spPr>
        <p:txBody>
          <a:bodyPr>
            <a:normAutofit/>
          </a:bodyPr>
          <a:lstStyle>
            <a:lvl1pPr algn="ctr" defTabSz="456638" rtl="0" eaLnBrk="1" latinLnBrk="0" hangingPunct="1">
              <a:spcBef>
                <a:spcPct val="0"/>
              </a:spcBef>
              <a:buNone/>
              <a:defRPr sz="4400" kern="1200">
                <a:solidFill>
                  <a:srgbClr val="46375A"/>
                </a:solidFill>
                <a:latin typeface="Arial" panose="020B0604020202020204" pitchFamily="34" charset="0"/>
                <a:ea typeface="+mj-ea"/>
                <a:cs typeface="Arial" panose="020B0604020202020204" pitchFamily="34" charset="0"/>
              </a:defRPr>
            </a:lvl1pPr>
          </a:lstStyle>
          <a:p>
            <a:r>
              <a:rPr lang="en-US" dirty="0" smtClean="0"/>
              <a:t>A “Failure to Communicate”</a:t>
            </a:r>
            <a:endParaRPr lang="en-US" dirty="0"/>
          </a:p>
        </p:txBody>
      </p:sp>
    </p:spTree>
    <p:extLst>
      <p:ext uri="{BB962C8B-B14F-4D97-AF65-F5344CB8AC3E}">
        <p14:creationId xmlns:p14="http://schemas.microsoft.com/office/powerpoint/2010/main" val="728641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a:xfrm>
            <a:off x="333375" y="69243"/>
            <a:ext cx="8477250" cy="978693"/>
          </a:xfrm>
        </p:spPr>
        <p:txBody>
          <a:bodyPr>
            <a:normAutofit/>
          </a:bodyPr>
          <a:lstStyle/>
          <a:p>
            <a:r>
              <a:rPr lang="en-US" sz="4100" dirty="0"/>
              <a:t>Are People Paying Attention?</a:t>
            </a: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958755" y="1143002"/>
            <a:ext cx="5226663" cy="3905249"/>
          </a:xfrm>
          <a:prstGeom prst="rect">
            <a:avLst/>
          </a:prstGeom>
          <a:noFill/>
          <a:ln w="9525">
            <a:noFill/>
            <a:miter lim="800000"/>
            <a:headEnd/>
            <a:tailEnd/>
          </a:ln>
        </p:spPr>
      </p:pic>
    </p:spTree>
    <p:extLst>
      <p:ext uri="{BB962C8B-B14F-4D97-AF65-F5344CB8AC3E}">
        <p14:creationId xmlns:p14="http://schemas.microsoft.com/office/powerpoint/2010/main" val="825785933"/>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6" y="38"/>
            <a:ext cx="9134475" cy="6224087"/>
          </a:xfrm>
          <a:prstGeom prst="rect">
            <a:avLst/>
          </a:prstGeom>
        </p:spPr>
      </p:pic>
      <p:sp>
        <p:nvSpPr>
          <p:cNvPr id="4" name="Title 3"/>
          <p:cNvSpPr>
            <a:spLocks noGrp="1"/>
          </p:cNvSpPr>
          <p:nvPr>
            <p:ph type="title" idx="4294967295"/>
          </p:nvPr>
        </p:nvSpPr>
        <p:spPr>
          <a:xfrm>
            <a:off x="0" y="190500"/>
            <a:ext cx="4857750" cy="857250"/>
          </a:xfrm>
        </p:spPr>
        <p:txBody>
          <a:bodyPr>
            <a:noAutofit/>
          </a:bodyPr>
          <a:lstStyle/>
          <a:p>
            <a:r>
              <a:rPr lang="en-US" dirty="0" smtClean="0">
                <a:solidFill>
                  <a:srgbClr val="46375A"/>
                </a:solidFill>
              </a:rPr>
              <a:t>Choose a New Path</a:t>
            </a:r>
            <a:endParaRPr lang="en-US" sz="3700" dirty="0"/>
          </a:p>
        </p:txBody>
      </p:sp>
    </p:spTree>
    <p:extLst>
      <p:ext uri="{BB962C8B-B14F-4D97-AF65-F5344CB8AC3E}">
        <p14:creationId xmlns:p14="http://schemas.microsoft.com/office/powerpoint/2010/main" val="1801320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813" dirty="0"/>
              <a:t>I Want to Feel </a:t>
            </a:r>
            <a:r>
              <a:rPr lang="en-US" sz="3813" i="1" u="sng" dirty="0"/>
              <a:t>My</a:t>
            </a:r>
            <a:r>
              <a:rPr lang="en-US" sz="3813" dirty="0"/>
              <a:t> Impact</a:t>
            </a:r>
          </a:p>
        </p:txBody>
      </p:sp>
      <p:sp>
        <p:nvSpPr>
          <p:cNvPr id="6" name="TextBox 5"/>
          <p:cNvSpPr txBox="1"/>
          <p:nvPr/>
        </p:nvSpPr>
        <p:spPr>
          <a:xfrm>
            <a:off x="4333053" y="4721559"/>
            <a:ext cx="3190875" cy="2154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60960" rtlCol="0" anchor="t">
            <a:spAutoFit/>
          </a:bodyPr>
          <a:lstStyle/>
          <a:p>
            <a:pPr defTabSz="914400" latinLnBrk="1" hangingPunct="0"/>
            <a:r>
              <a:rPr lang="en-US" sz="800" dirty="0">
                <a:solidFill>
                  <a:srgbClr val="46375A"/>
                </a:solidFill>
                <a:latin typeface="Arial" panose="020B0604020202020204" pitchFamily="34" charset="0"/>
                <a:cs typeface="Arial" panose="020B0604020202020204" pitchFamily="34" charset="0"/>
                <a:sym typeface="Calibri"/>
              </a:rPr>
              <a:t>Photo: Marcela </a:t>
            </a:r>
            <a:r>
              <a:rPr lang="en-US" sz="800" dirty="0" err="1">
                <a:solidFill>
                  <a:srgbClr val="46375A"/>
                </a:solidFill>
                <a:latin typeface="Arial" panose="020B0604020202020204" pitchFamily="34" charset="0"/>
                <a:cs typeface="Arial" panose="020B0604020202020204" pitchFamily="34" charset="0"/>
                <a:sym typeface="Calibri"/>
              </a:rPr>
              <a:t>Gara</a:t>
            </a:r>
            <a:r>
              <a:rPr lang="en-US" sz="800" dirty="0">
                <a:solidFill>
                  <a:srgbClr val="46375A"/>
                </a:solidFill>
                <a:latin typeface="Arial" panose="020B0604020202020204" pitchFamily="34" charset="0"/>
                <a:cs typeface="Arial" panose="020B0604020202020204" pitchFamily="34" charset="0"/>
                <a:sym typeface="Calibri"/>
              </a:rPr>
              <a:t>, Resource Media – from DCSEU Facebook </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33052" y="1137987"/>
            <a:ext cx="4353753" cy="35835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4650" y="1316561"/>
            <a:ext cx="3768725" cy="10156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60960" rtlCol="0" anchor="t">
            <a:spAutoFit/>
          </a:bodyPr>
          <a:lstStyle/>
          <a:p>
            <a:pPr defTabSz="914400" latinLnBrk="1" hangingPunct="0"/>
            <a:r>
              <a:rPr lang="en-US" sz="3000" dirty="0">
                <a:solidFill>
                  <a:srgbClr val="46375A"/>
                </a:solidFill>
                <a:latin typeface="Arial" panose="020B0604020202020204" pitchFamily="34" charset="0"/>
                <a:cs typeface="Arial" panose="020B0604020202020204" pitchFamily="34" charset="0"/>
                <a:sym typeface="Calibri"/>
              </a:rPr>
              <a:t>Put a Story and Face to What </a:t>
            </a:r>
            <a:r>
              <a:rPr lang="en-US" sz="3000" b="1" i="1" dirty="0">
                <a:solidFill>
                  <a:srgbClr val="46375A"/>
                </a:solidFill>
                <a:latin typeface="Arial" panose="020B0604020202020204" pitchFamily="34" charset="0"/>
                <a:cs typeface="Arial" panose="020B0604020202020204" pitchFamily="34" charset="0"/>
                <a:sym typeface="Calibri"/>
              </a:rPr>
              <a:t>I</a:t>
            </a:r>
            <a:r>
              <a:rPr lang="en-US" sz="3000" dirty="0">
                <a:solidFill>
                  <a:srgbClr val="46375A"/>
                </a:solidFill>
                <a:latin typeface="Arial" panose="020B0604020202020204" pitchFamily="34" charset="0"/>
                <a:cs typeface="Arial" panose="020B0604020202020204" pitchFamily="34" charset="0"/>
                <a:sym typeface="Calibri"/>
              </a:rPr>
              <a:t> Cause</a:t>
            </a:r>
          </a:p>
        </p:txBody>
      </p:sp>
    </p:spTree>
    <p:extLst>
      <p:ext uri="{BB962C8B-B14F-4D97-AF65-F5344CB8AC3E}">
        <p14:creationId xmlns:p14="http://schemas.microsoft.com/office/powerpoint/2010/main" val="2167415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100" dirty="0"/>
              <a:t>And Share it Everywhere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8896" y="1590198"/>
            <a:ext cx="8325104" cy="3553302"/>
          </a:xfrm>
          <a:prstGeom prst="rect">
            <a:avLst/>
          </a:prstGeom>
        </p:spPr>
      </p:pic>
    </p:spTree>
    <p:extLst>
      <p:ext uri="{BB962C8B-B14F-4D97-AF65-F5344CB8AC3E}">
        <p14:creationId xmlns:p14="http://schemas.microsoft.com/office/powerpoint/2010/main" val="2680078337"/>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00338" y="2175847"/>
            <a:ext cx="3743325" cy="1904335"/>
          </a:xfrm>
          <a:prstGeom prst="rect">
            <a:avLst/>
          </a:prstGeom>
          <a:ln>
            <a:noFill/>
          </a:ln>
          <a:effectLst>
            <a:outerShdw blurRad="292100" dist="139700" dir="2700000" algn="tl" rotWithShape="0">
              <a:schemeClr val="tx1">
                <a:lumMod val="75000"/>
                <a:lumOff val="25000"/>
                <a:alpha val="65000"/>
              </a:schemeClr>
            </a:outerShdw>
          </a:effectLst>
        </p:spPr>
      </p:pic>
      <p:sp>
        <p:nvSpPr>
          <p:cNvPr id="8" name="Title 7"/>
          <p:cNvSpPr>
            <a:spLocks noGrp="1"/>
          </p:cNvSpPr>
          <p:nvPr>
            <p:ph type="title" idx="4294967295"/>
          </p:nvPr>
        </p:nvSpPr>
        <p:spPr>
          <a:xfrm>
            <a:off x="2062262" y="605384"/>
            <a:ext cx="5019477" cy="978297"/>
          </a:xfrm>
          <a:noFill/>
        </p:spPr>
        <p:txBody>
          <a:bodyPr>
            <a:normAutofit fontScale="90000"/>
          </a:bodyPr>
          <a:lstStyle/>
          <a:p>
            <a:r>
              <a:rPr lang="en-US" sz="5625" dirty="0">
                <a:solidFill>
                  <a:srgbClr val="46375A"/>
                </a:solidFill>
              </a:rPr>
              <a:t>Thank You!</a:t>
            </a:r>
          </a:p>
        </p:txBody>
      </p:sp>
    </p:spTree>
    <p:extLst>
      <p:ext uri="{BB962C8B-B14F-4D97-AF65-F5344CB8AC3E}">
        <p14:creationId xmlns:p14="http://schemas.microsoft.com/office/powerpoint/2010/main" val="3031032503"/>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238400" y="1588173"/>
            <a:ext cx="6667200" cy="1967155"/>
          </a:xfrm>
        </p:spPr>
        <p:txBody>
          <a:bodyPr>
            <a:noAutofit/>
          </a:bodyPr>
          <a:lstStyle/>
          <a:p>
            <a:r>
              <a:rPr lang="en-US" sz="6100" dirty="0">
                <a:solidFill>
                  <a:srgbClr val="D36F22"/>
                </a:solidFill>
              </a:rPr>
              <a:t>Fundraising </a:t>
            </a:r>
            <a:br>
              <a:rPr lang="en-US" sz="6100" dirty="0">
                <a:solidFill>
                  <a:srgbClr val="D36F22"/>
                </a:solidFill>
              </a:rPr>
            </a:br>
            <a:r>
              <a:rPr lang="en-US" sz="6100" dirty="0">
                <a:solidFill>
                  <a:srgbClr val="D36F22"/>
                </a:solidFill>
              </a:rPr>
              <a:t>vs Development</a:t>
            </a:r>
          </a:p>
        </p:txBody>
      </p:sp>
    </p:spTree>
    <p:extLst>
      <p:ext uri="{BB962C8B-B14F-4D97-AF65-F5344CB8AC3E}">
        <p14:creationId xmlns:p14="http://schemas.microsoft.com/office/powerpoint/2010/main" val="3141675811"/>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57562" y="1285876"/>
            <a:ext cx="5786438" cy="385762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28626" y="69057"/>
            <a:ext cx="3762375" cy="931068"/>
          </a:xfrm>
        </p:spPr>
        <p:txBody>
          <a:bodyPr>
            <a:normAutofit/>
          </a:bodyPr>
          <a:lstStyle/>
          <a:p>
            <a:r>
              <a:rPr lang="en-US" dirty="0"/>
              <a:t>Fundraising</a:t>
            </a:r>
          </a:p>
        </p:txBody>
      </p:sp>
      <p:sp>
        <p:nvSpPr>
          <p:cNvPr id="237" name="Shape 237"/>
          <p:cNvSpPr>
            <a:spLocks noGrp="1"/>
          </p:cNvSpPr>
          <p:nvPr>
            <p:ph type="body" idx="4294967295"/>
          </p:nvPr>
        </p:nvSpPr>
        <p:spPr>
          <a:xfrm>
            <a:off x="193276" y="1226476"/>
            <a:ext cx="4162421" cy="3429000"/>
          </a:xfrm>
          <a:prstGeom prst="rect">
            <a:avLst/>
          </a:prstGeom>
        </p:spPr>
        <p:txBody>
          <a:bodyPr lIns="0" tIns="0" rIns="0" bIns="0">
            <a:normAutofit/>
          </a:bodyPr>
          <a:lstStyle/>
          <a:p>
            <a:pPr>
              <a:lnSpc>
                <a:spcPct val="110000"/>
              </a:lnSpc>
              <a:spcBef>
                <a:spcPts val="375"/>
              </a:spcBef>
              <a:spcAft>
                <a:spcPts val="750"/>
              </a:spcAft>
              <a:buNone/>
              <a:defRPr sz="1800"/>
            </a:pPr>
            <a:r>
              <a:rPr sz="2300" b="1" dirty="0"/>
              <a:t>	</a:t>
            </a:r>
            <a:r>
              <a:rPr sz="2400" b="1" u="sng" dirty="0">
                <a:latin typeface="Arial"/>
                <a:ea typeface="Arial"/>
                <a:cs typeface="Arial"/>
                <a:sym typeface="Arial"/>
              </a:rPr>
              <a:t>The raising of assets and resources</a:t>
            </a:r>
            <a:r>
              <a:rPr sz="2400" dirty="0">
                <a:latin typeface="Arial"/>
                <a:ea typeface="Arial"/>
                <a:cs typeface="Arial"/>
                <a:sym typeface="Arial"/>
              </a:rPr>
              <a:t> from various sources for the support of </a:t>
            </a:r>
            <a:r>
              <a:rPr lang="en-US" sz="2400" dirty="0">
                <a:latin typeface="Arial"/>
                <a:ea typeface="Arial"/>
                <a:cs typeface="Arial"/>
                <a:sym typeface="Arial"/>
              </a:rPr>
              <a:t/>
            </a:r>
            <a:br>
              <a:rPr lang="en-US" sz="2400" dirty="0">
                <a:latin typeface="Arial"/>
                <a:ea typeface="Arial"/>
                <a:cs typeface="Arial"/>
                <a:sym typeface="Arial"/>
              </a:rPr>
            </a:br>
            <a:r>
              <a:rPr sz="2400" dirty="0">
                <a:latin typeface="Arial"/>
                <a:ea typeface="Arial"/>
                <a:cs typeface="Arial"/>
                <a:sym typeface="Arial"/>
              </a:rPr>
              <a:t>an organization or a </a:t>
            </a:r>
            <a:r>
              <a:rPr lang="en-US" sz="2400" dirty="0">
                <a:latin typeface="Arial"/>
                <a:ea typeface="Arial"/>
                <a:cs typeface="Arial"/>
                <a:sym typeface="Arial"/>
              </a:rPr>
              <a:t/>
            </a:r>
            <a:br>
              <a:rPr lang="en-US" sz="2400" dirty="0">
                <a:latin typeface="Arial"/>
                <a:ea typeface="Arial"/>
                <a:cs typeface="Arial"/>
                <a:sym typeface="Arial"/>
              </a:rPr>
            </a:br>
            <a:r>
              <a:rPr sz="2400" dirty="0">
                <a:latin typeface="Arial"/>
                <a:ea typeface="Arial"/>
                <a:cs typeface="Arial"/>
                <a:sym typeface="Arial"/>
              </a:rPr>
              <a:t>specific project.</a:t>
            </a:r>
            <a:endParaRPr sz="2400" dirty="0"/>
          </a:p>
          <a:p>
            <a:pPr>
              <a:lnSpc>
                <a:spcPct val="90000"/>
              </a:lnSpc>
              <a:spcBef>
                <a:spcPts val="1071"/>
              </a:spcBef>
              <a:buNone/>
              <a:defRPr sz="1800"/>
            </a:pPr>
            <a:r>
              <a:rPr sz="2400" b="1" dirty="0"/>
              <a:t>	</a:t>
            </a:r>
            <a:r>
              <a:rPr sz="2300" i="1" dirty="0"/>
              <a:t>	</a:t>
            </a:r>
            <a:r>
              <a:rPr sz="900" i="1" dirty="0">
                <a:latin typeface="Arial"/>
                <a:ea typeface="Arial"/>
                <a:cs typeface="Arial"/>
                <a:sym typeface="Arial"/>
              </a:rPr>
              <a:t>~ Source: AFP Fundraising Dictionary, </a:t>
            </a:r>
            <a:r>
              <a:rPr lang="en-US" sz="900" i="1" dirty="0">
                <a:latin typeface="Arial"/>
                <a:ea typeface="Arial"/>
                <a:cs typeface="Arial"/>
                <a:sym typeface="Arial"/>
              </a:rPr>
              <a:t/>
            </a:r>
            <a:br>
              <a:rPr lang="en-US" sz="900" i="1" dirty="0">
                <a:latin typeface="Arial"/>
                <a:ea typeface="Arial"/>
                <a:cs typeface="Arial"/>
                <a:sym typeface="Arial"/>
              </a:rPr>
            </a:br>
            <a:r>
              <a:rPr lang="en-US" sz="900" i="1" dirty="0">
                <a:latin typeface="Arial"/>
                <a:ea typeface="Arial"/>
                <a:cs typeface="Arial"/>
                <a:sym typeface="Arial"/>
              </a:rPr>
              <a:t>       </a:t>
            </a:r>
            <a:r>
              <a:rPr sz="900" i="1" dirty="0">
                <a:latin typeface="Arial"/>
                <a:ea typeface="Arial"/>
                <a:cs typeface="Arial"/>
                <a:sym typeface="Arial"/>
              </a:rPr>
              <a:t>(Association of Fundraising Professionals)</a:t>
            </a:r>
            <a:endParaRPr sz="900" dirty="0"/>
          </a:p>
          <a:p>
            <a:pPr>
              <a:lnSpc>
                <a:spcPct val="90000"/>
              </a:lnSpc>
              <a:spcBef>
                <a:spcPts val="537"/>
              </a:spcBef>
              <a:buNone/>
              <a:defRPr sz="1800"/>
            </a:pPr>
            <a:r>
              <a:rPr sz="2400" i="1" dirty="0"/>
              <a:t>	</a:t>
            </a:r>
          </a:p>
        </p:txBody>
      </p:sp>
    </p:spTree>
    <p:extLst>
      <p:ext uri="{BB962C8B-B14F-4D97-AF65-F5344CB8AC3E}">
        <p14:creationId xmlns:p14="http://schemas.microsoft.com/office/powerpoint/2010/main" val="1913479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6375A"/>
                </a:solidFill>
                <a:latin typeface="Arial" pitchFamily="34" charset="0"/>
                <a:cs typeface="Arial" pitchFamily="34" charset="0"/>
              </a:rPr>
              <a:t>Development</a:t>
            </a:r>
            <a:endParaRPr lang="en-US" dirty="0">
              <a:solidFill>
                <a:srgbClr val="46375A"/>
              </a:solidFill>
              <a:latin typeface="Arial" pitchFamily="34" charset="0"/>
              <a:cs typeface="Arial" pitchFamily="34" charset="0"/>
            </a:endParaRPr>
          </a:p>
        </p:txBody>
      </p:sp>
      <p:sp>
        <p:nvSpPr>
          <p:cNvPr id="4" name="Content Placeholder 3"/>
          <p:cNvSpPr>
            <a:spLocks noGrp="1"/>
          </p:cNvSpPr>
          <p:nvPr>
            <p:ph idx="4294967295"/>
          </p:nvPr>
        </p:nvSpPr>
        <p:spPr>
          <a:xfrm>
            <a:off x="476250" y="1220225"/>
            <a:ext cx="4116388" cy="3575050"/>
          </a:xfrm>
          <a:prstGeom prst="rect">
            <a:avLst/>
          </a:prstGeom>
        </p:spPr>
        <p:txBody>
          <a:bodyPr lIns="57130" tIns="28574" rIns="57130" bIns="28574"/>
          <a:lstStyle/>
          <a:p>
            <a:pPr marL="0" indent="0">
              <a:lnSpc>
                <a:spcPct val="110000"/>
              </a:lnSpc>
              <a:spcAft>
                <a:spcPts val="1071"/>
              </a:spcAft>
              <a:buNone/>
            </a:pPr>
            <a:r>
              <a:rPr lang="en-US" sz="2400" dirty="0">
                <a:ea typeface="ＭＳ Ｐゴシック" pitchFamily="34" charset="-128"/>
              </a:rPr>
              <a:t>The total process by which an organization </a:t>
            </a:r>
            <a:r>
              <a:rPr lang="en-US" sz="2400" u="sng" dirty="0">
                <a:ea typeface="ＭＳ Ｐゴシック" pitchFamily="34" charset="-128"/>
              </a:rPr>
              <a:t>increases public understanding</a:t>
            </a:r>
            <a:r>
              <a:rPr lang="en-US" sz="2400" dirty="0">
                <a:ea typeface="ＭＳ Ｐゴシック" pitchFamily="34" charset="-128"/>
              </a:rPr>
              <a:t>… </a:t>
            </a:r>
          </a:p>
          <a:p>
            <a:pPr>
              <a:spcAft>
                <a:spcPts val="1071"/>
              </a:spcAft>
              <a:buNone/>
            </a:pPr>
            <a:r>
              <a:rPr lang="en-US" sz="2100" i="1" dirty="0">
                <a:latin typeface="Calibri" pitchFamily="34" charset="0"/>
                <a:ea typeface="ＭＳ Ｐゴシック" pitchFamily="34" charset="-128"/>
                <a:cs typeface="Century Gothic" pitchFamily="34" charset="0"/>
              </a:rPr>
              <a:t>		</a:t>
            </a:r>
          </a:p>
          <a:p>
            <a:pPr>
              <a:spcAft>
                <a:spcPts val="1071"/>
              </a:spcAft>
              <a:buNone/>
            </a:pPr>
            <a:r>
              <a:rPr lang="en-US" sz="900" i="1" dirty="0">
                <a:ea typeface="ＭＳ Ｐゴシック" pitchFamily="34" charset="-128"/>
              </a:rPr>
              <a:t>~ Source: AFP Fundraising Dictionary, </a:t>
            </a:r>
            <a:br>
              <a:rPr lang="en-US" sz="900" i="1" dirty="0">
                <a:ea typeface="ＭＳ Ｐゴシック" pitchFamily="34" charset="-128"/>
              </a:rPr>
            </a:br>
            <a:r>
              <a:rPr lang="en-US" sz="900" i="1" dirty="0">
                <a:ea typeface="ＭＳ Ｐゴシック" pitchFamily="34" charset="-128"/>
              </a:rPr>
              <a:t>(Association of Fundraising Professionals)</a:t>
            </a:r>
          </a:p>
          <a:p>
            <a:pPr marL="0" indent="0">
              <a:buNone/>
            </a:pPr>
            <a:endParaRPr lang="en-US" dirty="0"/>
          </a:p>
        </p:txBody>
      </p:sp>
      <p:pic>
        <p:nvPicPr>
          <p:cNvPr id="6" name="Picture 2" descr="http://www.bagoftricksparenting.com/images/ah_ha_40o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157515" y="1292977"/>
            <a:ext cx="2976960" cy="3850526"/>
          </a:xfrm>
          <a:prstGeom prst="rect">
            <a:avLst/>
          </a:prstGeom>
          <a:noFill/>
          <a:ln w="12700">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45443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100" dirty="0"/>
              <a:t>Development: Everyone’s Job</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8003" y="1236131"/>
            <a:ext cx="8387996" cy="299157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39001" y="2762498"/>
            <a:ext cx="1643271" cy="2207543"/>
          </a:xfrm>
          <a:prstGeom prst="rect">
            <a:avLst/>
          </a:prstGeom>
        </p:spPr>
      </p:pic>
    </p:spTree>
    <p:extLst>
      <p:ext uri="{BB962C8B-B14F-4D97-AF65-F5344CB8AC3E}">
        <p14:creationId xmlns:p14="http://schemas.microsoft.com/office/powerpoint/2010/main" val="1216922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371600" y="1659527"/>
            <a:ext cx="6400800" cy="1824448"/>
          </a:xfrm>
        </p:spPr>
        <p:txBody>
          <a:bodyPr>
            <a:noAutofit/>
          </a:bodyPr>
          <a:lstStyle/>
          <a:p>
            <a:r>
              <a:rPr lang="en-US" sz="6100" dirty="0">
                <a:solidFill>
                  <a:srgbClr val="D36F22"/>
                </a:solidFill>
              </a:rPr>
              <a:t>Clear, Bold</a:t>
            </a:r>
            <a:br>
              <a:rPr lang="en-US" sz="6100" dirty="0">
                <a:solidFill>
                  <a:srgbClr val="D36F22"/>
                </a:solidFill>
              </a:rPr>
            </a:br>
            <a:r>
              <a:rPr lang="en-US" sz="6100" dirty="0">
                <a:solidFill>
                  <a:srgbClr val="D36F22"/>
                </a:solidFill>
              </a:rPr>
              <a:t>Communication</a:t>
            </a:r>
          </a:p>
        </p:txBody>
      </p:sp>
    </p:spTree>
    <p:extLst>
      <p:ext uri="{BB962C8B-B14F-4D97-AF65-F5344CB8AC3E}">
        <p14:creationId xmlns:p14="http://schemas.microsoft.com/office/powerpoint/2010/main" val="3884920548"/>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380999" y="6181"/>
            <a:ext cx="9658147" cy="5137321"/>
          </a:xfrm>
          <a:prstGeom prst="rect">
            <a:avLst/>
          </a:prstGeom>
          <a:noFill/>
          <a:ln w="9525">
            <a:noFill/>
            <a:miter lim="800000"/>
            <a:headEnd/>
            <a:tailEnd/>
          </a:ln>
        </p:spPr>
      </p:pic>
      <p:sp>
        <p:nvSpPr>
          <p:cNvPr id="2" name="TextBox 1"/>
          <p:cNvSpPr txBox="1"/>
          <p:nvPr/>
        </p:nvSpPr>
        <p:spPr>
          <a:xfrm>
            <a:off x="190500" y="381001"/>
            <a:ext cx="4457700" cy="2212141"/>
          </a:xfrm>
          <a:prstGeom prst="rect">
            <a:avLst/>
          </a:prstGeom>
          <a:noFill/>
        </p:spPr>
        <p:txBody>
          <a:bodyPr wrap="square" lIns="57147" tIns="28574" rIns="57147" bIns="28574" rtlCol="0">
            <a:spAutoFit/>
          </a:bodyPr>
          <a:lstStyle/>
          <a:p>
            <a:r>
              <a:rPr lang="en-US" sz="3500" dirty="0">
                <a:solidFill>
                  <a:srgbClr val="46375A"/>
                </a:solidFill>
                <a:latin typeface="Arial" panose="020B0604020202020204" pitchFamily="34" charset="0"/>
                <a:cs typeface="Arial" panose="020B0604020202020204" pitchFamily="34" charset="0"/>
              </a:rPr>
              <a:t>Support Moves Toward Boldness </a:t>
            </a:r>
            <a:br>
              <a:rPr lang="en-US" sz="3500" dirty="0">
                <a:solidFill>
                  <a:srgbClr val="46375A"/>
                </a:solidFill>
                <a:latin typeface="Arial" panose="020B0604020202020204" pitchFamily="34" charset="0"/>
                <a:cs typeface="Arial" panose="020B0604020202020204" pitchFamily="34" charset="0"/>
              </a:rPr>
            </a:br>
            <a:r>
              <a:rPr lang="en-US" sz="3500" dirty="0">
                <a:solidFill>
                  <a:srgbClr val="46375A"/>
                </a:solidFill>
                <a:latin typeface="Arial" panose="020B0604020202020204" pitchFamily="34" charset="0"/>
                <a:cs typeface="Arial" panose="020B0604020202020204" pitchFamily="34" charset="0"/>
              </a:rPr>
              <a:t>&amp; Clarity Of Communication</a:t>
            </a:r>
          </a:p>
        </p:txBody>
      </p:sp>
    </p:spTree>
    <p:extLst>
      <p:ext uri="{BB962C8B-B14F-4D97-AF65-F5344CB8AC3E}">
        <p14:creationId xmlns:p14="http://schemas.microsoft.com/office/powerpoint/2010/main" val="3138355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handshake.jpg"/>
          <p:cNvPicPr>
            <a:picLocks noChangeAspect="1"/>
          </p:cNvPicPr>
          <p:nvPr/>
        </p:nvPicPr>
        <p:blipFill>
          <a:blip r:embed="rId3" cstate="print">
            <a:lum bright="70000" contrast="-70000"/>
            <a:extLst>
              <a:ext uri="{28A0092B-C50C-407E-A947-70E740481C1C}">
                <a14:useLocalDpi xmlns:a14="http://schemas.microsoft.com/office/drawing/2010/main"/>
              </a:ext>
            </a:extLst>
          </a:blip>
          <a:stretch>
            <a:fillRect/>
          </a:stretch>
        </p:blipFill>
        <p:spPr bwMode="auto">
          <a:xfrm>
            <a:off x="2581" y="-761999"/>
            <a:ext cx="9141421" cy="6276525"/>
          </a:xfrm>
          <a:prstGeom prst="rect">
            <a:avLst/>
          </a:prstGeom>
          <a:noFill/>
          <a:ln w="9525">
            <a:noFill/>
            <a:miter lim="800000"/>
            <a:headEnd/>
            <a:tailEnd/>
          </a:ln>
        </p:spPr>
      </p:pic>
      <p:sp>
        <p:nvSpPr>
          <p:cNvPr id="222211" name="Rectangle 3"/>
          <p:cNvSpPr>
            <a:spLocks noGrp="1" noChangeArrowheads="1"/>
          </p:cNvSpPr>
          <p:nvPr>
            <p:ph idx="4294967295"/>
          </p:nvPr>
        </p:nvSpPr>
        <p:spPr>
          <a:xfrm>
            <a:off x="714375" y="1285875"/>
            <a:ext cx="8058547" cy="3476625"/>
          </a:xfrm>
          <a:prstGeom prst="rect">
            <a:avLst/>
          </a:prstGeom>
        </p:spPr>
        <p:txBody>
          <a:bodyPr lIns="57150" tIns="28575" rIns="57150" bIns="28575">
            <a:normAutofit fontScale="92500"/>
          </a:bodyPr>
          <a:lstStyle/>
          <a:p>
            <a:pPr marL="407696" indent="-407696">
              <a:lnSpc>
                <a:spcPct val="80000"/>
              </a:lnSpc>
              <a:spcAft>
                <a:spcPts val="1071"/>
              </a:spcAft>
              <a:buNone/>
              <a:defRPr/>
            </a:pPr>
            <a:r>
              <a:rPr lang="en-US" sz="3800" b="1" dirty="0"/>
              <a:t>In Pairs</a:t>
            </a:r>
          </a:p>
          <a:p>
            <a:pPr marL="228320" indent="-228320">
              <a:spcBef>
                <a:spcPts val="1125"/>
              </a:spcBef>
              <a:spcAft>
                <a:spcPts val="1500"/>
              </a:spcAft>
              <a:buFont typeface="Arial" pitchFamily="34" charset="0"/>
              <a:buChar char="•"/>
              <a:defRPr/>
            </a:pPr>
            <a:r>
              <a:rPr lang="en-US" b="1" dirty="0">
                <a:solidFill>
                  <a:srgbClr val="46375A"/>
                </a:solidFill>
                <a:latin typeface="Arial" panose="020B0604020202020204" pitchFamily="34" charset="0"/>
                <a:ea typeface="ＭＳ Ｐゴシック" pitchFamily="34" charset="-128"/>
                <a:cs typeface="Arial" panose="020B0604020202020204" pitchFamily="34" charset="0"/>
              </a:rPr>
              <a:t>Introduce the work of </a:t>
            </a:r>
            <a:r>
              <a:rPr lang="en-US" b="1" dirty="0" smtClean="0">
                <a:solidFill>
                  <a:srgbClr val="46375A"/>
                </a:solidFill>
                <a:latin typeface="Arial" panose="020B0604020202020204" pitchFamily="34" charset="0"/>
                <a:ea typeface="ＭＳ Ｐゴシック" pitchFamily="34" charset="-128"/>
                <a:cs typeface="Arial" panose="020B0604020202020204" pitchFamily="34" charset="0"/>
              </a:rPr>
              <a:t>your organization.</a:t>
            </a:r>
            <a:endParaRPr lang="en-US" b="1" dirty="0">
              <a:solidFill>
                <a:srgbClr val="46375A"/>
              </a:solidFill>
              <a:latin typeface="Arial" panose="020B0604020202020204" pitchFamily="34" charset="0"/>
              <a:ea typeface="ＭＳ Ｐゴシック" pitchFamily="34" charset="-128"/>
              <a:cs typeface="Arial" panose="020B0604020202020204" pitchFamily="34" charset="0"/>
            </a:endParaRPr>
          </a:p>
          <a:p>
            <a:pPr marL="228320" indent="-228320">
              <a:spcBef>
                <a:spcPts val="1125"/>
              </a:spcBef>
              <a:spcAft>
                <a:spcPts val="1500"/>
              </a:spcAft>
              <a:buFont typeface="Arial" pitchFamily="34" charset="0"/>
              <a:buChar char="•"/>
              <a:defRPr/>
            </a:pPr>
            <a:r>
              <a:rPr lang="en-US" b="1" dirty="0">
                <a:solidFill>
                  <a:srgbClr val="46375A"/>
                </a:solidFill>
                <a:latin typeface="Arial" panose="020B0604020202020204" pitchFamily="34" charset="0"/>
                <a:ea typeface="ＭＳ Ｐゴシック" pitchFamily="34" charset="-128"/>
                <a:cs typeface="Arial" panose="020B0604020202020204" pitchFamily="34" charset="0"/>
              </a:rPr>
              <a:t>Use up to 3 sentences.</a:t>
            </a:r>
          </a:p>
          <a:p>
            <a:pPr marL="228320" indent="-228320">
              <a:spcBef>
                <a:spcPts val="1125"/>
              </a:spcBef>
              <a:spcAft>
                <a:spcPts val="1500"/>
              </a:spcAft>
              <a:buFont typeface="Arial" pitchFamily="34" charset="0"/>
              <a:buChar char="•"/>
              <a:defRPr/>
            </a:pPr>
            <a:r>
              <a:rPr lang="en-US" b="1" dirty="0">
                <a:solidFill>
                  <a:srgbClr val="46375A"/>
                </a:solidFill>
                <a:latin typeface="Arial" panose="020B0604020202020204" pitchFamily="34" charset="0"/>
                <a:ea typeface="ＭＳ Ｐゴシック" pitchFamily="34" charset="-128"/>
                <a:cs typeface="Arial" panose="020B0604020202020204" pitchFamily="34" charset="0"/>
              </a:rPr>
              <a:t>Do this </a:t>
            </a:r>
            <a:r>
              <a:rPr lang="en-US" b="1" u="sng" dirty="0">
                <a:solidFill>
                  <a:srgbClr val="46375A"/>
                </a:solidFill>
                <a:latin typeface="Arial" panose="020B0604020202020204" pitchFamily="34" charset="0"/>
                <a:ea typeface="ＭＳ Ｐゴシック" pitchFamily="34" charset="-128"/>
                <a:cs typeface="Arial" panose="020B0604020202020204" pitchFamily="34" charset="0"/>
              </a:rPr>
              <a:t>without</a:t>
            </a:r>
            <a:r>
              <a:rPr lang="en-US" b="1" dirty="0">
                <a:solidFill>
                  <a:srgbClr val="46375A"/>
                </a:solidFill>
                <a:latin typeface="Arial" panose="020B0604020202020204" pitchFamily="34" charset="0"/>
                <a:ea typeface="ＭＳ Ｐゴシック" pitchFamily="34" charset="-128"/>
                <a:cs typeface="Arial" panose="020B0604020202020204" pitchFamily="34" charset="0"/>
              </a:rPr>
              <a:t> using your organization name. </a:t>
            </a:r>
            <a:r>
              <a:rPr lang="en-US" sz="3100" dirty="0">
                <a:latin typeface="Arial"/>
                <a:cs typeface="Arial"/>
              </a:rPr>
              <a:t>	</a:t>
            </a:r>
            <a:endParaRPr lang="en-US" sz="1800" dirty="0">
              <a:latin typeface="Times New Roman" pitchFamily="18" charset="0"/>
            </a:endParaRPr>
          </a:p>
        </p:txBody>
      </p:sp>
      <p:sp>
        <p:nvSpPr>
          <p:cNvPr id="4" name="Title 3"/>
          <p:cNvSpPr>
            <a:spLocks noGrp="1"/>
          </p:cNvSpPr>
          <p:nvPr>
            <p:ph type="title" idx="4294967295"/>
          </p:nvPr>
        </p:nvSpPr>
        <p:spPr>
          <a:xfrm>
            <a:off x="886024" y="69453"/>
            <a:ext cx="8257976" cy="978297"/>
          </a:xfrm>
        </p:spPr>
        <p:txBody>
          <a:bodyPr>
            <a:normAutofit/>
          </a:bodyPr>
          <a:lstStyle/>
          <a:p>
            <a:r>
              <a:rPr lang="en-US" b="1" dirty="0" smtClean="0">
                <a:solidFill>
                  <a:srgbClr val="46375A"/>
                </a:solidFill>
              </a:rPr>
              <a:t>Quickly: Be Clear &amp; Bold</a:t>
            </a:r>
            <a:endParaRPr lang="en-US" b="1" dirty="0">
              <a:solidFill>
                <a:srgbClr val="46375A"/>
              </a:solidFill>
            </a:endParaRPr>
          </a:p>
        </p:txBody>
      </p:sp>
    </p:spTree>
    <p:extLst>
      <p:ext uri="{BB962C8B-B14F-4D97-AF65-F5344CB8AC3E}">
        <p14:creationId xmlns:p14="http://schemas.microsoft.com/office/powerpoint/2010/main" val="2717369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2211">
                                            <p:txEl>
                                              <p:pRg st="0" end="0"/>
                                            </p:txEl>
                                          </p:spTgt>
                                        </p:tgtEl>
                                        <p:attrNameLst>
                                          <p:attrName>style.visibility</p:attrName>
                                        </p:attrNameLst>
                                      </p:cBhvr>
                                      <p:to>
                                        <p:strVal val="visible"/>
                                      </p:to>
                                    </p:set>
                                    <p:animEffect transition="in" filter="fade">
                                      <p:cBhvr>
                                        <p:cTn id="7" dur="500"/>
                                        <p:tgtEl>
                                          <p:spTgt spid="2222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2211">
                                            <p:txEl>
                                              <p:pRg st="1" end="1"/>
                                            </p:txEl>
                                          </p:spTgt>
                                        </p:tgtEl>
                                        <p:attrNameLst>
                                          <p:attrName>style.visibility</p:attrName>
                                        </p:attrNameLst>
                                      </p:cBhvr>
                                      <p:to>
                                        <p:strVal val="visible"/>
                                      </p:to>
                                    </p:set>
                                    <p:animEffect transition="in" filter="fade">
                                      <p:cBhvr>
                                        <p:cTn id="12" dur="500"/>
                                        <p:tgtEl>
                                          <p:spTgt spid="2222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2211">
                                            <p:txEl>
                                              <p:pRg st="2" end="2"/>
                                            </p:txEl>
                                          </p:spTgt>
                                        </p:tgtEl>
                                        <p:attrNameLst>
                                          <p:attrName>style.visibility</p:attrName>
                                        </p:attrNameLst>
                                      </p:cBhvr>
                                      <p:to>
                                        <p:strVal val="visible"/>
                                      </p:to>
                                    </p:set>
                                    <p:animEffect transition="in" filter="fade">
                                      <p:cBhvr>
                                        <p:cTn id="17" dur="500"/>
                                        <p:tgtEl>
                                          <p:spTgt spid="2222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2211">
                                            <p:txEl>
                                              <p:pRg st="3" end="3"/>
                                            </p:txEl>
                                          </p:spTgt>
                                        </p:tgtEl>
                                        <p:attrNameLst>
                                          <p:attrName>style.visibility</p:attrName>
                                        </p:attrNameLst>
                                      </p:cBhvr>
                                      <p:to>
                                        <p:strVal val="visible"/>
                                      </p:to>
                                    </p:set>
                                    <p:animEffect transition="in" filter="fade">
                                      <p:cBhvr>
                                        <p:cTn id="22" dur="500"/>
                                        <p:tgtEl>
                                          <p:spTgt spid="2222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 y="0"/>
            <a:ext cx="9500647" cy="5143500"/>
          </a:xfrm>
          <a:prstGeom prst="rect">
            <a:avLst/>
          </a:prstGeom>
        </p:spPr>
      </p:pic>
      <p:sp>
        <p:nvSpPr>
          <p:cNvPr id="3" name="Title 2"/>
          <p:cNvSpPr>
            <a:spLocks noGrp="1"/>
          </p:cNvSpPr>
          <p:nvPr>
            <p:ph type="title"/>
          </p:nvPr>
        </p:nvSpPr>
        <p:spPr>
          <a:xfrm>
            <a:off x="333375" y="1524000"/>
            <a:ext cx="4762500" cy="1714500"/>
          </a:xfrm>
        </p:spPr>
        <p:txBody>
          <a:bodyPr>
            <a:normAutofit/>
          </a:bodyPr>
          <a:lstStyle/>
          <a:p>
            <a:pPr algn="l"/>
            <a:r>
              <a:rPr lang="en-US" dirty="0" smtClean="0">
                <a:solidFill>
                  <a:schemeClr val="bg1"/>
                </a:solidFill>
              </a:rPr>
              <a:t>Words Create Experiences</a:t>
            </a:r>
            <a:endParaRPr lang="en-US" dirty="0">
              <a:solidFill>
                <a:schemeClr val="bg1"/>
              </a:solidFill>
            </a:endParaRPr>
          </a:p>
        </p:txBody>
      </p:sp>
    </p:spTree>
    <p:extLst>
      <p:ext uri="{BB962C8B-B14F-4D97-AF65-F5344CB8AC3E}">
        <p14:creationId xmlns:p14="http://schemas.microsoft.com/office/powerpoint/2010/main" val="4018949481"/>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0" y="0"/>
            <a:ext cx="9144000" cy="5589638"/>
          </a:xfrm>
          <a:prstGeom prst="rect">
            <a:avLst/>
          </a:prstGeom>
          <a:noFill/>
          <a:ln w="9525">
            <a:noFill/>
            <a:miter lim="800000"/>
            <a:headEnd/>
            <a:tailEnd/>
          </a:ln>
          <a:effectLst/>
        </p:spPr>
      </p:pic>
      <p:sp>
        <p:nvSpPr>
          <p:cNvPr id="3" name="Title 2"/>
          <p:cNvSpPr>
            <a:spLocks noGrp="1"/>
          </p:cNvSpPr>
          <p:nvPr>
            <p:ph type="title"/>
          </p:nvPr>
        </p:nvSpPr>
        <p:spPr>
          <a:xfrm>
            <a:off x="1857375" y="3190875"/>
            <a:ext cx="5572125" cy="1714500"/>
          </a:xfrm>
        </p:spPr>
        <p:txBody>
          <a:bodyPr>
            <a:noAutofit/>
          </a:bodyPr>
          <a:lstStyle/>
          <a:p>
            <a:r>
              <a:rPr lang="en-US" b="1" dirty="0">
                <a:solidFill>
                  <a:schemeClr val="bg1"/>
                </a:solidFill>
              </a:rPr>
              <a:t>First Impressions </a:t>
            </a:r>
            <a:br>
              <a:rPr lang="en-US" b="1" dirty="0">
                <a:solidFill>
                  <a:schemeClr val="bg1"/>
                </a:solidFill>
              </a:rPr>
            </a:br>
            <a:r>
              <a:rPr lang="en-US" b="1" dirty="0">
                <a:solidFill>
                  <a:schemeClr val="bg1"/>
                </a:solidFill>
              </a:rPr>
              <a:t>Can Take Seconds</a:t>
            </a:r>
          </a:p>
        </p:txBody>
      </p:sp>
    </p:spTree>
    <p:extLst>
      <p:ext uri="{BB962C8B-B14F-4D97-AF65-F5344CB8AC3E}">
        <p14:creationId xmlns:p14="http://schemas.microsoft.com/office/powerpoint/2010/main" val="114505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0" y="0"/>
            <a:ext cx="9144000" cy="608994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238125" y="190501"/>
            <a:ext cx="5429250" cy="1476375"/>
          </a:xfrm>
        </p:spPr>
        <p:txBody>
          <a:bodyPr>
            <a:noAutofit/>
          </a:bodyPr>
          <a:lstStyle/>
          <a:p>
            <a:pPr algn="l"/>
            <a:r>
              <a:rPr lang="en-US" sz="4100" b="1" dirty="0"/>
              <a:t>Skip The History Lessons</a:t>
            </a:r>
          </a:p>
        </p:txBody>
      </p:sp>
    </p:spTree>
    <p:extLst>
      <p:ext uri="{BB962C8B-B14F-4D97-AF65-F5344CB8AC3E}">
        <p14:creationId xmlns:p14="http://schemas.microsoft.com/office/powerpoint/2010/main" val="2652077085"/>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bwMode="auto">
          <a:xfrm>
            <a:off x="-20189" y="5467"/>
            <a:ext cx="9184381" cy="6127750"/>
          </a:xfrm>
          <a:prstGeom prst="rect">
            <a:avLst/>
          </a:prstGeom>
          <a:ln>
            <a:noFill/>
          </a:ln>
          <a:effectLst>
            <a:outerShdw blurRad="292100" dist="139700" dir="2700000" algn="tl" rotWithShape="0">
              <a:schemeClr val="tx1">
                <a:lumMod val="75000"/>
                <a:lumOff val="25000"/>
                <a:alpha val="65000"/>
              </a:schemeClr>
            </a:outerShdw>
          </a:effectLst>
        </p:spPr>
      </p:pic>
      <p:sp>
        <p:nvSpPr>
          <p:cNvPr id="8" name="Title 7"/>
          <p:cNvSpPr>
            <a:spLocks noGrp="1"/>
          </p:cNvSpPr>
          <p:nvPr>
            <p:ph type="title" idx="4294967295"/>
          </p:nvPr>
        </p:nvSpPr>
        <p:spPr>
          <a:xfrm>
            <a:off x="1762132" y="4000507"/>
            <a:ext cx="5019477" cy="978297"/>
          </a:xfrm>
          <a:solidFill>
            <a:srgbClr val="C4C2B4">
              <a:alpha val="74000"/>
            </a:srgbClr>
          </a:solidFill>
        </p:spPr>
        <p:txBody>
          <a:bodyPr>
            <a:normAutofit fontScale="90000"/>
          </a:bodyPr>
          <a:lstStyle/>
          <a:p>
            <a:r>
              <a:rPr lang="en-US" sz="5625" b="1" dirty="0">
                <a:solidFill>
                  <a:srgbClr val="D36F22"/>
                </a:solidFill>
              </a:rPr>
              <a:t>Thank You!</a:t>
            </a:r>
          </a:p>
        </p:txBody>
      </p:sp>
    </p:spTree>
    <p:extLst>
      <p:ext uri="{BB962C8B-B14F-4D97-AF65-F5344CB8AC3E}">
        <p14:creationId xmlns:p14="http://schemas.microsoft.com/office/powerpoint/2010/main" val="4083096393"/>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cdn2.thegloss.com/wp-content/uploads/2009/08/prada-utilitarian-laceup-boo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200" y="1136444"/>
            <a:ext cx="3963600" cy="384904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normAutofit/>
          </a:bodyPr>
          <a:lstStyle/>
          <a:p>
            <a:r>
              <a:rPr lang="en-US" sz="4100" dirty="0"/>
              <a:t>Utilitarian Communication</a:t>
            </a:r>
          </a:p>
        </p:txBody>
      </p:sp>
    </p:spTree>
    <p:extLst>
      <p:ext uri="{BB962C8B-B14F-4D97-AF65-F5344CB8AC3E}">
        <p14:creationId xmlns:p14="http://schemas.microsoft.com/office/powerpoint/2010/main" val="2196604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15" name="Straight Connector 14"/>
          <p:cNvCxnSpPr/>
          <p:nvPr/>
        </p:nvCxnSpPr>
        <p:spPr>
          <a:xfrm flipH="1">
            <a:off x="772320" y="1433484"/>
            <a:ext cx="2126417" cy="3348000"/>
          </a:xfrm>
          <a:prstGeom prst="line">
            <a:avLst/>
          </a:prstGeom>
          <a:ln w="76200">
            <a:solidFill>
              <a:srgbClr val="D36F2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82894" y="1433484"/>
            <a:ext cx="2335172" cy="3476231"/>
          </a:xfrm>
          <a:prstGeom prst="line">
            <a:avLst/>
          </a:prstGeom>
          <a:ln w="76200">
            <a:solidFill>
              <a:srgbClr val="D36F22"/>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686066" y="4114802"/>
            <a:ext cx="138277" cy="346174"/>
          </a:xfrm>
          <a:prstGeom prst="rect">
            <a:avLst/>
          </a:prstGeom>
          <a:noFill/>
        </p:spPr>
        <p:txBody>
          <a:bodyPr wrap="none" lIns="68438" tIns="34253" rIns="68438" bIns="34253" rtlCol="0">
            <a:spAutoFit/>
          </a:bodyPr>
          <a:lstStyle/>
          <a:p>
            <a:endParaRPr lang="en-US" dirty="0"/>
          </a:p>
        </p:txBody>
      </p:sp>
      <p:sp>
        <p:nvSpPr>
          <p:cNvPr id="2" name="Title 1"/>
          <p:cNvSpPr>
            <a:spLocks noGrp="1"/>
          </p:cNvSpPr>
          <p:nvPr>
            <p:ph type="title"/>
          </p:nvPr>
        </p:nvSpPr>
        <p:spPr/>
        <p:txBody>
          <a:bodyPr>
            <a:normAutofit/>
          </a:bodyPr>
          <a:lstStyle/>
          <a:p>
            <a:r>
              <a:rPr lang="en-US" sz="4100" dirty="0"/>
              <a:t>Utilitarian Communication</a:t>
            </a:r>
          </a:p>
        </p:txBody>
      </p:sp>
      <p:sp>
        <p:nvSpPr>
          <p:cNvPr id="4" name="TextBox 3"/>
          <p:cNvSpPr txBox="1"/>
          <p:nvPr/>
        </p:nvSpPr>
        <p:spPr>
          <a:xfrm>
            <a:off x="772320" y="1214659"/>
            <a:ext cx="2962574" cy="37856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600"/>
              </a:spcBef>
              <a:spcAft>
                <a:spcPts val="600"/>
              </a:spcAft>
              <a:buClrTx/>
              <a:buSzTx/>
              <a:buFontTx/>
              <a:buNone/>
              <a:tabLst/>
            </a:pPr>
            <a:r>
              <a:rPr kumimoji="0" lang="en-US" sz="3800" b="0" i="0" u="none" strike="noStrike" cap="none" spc="0" normalizeH="0" baseline="0" dirty="0" smtClean="0">
                <a:ln>
                  <a:noFill/>
                </a:ln>
                <a:solidFill>
                  <a:srgbClr val="46375A"/>
                </a:solidFill>
                <a:effectLst/>
                <a:uFillTx/>
                <a:latin typeface="Arial" panose="020B0604020202020204" pitchFamily="34" charset="0"/>
                <a:ea typeface="Calibri"/>
                <a:cs typeface="Arial" panose="020B0604020202020204" pitchFamily="34" charset="0"/>
                <a:sym typeface="Calibri"/>
              </a:rPr>
              <a:t>Donate</a:t>
            </a:r>
          </a:p>
          <a:p>
            <a:pPr marL="0" marR="0" indent="0" algn="l" defTabSz="914400" rtl="0" fontAlgn="auto" latinLnBrk="1" hangingPunct="0">
              <a:lnSpc>
                <a:spcPct val="100000"/>
              </a:lnSpc>
              <a:spcBef>
                <a:spcPts val="600"/>
              </a:spcBef>
              <a:spcAft>
                <a:spcPts val="600"/>
              </a:spcAft>
              <a:buClrTx/>
              <a:buSzTx/>
              <a:buFontTx/>
              <a:buNone/>
              <a:tabLst/>
            </a:pPr>
            <a:r>
              <a:rPr lang="en-US" sz="3800" dirty="0" smtClean="0">
                <a:solidFill>
                  <a:srgbClr val="46375A"/>
                </a:solidFill>
                <a:latin typeface="Arial" panose="020B0604020202020204" pitchFamily="34" charset="0"/>
                <a:ea typeface="Calibri"/>
                <a:cs typeface="Arial" panose="020B0604020202020204" pitchFamily="34" charset="0"/>
                <a:sym typeface="Calibri"/>
              </a:rPr>
              <a:t>Attend</a:t>
            </a:r>
          </a:p>
          <a:p>
            <a:pPr marL="0" marR="0" indent="0" algn="l" defTabSz="914400" rtl="0" fontAlgn="auto" latinLnBrk="1" hangingPunct="0">
              <a:lnSpc>
                <a:spcPct val="100000"/>
              </a:lnSpc>
              <a:spcBef>
                <a:spcPts val="600"/>
              </a:spcBef>
              <a:spcAft>
                <a:spcPts val="600"/>
              </a:spcAft>
              <a:buClrTx/>
              <a:buSzTx/>
              <a:buFontTx/>
              <a:buNone/>
              <a:tabLst/>
            </a:pPr>
            <a:r>
              <a:rPr kumimoji="0" lang="en-US" sz="3800" b="0" i="0" u="none" strike="noStrike" cap="none" spc="0" normalizeH="0" baseline="0" dirty="0" smtClean="0">
                <a:ln>
                  <a:noFill/>
                </a:ln>
                <a:solidFill>
                  <a:srgbClr val="46375A"/>
                </a:solidFill>
                <a:effectLst/>
                <a:uFillTx/>
                <a:latin typeface="Arial" panose="020B0604020202020204" pitchFamily="34" charset="0"/>
                <a:ea typeface="Calibri"/>
                <a:cs typeface="Arial" panose="020B0604020202020204" pitchFamily="34" charset="0"/>
                <a:sym typeface="Calibri"/>
              </a:rPr>
              <a:t>Help Us</a:t>
            </a:r>
          </a:p>
          <a:p>
            <a:pPr marL="0" marR="0" indent="0" algn="l" defTabSz="914400" rtl="0" fontAlgn="auto" latinLnBrk="1" hangingPunct="0">
              <a:lnSpc>
                <a:spcPct val="100000"/>
              </a:lnSpc>
              <a:spcBef>
                <a:spcPts val="600"/>
              </a:spcBef>
              <a:spcAft>
                <a:spcPts val="600"/>
              </a:spcAft>
              <a:buClrTx/>
              <a:buSzTx/>
              <a:buFontTx/>
              <a:buNone/>
              <a:tabLst/>
            </a:pPr>
            <a:r>
              <a:rPr lang="en-US" sz="3800" dirty="0" smtClean="0">
                <a:solidFill>
                  <a:srgbClr val="46375A"/>
                </a:solidFill>
                <a:latin typeface="Arial" panose="020B0604020202020204" pitchFamily="34" charset="0"/>
                <a:ea typeface="Calibri"/>
                <a:cs typeface="Arial" panose="020B0604020202020204" pitchFamily="34" charset="0"/>
                <a:sym typeface="Calibri"/>
              </a:rPr>
              <a:t>Give More</a:t>
            </a:r>
          </a:p>
          <a:p>
            <a:pPr marL="0" marR="0" indent="0" algn="l" defTabSz="914400" rtl="0" fontAlgn="auto" latinLnBrk="1" hangingPunct="0">
              <a:lnSpc>
                <a:spcPct val="100000"/>
              </a:lnSpc>
              <a:spcBef>
                <a:spcPts val="600"/>
              </a:spcBef>
              <a:spcAft>
                <a:spcPts val="600"/>
              </a:spcAft>
              <a:buClrTx/>
              <a:buSzTx/>
              <a:buFontTx/>
              <a:buNone/>
              <a:tabLst/>
            </a:pPr>
            <a:r>
              <a:rPr kumimoji="0" lang="en-US" sz="3800" b="0" i="0" u="none" strike="noStrike" cap="none" spc="0" normalizeH="0" baseline="0" dirty="0" smtClean="0">
                <a:ln>
                  <a:noFill/>
                </a:ln>
                <a:solidFill>
                  <a:srgbClr val="46375A"/>
                </a:solidFill>
                <a:effectLst/>
                <a:uFillTx/>
                <a:latin typeface="Arial" panose="020B0604020202020204" pitchFamily="34" charset="0"/>
                <a:ea typeface="Calibri"/>
                <a:cs typeface="Arial" panose="020B0604020202020204" pitchFamily="34" charset="0"/>
                <a:sym typeface="Calibri"/>
              </a:rPr>
              <a:t>Give Again</a:t>
            </a:r>
            <a:endParaRPr kumimoji="0" lang="en-US" sz="3800" b="0" i="0" u="none" strike="noStrike" cap="none" spc="0" normalizeH="0" baseline="0" dirty="0">
              <a:ln>
                <a:noFill/>
              </a:ln>
              <a:solidFill>
                <a:srgbClr val="46375A"/>
              </a:solidFill>
              <a:effectLst/>
              <a:uFillTx/>
              <a:latin typeface="Arial" panose="020B0604020202020204" pitchFamily="34" charset="0"/>
              <a:ea typeface="Calibri"/>
              <a:cs typeface="Arial" panose="020B0604020202020204" pitchFamily="34" charset="0"/>
              <a:sym typeface="Calibri"/>
            </a:endParaRPr>
          </a:p>
        </p:txBody>
      </p:sp>
      <p:sp>
        <p:nvSpPr>
          <p:cNvPr id="24" name="TextBox 23"/>
          <p:cNvSpPr txBox="1"/>
          <p:nvPr/>
        </p:nvSpPr>
        <p:spPr>
          <a:xfrm>
            <a:off x="4326721" y="1217462"/>
            <a:ext cx="4360080" cy="36317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600"/>
              </a:spcBef>
              <a:spcAft>
                <a:spcPts val="600"/>
              </a:spcAft>
              <a:buClrTx/>
              <a:buSzTx/>
              <a:buFontTx/>
              <a:buNone/>
              <a:tabLst/>
            </a:pPr>
            <a:r>
              <a:rPr kumimoji="0" lang="en-US" sz="3800" b="0" i="0" u="none" strike="noStrike" cap="none" spc="0" normalizeH="0" baseline="0" dirty="0" smtClean="0">
                <a:ln>
                  <a:noFill/>
                </a:ln>
                <a:solidFill>
                  <a:srgbClr val="46375A"/>
                </a:solidFill>
                <a:effectLst/>
                <a:uFillTx/>
                <a:latin typeface="Arial" panose="020B0604020202020204" pitchFamily="34" charset="0"/>
                <a:ea typeface="Calibri"/>
                <a:cs typeface="Arial" panose="020B0604020202020204" pitchFamily="34" charset="0"/>
                <a:sym typeface="Calibri"/>
              </a:rPr>
              <a:t>Invest</a:t>
            </a:r>
          </a:p>
          <a:p>
            <a:pPr marL="0" marR="0" indent="0" algn="l" defTabSz="914400" rtl="0" fontAlgn="auto" latinLnBrk="1" hangingPunct="0">
              <a:lnSpc>
                <a:spcPct val="100000"/>
              </a:lnSpc>
              <a:spcBef>
                <a:spcPts val="600"/>
              </a:spcBef>
              <a:spcAft>
                <a:spcPts val="600"/>
              </a:spcAft>
              <a:buClrTx/>
              <a:buSzTx/>
              <a:buFontTx/>
              <a:buNone/>
              <a:tabLst/>
            </a:pPr>
            <a:r>
              <a:rPr lang="en-US" sz="3800" dirty="0" smtClean="0">
                <a:solidFill>
                  <a:srgbClr val="46375A"/>
                </a:solidFill>
                <a:latin typeface="Arial" panose="020B0604020202020204" pitchFamily="34" charset="0"/>
                <a:ea typeface="Calibri"/>
                <a:cs typeface="Arial" panose="020B0604020202020204" pitchFamily="34" charset="0"/>
                <a:sym typeface="Calibri"/>
              </a:rPr>
              <a:t>See Your Impact </a:t>
            </a:r>
          </a:p>
          <a:p>
            <a:pPr marL="0" marR="0" indent="0" algn="l" defTabSz="914400" rtl="0" fontAlgn="auto" latinLnBrk="1" hangingPunct="0">
              <a:lnSpc>
                <a:spcPct val="100000"/>
              </a:lnSpc>
              <a:spcBef>
                <a:spcPts val="600"/>
              </a:spcBef>
              <a:spcAft>
                <a:spcPts val="600"/>
              </a:spcAft>
              <a:buClrTx/>
              <a:buSzTx/>
              <a:buFontTx/>
              <a:buNone/>
              <a:tabLst/>
            </a:pPr>
            <a:r>
              <a:rPr lang="en-US" sz="3800" dirty="0" smtClean="0">
                <a:solidFill>
                  <a:srgbClr val="46375A"/>
                </a:solidFill>
                <a:latin typeface="Arial" panose="020B0604020202020204" pitchFamily="34" charset="0"/>
                <a:ea typeface="Calibri"/>
                <a:cs typeface="Arial" panose="020B0604020202020204" pitchFamily="34" charset="0"/>
                <a:sym typeface="Calibri"/>
              </a:rPr>
              <a:t>Who Will Your Gift </a:t>
            </a:r>
            <a:br>
              <a:rPr lang="en-US" sz="3800" dirty="0" smtClean="0">
                <a:solidFill>
                  <a:srgbClr val="46375A"/>
                </a:solidFill>
                <a:latin typeface="Arial" panose="020B0604020202020204" pitchFamily="34" charset="0"/>
                <a:ea typeface="Calibri"/>
                <a:cs typeface="Arial" panose="020B0604020202020204" pitchFamily="34" charset="0"/>
                <a:sym typeface="Calibri"/>
              </a:rPr>
            </a:br>
            <a:r>
              <a:rPr lang="en-US" sz="3800" dirty="0" smtClean="0">
                <a:solidFill>
                  <a:srgbClr val="46375A"/>
                </a:solidFill>
                <a:latin typeface="Arial" panose="020B0604020202020204" pitchFamily="34" charset="0"/>
                <a:ea typeface="Calibri"/>
                <a:cs typeface="Arial" panose="020B0604020202020204" pitchFamily="34" charset="0"/>
                <a:sym typeface="Calibri"/>
              </a:rPr>
              <a:t>Help?</a:t>
            </a:r>
            <a:endParaRPr kumimoji="0" lang="en-US" sz="3800" b="0" i="0" u="none" strike="noStrike" cap="none" spc="0" normalizeH="0" baseline="0" dirty="0" smtClean="0">
              <a:ln>
                <a:noFill/>
              </a:ln>
              <a:solidFill>
                <a:srgbClr val="46375A"/>
              </a:solidFill>
              <a:effectLst/>
              <a:uFillTx/>
              <a:latin typeface="Arial" panose="020B0604020202020204" pitchFamily="34" charset="0"/>
              <a:ea typeface="Calibri"/>
              <a:cs typeface="Arial" panose="020B0604020202020204" pitchFamily="34" charset="0"/>
              <a:sym typeface="Calibri"/>
            </a:endParaRPr>
          </a:p>
          <a:p>
            <a:pPr marL="0" marR="0" indent="0" algn="l" defTabSz="914400" rtl="0" fontAlgn="auto" latinLnBrk="1" hangingPunct="0">
              <a:lnSpc>
                <a:spcPct val="100000"/>
              </a:lnSpc>
              <a:spcBef>
                <a:spcPts val="600"/>
              </a:spcBef>
              <a:spcAft>
                <a:spcPts val="600"/>
              </a:spcAft>
              <a:buClrTx/>
              <a:buSzTx/>
              <a:buFontTx/>
              <a:buNone/>
              <a:tabLst/>
            </a:pPr>
            <a:r>
              <a:rPr kumimoji="0" lang="en-US" sz="3800" b="0" i="0" u="none" strike="noStrike" cap="none" spc="0" normalizeH="0" baseline="0" dirty="0" smtClean="0">
                <a:ln>
                  <a:noFill/>
                </a:ln>
                <a:solidFill>
                  <a:srgbClr val="46375A"/>
                </a:solidFill>
                <a:effectLst/>
                <a:uFillTx/>
                <a:latin typeface="Arial" panose="020B0604020202020204" pitchFamily="34" charset="0"/>
                <a:ea typeface="Calibri"/>
                <a:cs typeface="Arial" panose="020B0604020202020204" pitchFamily="34" charset="0"/>
                <a:sym typeface="Calibri"/>
              </a:rPr>
              <a:t>Long-Term</a:t>
            </a:r>
            <a:r>
              <a:rPr kumimoji="0" lang="en-US" sz="3800" b="0" i="0" u="none" strike="noStrike" cap="none" spc="0" normalizeH="0" dirty="0" smtClean="0">
                <a:ln>
                  <a:noFill/>
                </a:ln>
                <a:solidFill>
                  <a:srgbClr val="46375A"/>
                </a:solidFill>
                <a:effectLst/>
                <a:uFillTx/>
                <a:latin typeface="Arial" panose="020B0604020202020204" pitchFamily="34" charset="0"/>
                <a:ea typeface="Calibri"/>
                <a:cs typeface="Arial" panose="020B0604020202020204" pitchFamily="34" charset="0"/>
                <a:sym typeface="Calibri"/>
              </a:rPr>
              <a:t> Partners</a:t>
            </a:r>
            <a:endParaRPr kumimoji="0" lang="en-US" sz="3800" b="0" i="0" u="none" strike="noStrike" cap="none" spc="0" normalizeH="0" baseline="0" dirty="0">
              <a:ln>
                <a:noFill/>
              </a:ln>
              <a:solidFill>
                <a:srgbClr val="46375A"/>
              </a:solidFill>
              <a:effectLst/>
              <a:uFillTx/>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1387125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p:cTn id="35"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2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4">
                                            <p:txEl>
                                              <p:pRg st="1" end="1"/>
                                            </p:txEl>
                                          </p:spTgt>
                                        </p:tgtEl>
                                        <p:attrNameLst>
                                          <p:attrName>style.visibility</p:attrName>
                                        </p:attrNameLst>
                                      </p:cBhvr>
                                      <p:to>
                                        <p:strVal val="visible"/>
                                      </p:to>
                                    </p:set>
                                    <p:anim calcmode="lin" valueType="num">
                                      <p:cBhvr>
                                        <p:cTn id="42" dur="500" fill="hold"/>
                                        <p:tgtEl>
                                          <p:spTgt spid="24">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24">
                                            <p:txEl>
                                              <p:pRg st="1" end="1"/>
                                            </p:txEl>
                                          </p:spTgt>
                                        </p:tgtEl>
                                        <p:attrNameLst>
                                          <p:attrName>ppt_h</p:attrName>
                                        </p:attrNameLst>
                                      </p:cBhvr>
                                      <p:tavLst>
                                        <p:tav tm="0">
                                          <p:val>
                                            <p:fltVal val="0"/>
                                          </p:val>
                                        </p:tav>
                                        <p:tav tm="100000">
                                          <p:val>
                                            <p:strVal val="#ppt_h"/>
                                          </p:val>
                                        </p:tav>
                                      </p:tavLst>
                                    </p:anim>
                                    <p:animEffect transition="in" filter="fade">
                                      <p:cBhvr>
                                        <p:cTn id="44" dur="500"/>
                                        <p:tgtEl>
                                          <p:spTgt spid="2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4">
                                            <p:txEl>
                                              <p:pRg st="2" end="2"/>
                                            </p:txEl>
                                          </p:spTgt>
                                        </p:tgtEl>
                                        <p:attrNameLst>
                                          <p:attrName>style.visibility</p:attrName>
                                        </p:attrNameLst>
                                      </p:cBhvr>
                                      <p:to>
                                        <p:strVal val="visible"/>
                                      </p:to>
                                    </p:set>
                                    <p:anim calcmode="lin" valueType="num">
                                      <p:cBhvr>
                                        <p:cTn id="49" dur="500" fill="hold"/>
                                        <p:tgtEl>
                                          <p:spTgt spid="24">
                                            <p:txEl>
                                              <p:pRg st="2" end="2"/>
                                            </p:txEl>
                                          </p:spTgt>
                                        </p:tgtEl>
                                        <p:attrNameLst>
                                          <p:attrName>ppt_w</p:attrName>
                                        </p:attrNameLst>
                                      </p:cBhvr>
                                      <p:tavLst>
                                        <p:tav tm="0">
                                          <p:val>
                                            <p:fltVal val="0"/>
                                          </p:val>
                                        </p:tav>
                                        <p:tav tm="100000">
                                          <p:val>
                                            <p:strVal val="#ppt_w"/>
                                          </p:val>
                                        </p:tav>
                                      </p:tavLst>
                                    </p:anim>
                                    <p:anim calcmode="lin" valueType="num">
                                      <p:cBhvr>
                                        <p:cTn id="50" dur="500" fill="hold"/>
                                        <p:tgtEl>
                                          <p:spTgt spid="24">
                                            <p:txEl>
                                              <p:pRg st="2" end="2"/>
                                            </p:txEl>
                                          </p:spTgt>
                                        </p:tgtEl>
                                        <p:attrNameLst>
                                          <p:attrName>ppt_h</p:attrName>
                                        </p:attrNameLst>
                                      </p:cBhvr>
                                      <p:tavLst>
                                        <p:tav tm="0">
                                          <p:val>
                                            <p:fltVal val="0"/>
                                          </p:val>
                                        </p:tav>
                                        <p:tav tm="100000">
                                          <p:val>
                                            <p:strVal val="#ppt_h"/>
                                          </p:val>
                                        </p:tav>
                                      </p:tavLst>
                                    </p:anim>
                                    <p:animEffect transition="in" filter="fade">
                                      <p:cBhvr>
                                        <p:cTn id="51" dur="500"/>
                                        <p:tgtEl>
                                          <p:spTgt spid="24">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4">
                                            <p:txEl>
                                              <p:pRg st="3" end="3"/>
                                            </p:txEl>
                                          </p:spTgt>
                                        </p:tgtEl>
                                        <p:attrNameLst>
                                          <p:attrName>style.visibility</p:attrName>
                                        </p:attrNameLst>
                                      </p:cBhvr>
                                      <p:to>
                                        <p:strVal val="visible"/>
                                      </p:to>
                                    </p:set>
                                    <p:anim calcmode="lin" valueType="num">
                                      <p:cBhvr>
                                        <p:cTn id="56" dur="500" fill="hold"/>
                                        <p:tgtEl>
                                          <p:spTgt spid="24">
                                            <p:txEl>
                                              <p:pRg st="3" end="3"/>
                                            </p:txEl>
                                          </p:spTgt>
                                        </p:tgtEl>
                                        <p:attrNameLst>
                                          <p:attrName>ppt_w</p:attrName>
                                        </p:attrNameLst>
                                      </p:cBhvr>
                                      <p:tavLst>
                                        <p:tav tm="0">
                                          <p:val>
                                            <p:fltVal val="0"/>
                                          </p:val>
                                        </p:tav>
                                        <p:tav tm="100000">
                                          <p:val>
                                            <p:strVal val="#ppt_w"/>
                                          </p:val>
                                        </p:tav>
                                      </p:tavLst>
                                    </p:anim>
                                    <p:anim calcmode="lin" valueType="num">
                                      <p:cBhvr>
                                        <p:cTn id="57" dur="500" fill="hold"/>
                                        <p:tgtEl>
                                          <p:spTgt spid="24">
                                            <p:txEl>
                                              <p:pRg st="3" end="3"/>
                                            </p:txEl>
                                          </p:spTgt>
                                        </p:tgtEl>
                                        <p:attrNameLst>
                                          <p:attrName>ppt_h</p:attrName>
                                        </p:attrNameLst>
                                      </p:cBhvr>
                                      <p:tavLst>
                                        <p:tav tm="0">
                                          <p:val>
                                            <p:fltVal val="0"/>
                                          </p:val>
                                        </p:tav>
                                        <p:tav tm="100000">
                                          <p:val>
                                            <p:strVal val="#ppt_h"/>
                                          </p:val>
                                        </p:tav>
                                      </p:tavLst>
                                    </p:anim>
                                    <p:animEffect transition="in" filter="fade">
                                      <p:cBhvr>
                                        <p:cTn id="58"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1"/>
            <a:ext cx="9144000" cy="6868161"/>
          </a:xfrm>
          <a:prstGeom prst="rect">
            <a:avLst/>
          </a:prstGeom>
          <a:effectLst/>
        </p:spPr>
      </p:pic>
      <p:sp>
        <p:nvSpPr>
          <p:cNvPr id="2" name="Title 1"/>
          <p:cNvSpPr>
            <a:spLocks noGrp="1"/>
          </p:cNvSpPr>
          <p:nvPr>
            <p:ph type="title" idx="4294967295"/>
          </p:nvPr>
        </p:nvSpPr>
        <p:spPr>
          <a:xfrm>
            <a:off x="601980" y="247650"/>
            <a:ext cx="4214820" cy="1809750"/>
          </a:xfrm>
          <a:solidFill>
            <a:schemeClr val="bg2">
              <a:lumMod val="40000"/>
              <a:lumOff val="60000"/>
              <a:alpha val="73000"/>
            </a:schemeClr>
          </a:solidFill>
        </p:spPr>
        <p:txBody>
          <a:bodyPr>
            <a:noAutofit/>
          </a:bodyPr>
          <a:lstStyle/>
          <a:p>
            <a:pPr algn="l"/>
            <a:r>
              <a:rPr lang="en-US" sz="4100" dirty="0">
                <a:solidFill>
                  <a:srgbClr val="46375A"/>
                </a:solidFill>
              </a:rPr>
              <a:t>Scarcity Communication</a:t>
            </a:r>
          </a:p>
        </p:txBody>
      </p:sp>
    </p:spTree>
    <p:extLst>
      <p:ext uri="{BB962C8B-B14F-4D97-AF65-F5344CB8AC3E}">
        <p14:creationId xmlns:p14="http://schemas.microsoft.com/office/powerpoint/2010/main" val="388715175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15" name="Straight Connector 14"/>
          <p:cNvCxnSpPr/>
          <p:nvPr/>
        </p:nvCxnSpPr>
        <p:spPr>
          <a:xfrm flipH="1">
            <a:off x="772320" y="1433484"/>
            <a:ext cx="2126417" cy="3348000"/>
          </a:xfrm>
          <a:prstGeom prst="line">
            <a:avLst/>
          </a:prstGeom>
          <a:ln w="76200">
            <a:solidFill>
              <a:srgbClr val="D36F2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82894" y="1433484"/>
            <a:ext cx="2335172" cy="3476231"/>
          </a:xfrm>
          <a:prstGeom prst="line">
            <a:avLst/>
          </a:prstGeom>
          <a:ln w="76200">
            <a:solidFill>
              <a:srgbClr val="D36F22"/>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686066" y="4114802"/>
            <a:ext cx="138277" cy="346174"/>
          </a:xfrm>
          <a:prstGeom prst="rect">
            <a:avLst/>
          </a:prstGeom>
          <a:noFill/>
        </p:spPr>
        <p:txBody>
          <a:bodyPr wrap="none" lIns="68438" tIns="34253" rIns="68438" bIns="34253" rtlCol="0">
            <a:spAutoFit/>
          </a:bodyPr>
          <a:lstStyle/>
          <a:p>
            <a:endParaRPr lang="en-US" dirty="0"/>
          </a:p>
        </p:txBody>
      </p:sp>
      <p:sp>
        <p:nvSpPr>
          <p:cNvPr id="2" name="Title 1"/>
          <p:cNvSpPr>
            <a:spLocks noGrp="1"/>
          </p:cNvSpPr>
          <p:nvPr>
            <p:ph type="title"/>
          </p:nvPr>
        </p:nvSpPr>
        <p:spPr/>
        <p:txBody>
          <a:bodyPr>
            <a:normAutofit/>
          </a:bodyPr>
          <a:lstStyle/>
          <a:p>
            <a:r>
              <a:rPr lang="en-US" sz="4100" dirty="0" smtClean="0"/>
              <a:t>Scarcity </a:t>
            </a:r>
            <a:r>
              <a:rPr lang="en-US" sz="4100" dirty="0"/>
              <a:t>Communication</a:t>
            </a:r>
          </a:p>
        </p:txBody>
      </p:sp>
      <p:sp>
        <p:nvSpPr>
          <p:cNvPr id="4" name="TextBox 3"/>
          <p:cNvSpPr txBox="1"/>
          <p:nvPr/>
        </p:nvSpPr>
        <p:spPr>
          <a:xfrm>
            <a:off x="428626" y="1214659"/>
            <a:ext cx="3238080" cy="37856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600"/>
              </a:spcBef>
              <a:spcAft>
                <a:spcPts val="600"/>
              </a:spcAft>
              <a:buClrTx/>
              <a:buSzTx/>
              <a:buFontTx/>
              <a:buNone/>
              <a:tabLst/>
            </a:pPr>
            <a:r>
              <a:rPr kumimoji="0" lang="en-US" sz="3800" b="0" i="0" u="none" strike="noStrike" cap="none" spc="0" normalizeH="0" baseline="0" dirty="0" smtClean="0">
                <a:ln>
                  <a:noFill/>
                </a:ln>
                <a:solidFill>
                  <a:srgbClr val="46375A"/>
                </a:solidFill>
                <a:effectLst/>
                <a:uFillTx/>
                <a:latin typeface="Arial" panose="020B0604020202020204" pitchFamily="34" charset="0"/>
                <a:ea typeface="Calibri"/>
                <a:cs typeface="Arial" panose="020B0604020202020204" pitchFamily="34" charset="0"/>
                <a:sym typeface="Calibri"/>
              </a:rPr>
              <a:t>Hard</a:t>
            </a:r>
          </a:p>
          <a:p>
            <a:pPr marL="0" marR="0" indent="0" algn="l" defTabSz="914400" rtl="0" fontAlgn="auto" latinLnBrk="1" hangingPunct="0">
              <a:lnSpc>
                <a:spcPct val="100000"/>
              </a:lnSpc>
              <a:spcBef>
                <a:spcPts val="600"/>
              </a:spcBef>
              <a:spcAft>
                <a:spcPts val="600"/>
              </a:spcAft>
              <a:buClrTx/>
              <a:buSzTx/>
              <a:buFontTx/>
              <a:buNone/>
              <a:tabLst/>
            </a:pPr>
            <a:r>
              <a:rPr lang="en-US" sz="3800" dirty="0" smtClean="0">
                <a:solidFill>
                  <a:srgbClr val="46375A"/>
                </a:solidFill>
                <a:latin typeface="Arial" panose="020B0604020202020204" pitchFamily="34" charset="0"/>
                <a:ea typeface="Calibri"/>
                <a:cs typeface="Arial" panose="020B0604020202020204" pitchFamily="34" charset="0"/>
                <a:sym typeface="Calibri"/>
              </a:rPr>
              <a:t>Donor Fatigue</a:t>
            </a:r>
          </a:p>
          <a:p>
            <a:pPr marL="0" marR="0" indent="0" algn="l" defTabSz="914400" rtl="0" fontAlgn="auto" latinLnBrk="1" hangingPunct="0">
              <a:lnSpc>
                <a:spcPct val="100000"/>
              </a:lnSpc>
              <a:spcBef>
                <a:spcPts val="600"/>
              </a:spcBef>
              <a:spcAft>
                <a:spcPts val="600"/>
              </a:spcAft>
              <a:buClrTx/>
              <a:buSzTx/>
              <a:buFontTx/>
              <a:buNone/>
              <a:tabLst/>
            </a:pPr>
            <a:r>
              <a:rPr kumimoji="0" lang="en-US" sz="3800" b="0" i="0" u="none" strike="noStrike" cap="none" spc="0" normalizeH="0" baseline="0" dirty="0" smtClean="0">
                <a:ln>
                  <a:noFill/>
                </a:ln>
                <a:solidFill>
                  <a:srgbClr val="46375A"/>
                </a:solidFill>
                <a:effectLst/>
                <a:uFillTx/>
                <a:latin typeface="Arial" panose="020B0604020202020204" pitchFamily="34" charset="0"/>
                <a:ea typeface="Calibri"/>
                <a:cs typeface="Arial" panose="020B0604020202020204" pitchFamily="34" charset="0"/>
                <a:sym typeface="Calibri"/>
              </a:rPr>
              <a:t>We Can’t</a:t>
            </a:r>
          </a:p>
          <a:p>
            <a:pPr marL="0" marR="0" indent="0" algn="l" defTabSz="914400" rtl="0" fontAlgn="auto" latinLnBrk="1" hangingPunct="0">
              <a:lnSpc>
                <a:spcPct val="100000"/>
              </a:lnSpc>
              <a:spcBef>
                <a:spcPts val="600"/>
              </a:spcBef>
              <a:spcAft>
                <a:spcPts val="600"/>
              </a:spcAft>
              <a:buClrTx/>
              <a:buSzTx/>
              <a:buFontTx/>
              <a:buNone/>
              <a:tabLst/>
            </a:pPr>
            <a:r>
              <a:rPr lang="en-US" sz="3800" dirty="0" smtClean="0">
                <a:solidFill>
                  <a:srgbClr val="46375A"/>
                </a:solidFill>
                <a:latin typeface="Arial" panose="020B0604020202020204" pitchFamily="34" charset="0"/>
                <a:ea typeface="Calibri"/>
                <a:cs typeface="Arial" panose="020B0604020202020204" pitchFamily="34" charset="0"/>
                <a:sym typeface="Calibri"/>
              </a:rPr>
              <a:t>Not Enough…</a:t>
            </a:r>
          </a:p>
          <a:p>
            <a:pPr marL="0" marR="0" indent="0" algn="l" defTabSz="914400" rtl="0" fontAlgn="auto" latinLnBrk="1" hangingPunct="0">
              <a:lnSpc>
                <a:spcPct val="100000"/>
              </a:lnSpc>
              <a:spcBef>
                <a:spcPts val="600"/>
              </a:spcBef>
              <a:spcAft>
                <a:spcPts val="600"/>
              </a:spcAft>
              <a:buClrTx/>
              <a:buSzTx/>
              <a:buFontTx/>
              <a:buNone/>
              <a:tabLst/>
            </a:pPr>
            <a:r>
              <a:rPr lang="en-US" sz="3800" dirty="0" smtClean="0">
                <a:solidFill>
                  <a:srgbClr val="46375A"/>
                </a:solidFill>
                <a:latin typeface="Arial" panose="020B0604020202020204" pitchFamily="34" charset="0"/>
                <a:ea typeface="Calibri"/>
                <a:cs typeface="Arial" panose="020B0604020202020204" pitchFamily="34" charset="0"/>
                <a:sym typeface="Calibri"/>
              </a:rPr>
              <a:t>They Won’t</a:t>
            </a:r>
            <a:endParaRPr kumimoji="0" lang="en-US" sz="3800" b="0" i="0" u="none" strike="noStrike" cap="none" spc="0" normalizeH="0" baseline="0" dirty="0">
              <a:ln>
                <a:noFill/>
              </a:ln>
              <a:solidFill>
                <a:srgbClr val="46375A"/>
              </a:solidFill>
              <a:effectLst/>
              <a:uFillTx/>
              <a:latin typeface="Arial" panose="020B0604020202020204" pitchFamily="34" charset="0"/>
              <a:ea typeface="Calibri"/>
              <a:cs typeface="Arial" panose="020B0604020202020204" pitchFamily="34" charset="0"/>
              <a:sym typeface="Calibri"/>
            </a:endParaRPr>
          </a:p>
        </p:txBody>
      </p:sp>
      <p:sp>
        <p:nvSpPr>
          <p:cNvPr id="24" name="TextBox 23"/>
          <p:cNvSpPr txBox="1"/>
          <p:nvPr/>
        </p:nvSpPr>
        <p:spPr>
          <a:xfrm>
            <a:off x="4074720" y="1208121"/>
            <a:ext cx="4954080" cy="45243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600"/>
              </a:spcBef>
              <a:spcAft>
                <a:spcPts val="600"/>
              </a:spcAft>
              <a:buClrTx/>
              <a:buSzTx/>
              <a:buFontTx/>
              <a:buNone/>
              <a:tabLst/>
            </a:pPr>
            <a:r>
              <a:rPr kumimoji="0" lang="en-US" sz="3800" b="0" i="0" u="none" strike="noStrike" cap="none" spc="0" normalizeH="0" baseline="0" dirty="0" smtClean="0">
                <a:ln>
                  <a:noFill/>
                </a:ln>
                <a:solidFill>
                  <a:srgbClr val="46375A"/>
                </a:solidFill>
                <a:effectLst/>
                <a:uFillTx/>
                <a:latin typeface="Arial" panose="020B0604020202020204" pitchFamily="34" charset="0"/>
                <a:ea typeface="Calibri"/>
                <a:cs typeface="Arial" panose="020B0604020202020204" pitchFamily="34" charset="0"/>
                <a:sym typeface="Calibri"/>
              </a:rPr>
              <a:t>Learning </a:t>
            </a:r>
            <a:r>
              <a:rPr kumimoji="0" lang="en-US" sz="3800" b="0" i="0" u="none" strike="noStrike" cap="none" spc="0" normalizeH="0" dirty="0" smtClean="0">
                <a:ln>
                  <a:noFill/>
                </a:ln>
                <a:solidFill>
                  <a:srgbClr val="46375A"/>
                </a:solidFill>
                <a:effectLst/>
                <a:uFillTx/>
                <a:latin typeface="Arial" panose="020B0604020202020204" pitchFamily="34" charset="0"/>
                <a:ea typeface="Calibri"/>
                <a:cs typeface="Arial" panose="020B0604020202020204" pitchFamily="34" charset="0"/>
                <a:sym typeface="Calibri"/>
              </a:rPr>
              <a:t>To…</a:t>
            </a:r>
            <a:endParaRPr kumimoji="0" lang="en-US" sz="3800" b="0" i="0" u="none" strike="noStrike" cap="none" spc="0" normalizeH="0" baseline="0" dirty="0" smtClean="0">
              <a:ln>
                <a:noFill/>
              </a:ln>
              <a:solidFill>
                <a:srgbClr val="46375A"/>
              </a:solidFill>
              <a:effectLst/>
              <a:uFillTx/>
              <a:latin typeface="Arial" panose="020B0604020202020204" pitchFamily="34" charset="0"/>
              <a:ea typeface="Calibri"/>
              <a:cs typeface="Arial" panose="020B0604020202020204" pitchFamily="34" charset="0"/>
              <a:sym typeface="Calibri"/>
            </a:endParaRPr>
          </a:p>
          <a:p>
            <a:pPr marL="0" marR="0" indent="0" algn="l" defTabSz="914400" rtl="0" fontAlgn="auto" latinLnBrk="1" hangingPunct="0">
              <a:lnSpc>
                <a:spcPct val="100000"/>
              </a:lnSpc>
              <a:spcBef>
                <a:spcPts val="600"/>
              </a:spcBef>
              <a:spcAft>
                <a:spcPts val="600"/>
              </a:spcAft>
              <a:buClrTx/>
              <a:buSzTx/>
              <a:buFontTx/>
              <a:buNone/>
              <a:tabLst/>
            </a:pPr>
            <a:r>
              <a:rPr lang="en-US" sz="3800" dirty="0" smtClean="0">
                <a:solidFill>
                  <a:srgbClr val="46375A"/>
                </a:solidFill>
                <a:latin typeface="Arial" panose="020B0604020202020204" pitchFamily="34" charset="0"/>
                <a:ea typeface="Calibri"/>
                <a:cs typeface="Arial" panose="020B0604020202020204" pitchFamily="34" charset="0"/>
                <a:sym typeface="Calibri"/>
              </a:rPr>
              <a:t>Inspire You</a:t>
            </a:r>
          </a:p>
          <a:p>
            <a:pPr marL="0" marR="0" indent="0" algn="l" defTabSz="914400" rtl="0" fontAlgn="auto" latinLnBrk="1" hangingPunct="0">
              <a:lnSpc>
                <a:spcPct val="100000"/>
              </a:lnSpc>
              <a:spcBef>
                <a:spcPts val="600"/>
              </a:spcBef>
              <a:spcAft>
                <a:spcPts val="600"/>
              </a:spcAft>
              <a:buClrTx/>
              <a:buSzTx/>
              <a:buFontTx/>
              <a:buNone/>
              <a:tabLst/>
            </a:pPr>
            <a:r>
              <a:rPr lang="en-US" sz="3800" dirty="0" smtClean="0">
                <a:solidFill>
                  <a:srgbClr val="46375A"/>
                </a:solidFill>
                <a:latin typeface="Arial" panose="020B0604020202020204" pitchFamily="34" charset="0"/>
                <a:ea typeface="Calibri"/>
                <a:cs typeface="Arial" panose="020B0604020202020204" pitchFamily="34" charset="0"/>
                <a:sym typeface="Calibri"/>
              </a:rPr>
              <a:t>What if We Could</a:t>
            </a:r>
          </a:p>
          <a:p>
            <a:pPr marL="0" marR="0" indent="0" algn="l" defTabSz="914400" rtl="0" fontAlgn="auto" latinLnBrk="1" hangingPunct="0">
              <a:lnSpc>
                <a:spcPct val="100000"/>
              </a:lnSpc>
              <a:spcBef>
                <a:spcPts val="600"/>
              </a:spcBef>
              <a:spcAft>
                <a:spcPts val="600"/>
              </a:spcAft>
              <a:buClrTx/>
              <a:buSzTx/>
              <a:buFontTx/>
              <a:buNone/>
              <a:tabLst/>
            </a:pPr>
            <a:r>
              <a:rPr lang="en-US" sz="3800" dirty="0" smtClean="0">
                <a:solidFill>
                  <a:srgbClr val="46375A"/>
                </a:solidFill>
                <a:latin typeface="Arial" panose="020B0604020202020204" pitchFamily="34" charset="0"/>
                <a:ea typeface="Calibri"/>
                <a:cs typeface="Arial" panose="020B0604020202020204" pitchFamily="34" charset="0"/>
                <a:sym typeface="Calibri"/>
              </a:rPr>
              <a:t>The Very Right People</a:t>
            </a:r>
            <a:endParaRPr kumimoji="0" lang="en-US" sz="3800" b="0" i="0" u="none" strike="noStrike" cap="none" spc="0" normalizeH="0" baseline="0" dirty="0" smtClean="0">
              <a:ln>
                <a:noFill/>
              </a:ln>
              <a:solidFill>
                <a:srgbClr val="46375A"/>
              </a:solidFill>
              <a:effectLst/>
              <a:uFillTx/>
              <a:latin typeface="Arial" panose="020B0604020202020204" pitchFamily="34" charset="0"/>
              <a:ea typeface="Calibri"/>
              <a:cs typeface="Arial" panose="020B0604020202020204" pitchFamily="34" charset="0"/>
              <a:sym typeface="Calibri"/>
            </a:endParaRPr>
          </a:p>
          <a:p>
            <a:pPr marL="0" marR="0" indent="0" algn="l" defTabSz="914400" rtl="0" fontAlgn="auto" latinLnBrk="1" hangingPunct="0">
              <a:lnSpc>
                <a:spcPct val="100000"/>
              </a:lnSpc>
              <a:spcBef>
                <a:spcPts val="600"/>
              </a:spcBef>
              <a:spcAft>
                <a:spcPts val="600"/>
              </a:spcAft>
              <a:buClrTx/>
              <a:buSzTx/>
              <a:buFontTx/>
              <a:buNone/>
              <a:tabLst/>
            </a:pPr>
            <a:r>
              <a:rPr kumimoji="0" lang="en-US" sz="3800" b="0" i="0" u="none" strike="noStrike" cap="none" spc="0" normalizeH="0" baseline="0" dirty="0" smtClean="0">
                <a:ln>
                  <a:noFill/>
                </a:ln>
                <a:solidFill>
                  <a:srgbClr val="46375A"/>
                </a:solidFill>
                <a:effectLst/>
                <a:uFillTx/>
                <a:latin typeface="Arial" panose="020B0604020202020204" pitchFamily="34" charset="0"/>
                <a:ea typeface="Calibri"/>
                <a:cs typeface="Arial" panose="020B0604020202020204" pitchFamily="34" charset="0"/>
                <a:sym typeface="Calibri"/>
              </a:rPr>
              <a:t>Long-Term</a:t>
            </a:r>
            <a:r>
              <a:rPr kumimoji="0" lang="en-US" sz="3800" b="0" i="0" u="none" strike="noStrike" cap="none" spc="0" normalizeH="0" dirty="0" smtClean="0">
                <a:ln>
                  <a:noFill/>
                </a:ln>
                <a:solidFill>
                  <a:srgbClr val="46375A"/>
                </a:solidFill>
                <a:effectLst/>
                <a:uFillTx/>
                <a:latin typeface="Arial" panose="020B0604020202020204" pitchFamily="34" charset="0"/>
                <a:ea typeface="Calibri"/>
                <a:cs typeface="Arial" panose="020B0604020202020204" pitchFamily="34" charset="0"/>
                <a:sym typeface="Calibri"/>
              </a:rPr>
              <a:t> Partners</a:t>
            </a:r>
          </a:p>
          <a:p>
            <a:pPr marL="0" marR="0" indent="0" algn="l" defTabSz="914400" rtl="0" fontAlgn="auto" latinLnBrk="1" hangingPunct="0">
              <a:lnSpc>
                <a:spcPct val="100000"/>
              </a:lnSpc>
              <a:spcBef>
                <a:spcPts val="600"/>
              </a:spcBef>
              <a:spcAft>
                <a:spcPts val="600"/>
              </a:spcAft>
              <a:buClrTx/>
              <a:buSzTx/>
              <a:buFontTx/>
              <a:buNone/>
              <a:tabLst/>
            </a:pPr>
            <a:endParaRPr kumimoji="0" lang="en-US" sz="3800" b="0" i="0" u="none" strike="noStrike" cap="none" spc="0" normalizeH="0" baseline="0" dirty="0">
              <a:ln>
                <a:noFill/>
              </a:ln>
              <a:solidFill>
                <a:srgbClr val="46375A"/>
              </a:solidFill>
              <a:effectLst/>
              <a:uFillTx/>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28552734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p:cTn id="35"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2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4">
                                            <p:txEl>
                                              <p:pRg st="1" end="1"/>
                                            </p:txEl>
                                          </p:spTgt>
                                        </p:tgtEl>
                                        <p:attrNameLst>
                                          <p:attrName>style.visibility</p:attrName>
                                        </p:attrNameLst>
                                      </p:cBhvr>
                                      <p:to>
                                        <p:strVal val="visible"/>
                                      </p:to>
                                    </p:set>
                                    <p:anim calcmode="lin" valueType="num">
                                      <p:cBhvr>
                                        <p:cTn id="42" dur="500" fill="hold"/>
                                        <p:tgtEl>
                                          <p:spTgt spid="24">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24">
                                            <p:txEl>
                                              <p:pRg st="1" end="1"/>
                                            </p:txEl>
                                          </p:spTgt>
                                        </p:tgtEl>
                                        <p:attrNameLst>
                                          <p:attrName>ppt_h</p:attrName>
                                        </p:attrNameLst>
                                      </p:cBhvr>
                                      <p:tavLst>
                                        <p:tav tm="0">
                                          <p:val>
                                            <p:fltVal val="0"/>
                                          </p:val>
                                        </p:tav>
                                        <p:tav tm="100000">
                                          <p:val>
                                            <p:strVal val="#ppt_h"/>
                                          </p:val>
                                        </p:tav>
                                      </p:tavLst>
                                    </p:anim>
                                    <p:animEffect transition="in" filter="fade">
                                      <p:cBhvr>
                                        <p:cTn id="44" dur="500"/>
                                        <p:tgtEl>
                                          <p:spTgt spid="2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4">
                                            <p:txEl>
                                              <p:pRg st="2" end="2"/>
                                            </p:txEl>
                                          </p:spTgt>
                                        </p:tgtEl>
                                        <p:attrNameLst>
                                          <p:attrName>style.visibility</p:attrName>
                                        </p:attrNameLst>
                                      </p:cBhvr>
                                      <p:to>
                                        <p:strVal val="visible"/>
                                      </p:to>
                                    </p:set>
                                    <p:anim calcmode="lin" valueType="num">
                                      <p:cBhvr>
                                        <p:cTn id="49" dur="500" fill="hold"/>
                                        <p:tgtEl>
                                          <p:spTgt spid="24">
                                            <p:txEl>
                                              <p:pRg st="2" end="2"/>
                                            </p:txEl>
                                          </p:spTgt>
                                        </p:tgtEl>
                                        <p:attrNameLst>
                                          <p:attrName>ppt_w</p:attrName>
                                        </p:attrNameLst>
                                      </p:cBhvr>
                                      <p:tavLst>
                                        <p:tav tm="0">
                                          <p:val>
                                            <p:fltVal val="0"/>
                                          </p:val>
                                        </p:tav>
                                        <p:tav tm="100000">
                                          <p:val>
                                            <p:strVal val="#ppt_w"/>
                                          </p:val>
                                        </p:tav>
                                      </p:tavLst>
                                    </p:anim>
                                    <p:anim calcmode="lin" valueType="num">
                                      <p:cBhvr>
                                        <p:cTn id="50" dur="500" fill="hold"/>
                                        <p:tgtEl>
                                          <p:spTgt spid="24">
                                            <p:txEl>
                                              <p:pRg st="2" end="2"/>
                                            </p:txEl>
                                          </p:spTgt>
                                        </p:tgtEl>
                                        <p:attrNameLst>
                                          <p:attrName>ppt_h</p:attrName>
                                        </p:attrNameLst>
                                      </p:cBhvr>
                                      <p:tavLst>
                                        <p:tav tm="0">
                                          <p:val>
                                            <p:fltVal val="0"/>
                                          </p:val>
                                        </p:tav>
                                        <p:tav tm="100000">
                                          <p:val>
                                            <p:strVal val="#ppt_h"/>
                                          </p:val>
                                        </p:tav>
                                      </p:tavLst>
                                    </p:anim>
                                    <p:animEffect transition="in" filter="fade">
                                      <p:cBhvr>
                                        <p:cTn id="51" dur="500"/>
                                        <p:tgtEl>
                                          <p:spTgt spid="24">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4">
                                            <p:txEl>
                                              <p:pRg st="3" end="3"/>
                                            </p:txEl>
                                          </p:spTgt>
                                        </p:tgtEl>
                                        <p:attrNameLst>
                                          <p:attrName>style.visibility</p:attrName>
                                        </p:attrNameLst>
                                      </p:cBhvr>
                                      <p:to>
                                        <p:strVal val="visible"/>
                                      </p:to>
                                    </p:set>
                                    <p:anim calcmode="lin" valueType="num">
                                      <p:cBhvr>
                                        <p:cTn id="56" dur="500" fill="hold"/>
                                        <p:tgtEl>
                                          <p:spTgt spid="24">
                                            <p:txEl>
                                              <p:pRg st="3" end="3"/>
                                            </p:txEl>
                                          </p:spTgt>
                                        </p:tgtEl>
                                        <p:attrNameLst>
                                          <p:attrName>ppt_w</p:attrName>
                                        </p:attrNameLst>
                                      </p:cBhvr>
                                      <p:tavLst>
                                        <p:tav tm="0">
                                          <p:val>
                                            <p:fltVal val="0"/>
                                          </p:val>
                                        </p:tav>
                                        <p:tav tm="100000">
                                          <p:val>
                                            <p:strVal val="#ppt_w"/>
                                          </p:val>
                                        </p:tav>
                                      </p:tavLst>
                                    </p:anim>
                                    <p:anim calcmode="lin" valueType="num">
                                      <p:cBhvr>
                                        <p:cTn id="57" dur="500" fill="hold"/>
                                        <p:tgtEl>
                                          <p:spTgt spid="24">
                                            <p:txEl>
                                              <p:pRg st="3" end="3"/>
                                            </p:txEl>
                                          </p:spTgt>
                                        </p:tgtEl>
                                        <p:attrNameLst>
                                          <p:attrName>ppt_h</p:attrName>
                                        </p:attrNameLst>
                                      </p:cBhvr>
                                      <p:tavLst>
                                        <p:tav tm="0">
                                          <p:val>
                                            <p:fltVal val="0"/>
                                          </p:val>
                                        </p:tav>
                                        <p:tav tm="100000">
                                          <p:val>
                                            <p:strVal val="#ppt_h"/>
                                          </p:val>
                                        </p:tav>
                                      </p:tavLst>
                                    </p:anim>
                                    <p:animEffect transition="in" filter="fade">
                                      <p:cBhvr>
                                        <p:cTn id="58" dur="500"/>
                                        <p:tgtEl>
                                          <p:spTgt spid="24">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24">
                                            <p:txEl>
                                              <p:pRg st="4" end="4"/>
                                            </p:txEl>
                                          </p:spTgt>
                                        </p:tgtEl>
                                        <p:attrNameLst>
                                          <p:attrName>style.visibility</p:attrName>
                                        </p:attrNameLst>
                                      </p:cBhvr>
                                      <p:to>
                                        <p:strVal val="visible"/>
                                      </p:to>
                                    </p:set>
                                    <p:anim calcmode="lin" valueType="num">
                                      <p:cBhvr>
                                        <p:cTn id="63" dur="500" fill="hold"/>
                                        <p:tgtEl>
                                          <p:spTgt spid="24">
                                            <p:txEl>
                                              <p:pRg st="4" end="4"/>
                                            </p:txEl>
                                          </p:spTgt>
                                        </p:tgtEl>
                                        <p:attrNameLst>
                                          <p:attrName>ppt_w</p:attrName>
                                        </p:attrNameLst>
                                      </p:cBhvr>
                                      <p:tavLst>
                                        <p:tav tm="0">
                                          <p:val>
                                            <p:fltVal val="0"/>
                                          </p:val>
                                        </p:tav>
                                        <p:tav tm="100000">
                                          <p:val>
                                            <p:strVal val="#ppt_w"/>
                                          </p:val>
                                        </p:tav>
                                      </p:tavLst>
                                    </p:anim>
                                    <p:anim calcmode="lin" valueType="num">
                                      <p:cBhvr>
                                        <p:cTn id="64" dur="500" fill="hold"/>
                                        <p:tgtEl>
                                          <p:spTgt spid="24">
                                            <p:txEl>
                                              <p:pRg st="4" end="4"/>
                                            </p:txEl>
                                          </p:spTgt>
                                        </p:tgtEl>
                                        <p:attrNameLst>
                                          <p:attrName>ppt_h</p:attrName>
                                        </p:attrNameLst>
                                      </p:cBhvr>
                                      <p:tavLst>
                                        <p:tav tm="0">
                                          <p:val>
                                            <p:fltVal val="0"/>
                                          </p:val>
                                        </p:tav>
                                        <p:tav tm="100000">
                                          <p:val>
                                            <p:strVal val="#ppt_h"/>
                                          </p:val>
                                        </p:tav>
                                      </p:tavLst>
                                    </p:anim>
                                    <p:animEffect transition="in" filter="fade">
                                      <p:cBhvr>
                                        <p:cTn id="65" dur="5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1" y="-3810"/>
            <a:ext cx="9351591" cy="5242560"/>
          </a:xfrm>
          <a:prstGeom prst="rect">
            <a:avLst/>
          </a:prstGeom>
          <a:noFill/>
          <a:ln w="9525">
            <a:noFill/>
            <a:miter lim="800000"/>
            <a:headEnd/>
            <a:tailEnd/>
          </a:ln>
        </p:spPr>
      </p:pic>
      <p:sp>
        <p:nvSpPr>
          <p:cNvPr id="2" name="Title 1"/>
          <p:cNvSpPr>
            <a:spLocks noGrp="1"/>
          </p:cNvSpPr>
          <p:nvPr>
            <p:ph type="title" idx="4294967295"/>
          </p:nvPr>
        </p:nvSpPr>
        <p:spPr>
          <a:xfrm>
            <a:off x="546709" y="4168698"/>
            <a:ext cx="8258175" cy="978693"/>
          </a:xfrm>
        </p:spPr>
        <p:txBody>
          <a:bodyPr>
            <a:normAutofit/>
          </a:bodyPr>
          <a:lstStyle/>
          <a:p>
            <a:pPr algn="l"/>
            <a:r>
              <a:rPr lang="en-US" sz="5000" dirty="0">
                <a:solidFill>
                  <a:schemeClr val="bg1"/>
                </a:solidFill>
              </a:rPr>
              <a:t>Clear, Bold Communication</a:t>
            </a:r>
          </a:p>
        </p:txBody>
      </p:sp>
    </p:spTree>
    <p:extLst>
      <p:ext uri="{BB962C8B-B14F-4D97-AF65-F5344CB8AC3E}">
        <p14:creationId xmlns:p14="http://schemas.microsoft.com/office/powerpoint/2010/main" val="412196085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100" dirty="0"/>
              <a:t>Clear</a:t>
            </a:r>
          </a:p>
        </p:txBody>
      </p:sp>
      <p:pic>
        <p:nvPicPr>
          <p:cNvPr id="4"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rot="16200000">
            <a:off x="4853547" y="854951"/>
            <a:ext cx="5143499" cy="3433596"/>
          </a:xfrm>
          <a:prstGeom prst="rect">
            <a:avLst/>
          </a:prstGeom>
          <a:noFill/>
          <a:ln w="9525">
            <a:noFill/>
            <a:miter lim="800000"/>
            <a:headEnd/>
            <a:tailEnd/>
          </a:ln>
        </p:spPr>
      </p:pic>
      <p:sp>
        <p:nvSpPr>
          <p:cNvPr id="3" name="Rectangle 2"/>
          <p:cNvSpPr/>
          <p:nvPr/>
        </p:nvSpPr>
        <p:spPr>
          <a:xfrm>
            <a:off x="333375" y="1190652"/>
            <a:ext cx="4572000" cy="3253378"/>
          </a:xfrm>
          <a:prstGeom prst="rect">
            <a:avLst/>
          </a:prstGeom>
        </p:spPr>
        <p:txBody>
          <a:bodyPr lIns="57083" tIns="28537" rIns="57083" bIns="28537">
            <a:spAutoFit/>
          </a:bodyPr>
          <a:lstStyle/>
          <a:p>
            <a:pPr>
              <a:buFont typeface="Arial" pitchFamily="34" charset="0"/>
              <a:buNone/>
              <a:defRPr/>
            </a:pPr>
            <a:r>
              <a:rPr lang="en-US" sz="2500" b="1" dirty="0">
                <a:solidFill>
                  <a:srgbClr val="46375A"/>
                </a:solidFill>
                <a:latin typeface="Arial" panose="020B0604020202020204" pitchFamily="34" charset="0"/>
                <a:ea typeface="ＭＳ Ｐゴシック" pitchFamily="34" charset="-128"/>
                <a:cs typeface="Arial" pitchFamily="34" charset="0"/>
              </a:rPr>
              <a:t>Clear </a:t>
            </a:r>
            <a:r>
              <a:rPr lang="en-US" sz="2500" i="1" dirty="0">
                <a:solidFill>
                  <a:srgbClr val="46375A"/>
                </a:solidFill>
                <a:latin typeface="Arial" pitchFamily="34" charset="0"/>
                <a:ea typeface="ＭＳ Ｐゴシック" pitchFamily="34" charset="-128"/>
                <a:cs typeface="Arial" pitchFamily="34" charset="0"/>
              </a:rPr>
              <a:t>Adjective</a:t>
            </a:r>
          </a:p>
          <a:p>
            <a:pPr>
              <a:buFont typeface="Arial" pitchFamily="34" charset="0"/>
              <a:buNone/>
              <a:defRPr/>
            </a:pPr>
            <a:endParaRPr lang="en-US" sz="1300" dirty="0">
              <a:solidFill>
                <a:srgbClr val="46375A"/>
              </a:solidFill>
              <a:latin typeface="Arial" panose="020B0604020202020204" pitchFamily="34" charset="0"/>
              <a:ea typeface="ＭＳ Ｐゴシック" pitchFamily="34" charset="-128"/>
              <a:cs typeface="Arial" panose="020B0604020202020204" pitchFamily="34" charset="0"/>
            </a:endParaRPr>
          </a:p>
          <a:p>
            <a:pPr>
              <a:spcBef>
                <a:spcPts val="375"/>
              </a:spcBef>
              <a:spcAft>
                <a:spcPts val="375"/>
              </a:spcAft>
              <a:defRPr/>
            </a:pPr>
            <a:r>
              <a:rPr lang="en-US" sz="2500" b="1" dirty="0">
                <a:solidFill>
                  <a:srgbClr val="46375A"/>
                </a:solidFill>
                <a:latin typeface="Arial" panose="020B0604020202020204" pitchFamily="34" charset="0"/>
                <a:ea typeface="ＭＳ Ｐゴシック" pitchFamily="34" charset="-128"/>
                <a:cs typeface="Arial" panose="020B0604020202020204" pitchFamily="34" charset="0"/>
              </a:rPr>
              <a:t>1</a:t>
            </a:r>
            <a:r>
              <a:rPr lang="en-US" sz="2500" dirty="0">
                <a:solidFill>
                  <a:srgbClr val="46375A"/>
                </a:solidFill>
                <a:latin typeface="Arial" pitchFamily="34" charset="0"/>
                <a:ea typeface="ＭＳ Ｐゴシック" pitchFamily="34" charset="-128"/>
                <a:cs typeface="Arial" pitchFamily="34" charset="0"/>
              </a:rPr>
              <a:t>. Free from doubt or confusion</a:t>
            </a:r>
          </a:p>
          <a:p>
            <a:pPr>
              <a:spcBef>
                <a:spcPts val="375"/>
              </a:spcBef>
              <a:spcAft>
                <a:spcPts val="375"/>
              </a:spcAft>
              <a:defRPr/>
            </a:pPr>
            <a:r>
              <a:rPr lang="en-US" sz="2500" b="1" dirty="0">
                <a:solidFill>
                  <a:srgbClr val="46375A"/>
                </a:solidFill>
                <a:latin typeface="Arial" pitchFamily="34" charset="0"/>
                <a:ea typeface="ＭＳ Ｐゴシック" pitchFamily="34" charset="-128"/>
                <a:cs typeface="Arial" pitchFamily="34" charset="0"/>
              </a:rPr>
              <a:t>2</a:t>
            </a:r>
            <a:r>
              <a:rPr lang="en-US" sz="2500" dirty="0">
                <a:solidFill>
                  <a:srgbClr val="46375A"/>
                </a:solidFill>
                <a:latin typeface="Arial" pitchFamily="34" charset="0"/>
                <a:ea typeface="ＭＳ Ｐゴシック" pitchFamily="34" charset="-128"/>
                <a:cs typeface="Arial" pitchFamily="34" charset="0"/>
              </a:rPr>
              <a:t>. Certain in the mind; sure</a:t>
            </a:r>
          </a:p>
          <a:p>
            <a:pPr>
              <a:spcBef>
                <a:spcPts val="375"/>
              </a:spcBef>
              <a:spcAft>
                <a:spcPts val="375"/>
              </a:spcAft>
              <a:defRPr/>
            </a:pPr>
            <a:r>
              <a:rPr lang="en-US" sz="2500" b="1" dirty="0">
                <a:solidFill>
                  <a:srgbClr val="46375A"/>
                </a:solidFill>
                <a:latin typeface="Arial" pitchFamily="34" charset="0"/>
                <a:ea typeface="ＭＳ Ｐゴシック" pitchFamily="34" charset="-128"/>
                <a:cs typeface="Arial" pitchFamily="34" charset="0"/>
              </a:rPr>
              <a:t>3</a:t>
            </a:r>
            <a:r>
              <a:rPr lang="en-US" sz="2500" dirty="0">
                <a:solidFill>
                  <a:srgbClr val="46375A"/>
                </a:solidFill>
                <a:latin typeface="Arial" pitchFamily="34" charset="0"/>
                <a:ea typeface="ＭＳ Ｐゴシック" pitchFamily="34" charset="-128"/>
                <a:cs typeface="Arial" pitchFamily="34" charset="0"/>
              </a:rPr>
              <a:t>. Easy to see or hear; distinct </a:t>
            </a:r>
          </a:p>
          <a:p>
            <a:pPr>
              <a:spcBef>
                <a:spcPts val="375"/>
              </a:spcBef>
              <a:spcAft>
                <a:spcPts val="375"/>
              </a:spcAft>
              <a:defRPr/>
            </a:pPr>
            <a:r>
              <a:rPr lang="en-US" sz="2500" b="1" dirty="0">
                <a:solidFill>
                  <a:srgbClr val="46375A"/>
                </a:solidFill>
                <a:latin typeface="Arial" pitchFamily="34" charset="0"/>
                <a:ea typeface="ＭＳ Ｐゴシック" pitchFamily="34" charset="-128"/>
                <a:cs typeface="Arial" pitchFamily="34" charset="0"/>
              </a:rPr>
              <a:t>4</a:t>
            </a:r>
            <a:r>
              <a:rPr lang="en-US" sz="2500" dirty="0">
                <a:solidFill>
                  <a:srgbClr val="46375A"/>
                </a:solidFill>
                <a:latin typeface="Arial" pitchFamily="34" charset="0"/>
                <a:ea typeface="ＭＳ Ｐゴシック" pitchFamily="34" charset="-128"/>
                <a:cs typeface="Arial" pitchFamily="34" charset="0"/>
              </a:rPr>
              <a:t>. Evident or obvious</a:t>
            </a:r>
          </a:p>
          <a:p>
            <a:pPr>
              <a:buFont typeface="Arial" pitchFamily="34" charset="0"/>
              <a:buNone/>
              <a:defRPr/>
            </a:pPr>
            <a:endParaRPr lang="en-US" sz="2500" dirty="0">
              <a:solidFill>
                <a:srgbClr val="46375A"/>
              </a:solidFill>
              <a:latin typeface="Arial" pitchFamily="34" charset="0"/>
              <a:ea typeface="ＭＳ Ｐゴシック" pitchFamily="34" charset="-128"/>
              <a:cs typeface="Arial" pitchFamily="34" charset="0"/>
            </a:endParaRPr>
          </a:p>
          <a:p>
            <a:pPr>
              <a:buFont typeface="Arial" pitchFamily="34" charset="0"/>
              <a:buNone/>
              <a:defRPr/>
            </a:pPr>
            <a:r>
              <a:rPr lang="en-US" sz="900" dirty="0">
                <a:solidFill>
                  <a:schemeClr val="bg1"/>
                </a:solidFill>
                <a:latin typeface="Arial" pitchFamily="34" charset="0"/>
                <a:ea typeface="ＭＳ Ｐゴシック" pitchFamily="34" charset="-128"/>
                <a:cs typeface="Arial" pitchFamily="34" charset="0"/>
                <a:hlinkClick r:id="rId4" action="ppaction://hlinkfile"/>
              </a:rPr>
              <a:t>Collins Essential English Dictionary</a:t>
            </a:r>
            <a:r>
              <a:rPr lang="en-US" sz="900" dirty="0">
                <a:solidFill>
                  <a:schemeClr val="bg1"/>
                </a:solidFill>
                <a:latin typeface="Arial" pitchFamily="34" charset="0"/>
                <a:ea typeface="ＭＳ Ｐゴシック" pitchFamily="34" charset="-128"/>
                <a:cs typeface="Arial" pitchFamily="34" charset="0"/>
              </a:rPr>
              <a:t> </a:t>
            </a:r>
          </a:p>
          <a:p>
            <a:pPr eaLnBrk="1" hangingPunct="1">
              <a:spcAft>
                <a:spcPct val="25000"/>
              </a:spcAft>
              <a:buFont typeface="Wingdings" pitchFamily="2" charset="2"/>
              <a:buNone/>
              <a:defRPr/>
            </a:pPr>
            <a:r>
              <a:rPr lang="en-US" sz="900" dirty="0">
                <a:solidFill>
                  <a:srgbClr val="46375A"/>
                </a:solidFill>
                <a:latin typeface="Arial" pitchFamily="34" charset="0"/>
                <a:ea typeface="ＭＳ Ｐゴシック" pitchFamily="34" charset="-128"/>
                <a:cs typeface="Arial" pitchFamily="34" charset="0"/>
              </a:rPr>
              <a:t>2nd Edition 2006 © HarperCollins Publishers 2004, 2006</a:t>
            </a:r>
            <a:endParaRPr lang="en-US" sz="900" b="1" i="1" dirty="0">
              <a:solidFill>
                <a:srgbClr val="46375A"/>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5488668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100" dirty="0"/>
              <a:t>Bold</a:t>
            </a:r>
          </a:p>
        </p:txBody>
      </p:sp>
      <p:sp>
        <p:nvSpPr>
          <p:cNvPr id="3" name="Rectangle 2"/>
          <p:cNvSpPr/>
          <p:nvPr/>
        </p:nvSpPr>
        <p:spPr>
          <a:xfrm>
            <a:off x="4667251" y="1317258"/>
            <a:ext cx="4333875" cy="3350841"/>
          </a:xfrm>
          <a:prstGeom prst="rect">
            <a:avLst/>
          </a:prstGeom>
        </p:spPr>
        <p:txBody>
          <a:bodyPr wrap="square" lIns="57083" tIns="28537" rIns="57083" bIns="28537">
            <a:spAutoFit/>
          </a:bodyPr>
          <a:lstStyle/>
          <a:p>
            <a:pPr>
              <a:buFont typeface="Arial" pitchFamily="34" charset="0"/>
              <a:buNone/>
              <a:defRPr/>
            </a:pPr>
            <a:r>
              <a:rPr lang="en-US" sz="2500" b="1" dirty="0">
                <a:solidFill>
                  <a:srgbClr val="46375A"/>
                </a:solidFill>
                <a:latin typeface="Arial" panose="020B0604020202020204" pitchFamily="34" charset="0"/>
                <a:ea typeface="ＭＳ Ｐゴシック" pitchFamily="34" charset="-128"/>
                <a:cs typeface="Arial" pitchFamily="34" charset="0"/>
              </a:rPr>
              <a:t>Bold </a:t>
            </a:r>
            <a:r>
              <a:rPr lang="en-US" sz="2500" i="1" dirty="0">
                <a:solidFill>
                  <a:srgbClr val="46375A"/>
                </a:solidFill>
                <a:latin typeface="Arial" pitchFamily="34" charset="0"/>
                <a:ea typeface="ＭＳ Ｐゴシック" pitchFamily="34" charset="-128"/>
                <a:cs typeface="Arial" pitchFamily="34" charset="0"/>
              </a:rPr>
              <a:t>Adjective</a:t>
            </a:r>
          </a:p>
          <a:p>
            <a:pPr>
              <a:buFont typeface="Arial" pitchFamily="34" charset="0"/>
              <a:buNone/>
              <a:defRPr/>
            </a:pPr>
            <a:endParaRPr lang="en-US" sz="1300" dirty="0">
              <a:solidFill>
                <a:srgbClr val="46375A"/>
              </a:solidFill>
              <a:latin typeface="Arial" panose="020B0604020202020204" pitchFamily="34" charset="0"/>
              <a:ea typeface="ＭＳ Ｐゴシック" pitchFamily="34" charset="-128"/>
              <a:cs typeface="Arial" panose="020B0604020202020204" pitchFamily="34" charset="0"/>
            </a:endParaRPr>
          </a:p>
          <a:p>
            <a:pPr marL="285402" indent="-285402">
              <a:spcBef>
                <a:spcPts val="375"/>
              </a:spcBef>
              <a:spcAft>
                <a:spcPts val="375"/>
              </a:spcAft>
              <a:buFont typeface="+mj-lt"/>
              <a:buAutoNum type="arabicPeriod"/>
              <a:defRPr/>
            </a:pPr>
            <a:r>
              <a:rPr lang="en-US" sz="2500" dirty="0">
                <a:solidFill>
                  <a:srgbClr val="46375A"/>
                </a:solidFill>
                <a:latin typeface="Arial" pitchFamily="34" charset="0"/>
                <a:ea typeface="ＭＳ Ｐゴシック" pitchFamily="34" charset="-128"/>
                <a:cs typeface="Arial" pitchFamily="34" charset="0"/>
              </a:rPr>
              <a:t>Courageous, confident, fearless</a:t>
            </a:r>
          </a:p>
          <a:p>
            <a:pPr marL="285402" indent="-285402">
              <a:spcBef>
                <a:spcPts val="375"/>
              </a:spcBef>
              <a:spcAft>
                <a:spcPts val="375"/>
              </a:spcAft>
              <a:buFont typeface="+mj-lt"/>
              <a:buAutoNum type="arabicPeriod"/>
              <a:defRPr/>
            </a:pPr>
            <a:r>
              <a:rPr lang="en-US" sz="2500" dirty="0">
                <a:solidFill>
                  <a:srgbClr val="46375A"/>
                </a:solidFill>
                <a:latin typeface="Arial" pitchFamily="34" charset="0"/>
                <a:ea typeface="ＭＳ Ｐゴシック" pitchFamily="34" charset="-128"/>
                <a:cs typeface="Arial" pitchFamily="34" charset="0"/>
              </a:rPr>
              <a:t>Immodest</a:t>
            </a:r>
          </a:p>
          <a:p>
            <a:pPr marL="285402" indent="-285402">
              <a:spcBef>
                <a:spcPts val="375"/>
              </a:spcBef>
              <a:spcAft>
                <a:spcPts val="375"/>
              </a:spcAft>
              <a:buFont typeface="+mj-lt"/>
              <a:buAutoNum type="arabicPeriod"/>
              <a:defRPr/>
            </a:pPr>
            <a:r>
              <a:rPr lang="en-US" sz="2500" dirty="0">
                <a:solidFill>
                  <a:srgbClr val="46375A"/>
                </a:solidFill>
                <a:latin typeface="Arial" pitchFamily="34" charset="0"/>
                <a:ea typeface="ＭＳ Ｐゴシック" pitchFamily="34" charset="-128"/>
                <a:cs typeface="Arial" pitchFamily="34" charset="0"/>
              </a:rPr>
              <a:t>Standing out distinctly, conspicuous</a:t>
            </a:r>
          </a:p>
          <a:p>
            <a:pPr>
              <a:buFont typeface="Arial" pitchFamily="34" charset="0"/>
              <a:buNone/>
              <a:defRPr/>
            </a:pPr>
            <a:endParaRPr lang="en-US" sz="1300" dirty="0">
              <a:solidFill>
                <a:srgbClr val="46375A"/>
              </a:solidFill>
              <a:latin typeface="Arial" pitchFamily="34" charset="0"/>
              <a:ea typeface="ＭＳ Ｐゴシック" pitchFamily="34" charset="-128"/>
              <a:cs typeface="Arial" pitchFamily="34" charset="0"/>
            </a:endParaRPr>
          </a:p>
          <a:p>
            <a:pPr>
              <a:buFont typeface="Arial" pitchFamily="34" charset="0"/>
              <a:buNone/>
              <a:defRPr/>
            </a:pPr>
            <a:r>
              <a:rPr lang="en-US" sz="900" dirty="0">
                <a:solidFill>
                  <a:schemeClr val="bg1"/>
                </a:solidFill>
                <a:latin typeface="Arial" pitchFamily="34" charset="0"/>
                <a:ea typeface="ＭＳ Ｐゴシック" pitchFamily="34" charset="-128"/>
                <a:cs typeface="Arial" pitchFamily="34" charset="0"/>
                <a:hlinkClick r:id="rId3" action="ppaction://hlinkfile"/>
              </a:rPr>
              <a:t>Collins Essential English Dictionary</a:t>
            </a:r>
            <a:r>
              <a:rPr lang="en-US" sz="900" dirty="0">
                <a:solidFill>
                  <a:schemeClr val="bg1"/>
                </a:solidFill>
                <a:latin typeface="Arial" pitchFamily="34" charset="0"/>
                <a:ea typeface="ＭＳ Ｐゴシック" pitchFamily="34" charset="-128"/>
                <a:cs typeface="Arial" pitchFamily="34" charset="0"/>
              </a:rPr>
              <a:t> </a:t>
            </a:r>
          </a:p>
          <a:p>
            <a:pPr eaLnBrk="1" hangingPunct="1">
              <a:spcAft>
                <a:spcPct val="25000"/>
              </a:spcAft>
              <a:buFont typeface="Wingdings" pitchFamily="2" charset="2"/>
              <a:buNone/>
              <a:defRPr/>
            </a:pPr>
            <a:r>
              <a:rPr lang="en-US" sz="900" dirty="0">
                <a:solidFill>
                  <a:srgbClr val="46375A"/>
                </a:solidFill>
                <a:latin typeface="Arial" pitchFamily="34" charset="0"/>
                <a:ea typeface="ＭＳ Ｐゴシック" pitchFamily="34" charset="-128"/>
                <a:cs typeface="Arial" pitchFamily="34" charset="0"/>
              </a:rPr>
              <a:t>2nd Edition 2006 © HarperCollins Publishers 2004, 2006</a:t>
            </a:r>
            <a:endParaRPr lang="en-US" sz="900" b="1" i="1" dirty="0">
              <a:solidFill>
                <a:srgbClr val="46375A"/>
              </a:solidFill>
              <a:latin typeface="Arial" pitchFamily="34" charset="0"/>
              <a:ea typeface="ＭＳ Ｐゴシック" pitchFamily="34" charset="-128"/>
              <a:cs typeface="Arial"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 y="-13335"/>
            <a:ext cx="3849453" cy="5204460"/>
          </a:xfrm>
          <a:prstGeom prst="rect">
            <a:avLst/>
          </a:prstGeom>
        </p:spPr>
      </p:pic>
    </p:spTree>
    <p:extLst>
      <p:ext uri="{BB962C8B-B14F-4D97-AF65-F5344CB8AC3E}">
        <p14:creationId xmlns:p14="http://schemas.microsoft.com/office/powerpoint/2010/main" val="23479005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2400" y="69157"/>
            <a:ext cx="8949600" cy="978693"/>
          </a:xfrm>
        </p:spPr>
        <p:txBody>
          <a:bodyPr>
            <a:normAutofit/>
          </a:bodyPr>
          <a:lstStyle/>
          <a:p>
            <a:r>
              <a:rPr lang="en-US" sz="4100" dirty="0"/>
              <a:t>Craft One Phrase for Each</a:t>
            </a:r>
          </a:p>
        </p:txBody>
      </p:sp>
      <p:sp>
        <p:nvSpPr>
          <p:cNvPr id="4" name="Rectangle 3"/>
          <p:cNvSpPr txBox="1">
            <a:spLocks noChangeArrowheads="1"/>
          </p:cNvSpPr>
          <p:nvPr/>
        </p:nvSpPr>
        <p:spPr>
          <a:xfrm>
            <a:off x="655033" y="1095375"/>
            <a:ext cx="7834313" cy="3810000"/>
          </a:xfrm>
          <a:prstGeom prst="rect">
            <a:avLst/>
          </a:prstGeom>
          <a:ln w="12700">
            <a:miter lim="400000"/>
          </a:ln>
          <a:extLst>
            <a:ext uri="{C572A759-6A51-4108-AA02-DFA0A04FC94B}">
              <ma14:wrappingTextBoxFlag xmlns="" xmlns:ma14="http://schemas.microsoft.com/office/mac/drawingml/2011/main" val="1"/>
            </a:ext>
          </a:extLst>
        </p:spPr>
        <p:txBody>
          <a:bodyPr lIns="40743" tIns="40743" rIns="40743" bIns="40743">
            <a:normAutofit/>
          </a:bodyPr>
          <a:lstStyle>
            <a:lvl1pPr marL="489834" indent="-489834" defTabSz="653110">
              <a:spcBef>
                <a:spcPts val="1000"/>
              </a:spcBef>
              <a:buSzPct val="100000"/>
              <a:buFont typeface="Arial"/>
              <a:buChar char="•"/>
              <a:defRPr sz="4600">
                <a:latin typeface="Arial" pitchFamily="34" charset="0"/>
                <a:ea typeface="Arial" pitchFamily="34" charset="0"/>
                <a:cs typeface="Arial" pitchFamily="34" charset="0"/>
                <a:sym typeface="Calibri"/>
              </a:defRPr>
            </a:lvl1pPr>
            <a:lvl2pPr marL="1119618" indent="-466507" defTabSz="653110">
              <a:spcBef>
                <a:spcPts val="1000"/>
              </a:spcBef>
              <a:buSzPct val="100000"/>
              <a:buFont typeface="Arial"/>
              <a:buChar char="–"/>
              <a:defRPr sz="4600">
                <a:latin typeface="Arial" pitchFamily="34" charset="0"/>
                <a:ea typeface="Arial" pitchFamily="34" charset="0"/>
                <a:cs typeface="Arial" pitchFamily="34" charset="0"/>
                <a:sym typeface="Calibri"/>
              </a:defRPr>
            </a:lvl2pPr>
            <a:lvl3pPr marL="1741627" indent="-435406" defTabSz="653110">
              <a:spcBef>
                <a:spcPts val="1000"/>
              </a:spcBef>
              <a:buSzPct val="100000"/>
              <a:buFont typeface="Arial"/>
              <a:buChar char="•"/>
              <a:defRPr sz="4600">
                <a:latin typeface="Arial" pitchFamily="34" charset="0"/>
                <a:ea typeface="Arial" pitchFamily="34" charset="0"/>
                <a:cs typeface="Arial" pitchFamily="34" charset="0"/>
                <a:sym typeface="Calibri"/>
              </a:defRPr>
            </a:lvl3pPr>
            <a:lvl4pPr marL="2481819" indent="-522488" defTabSz="653110">
              <a:spcBef>
                <a:spcPts val="1000"/>
              </a:spcBef>
              <a:buSzPct val="100000"/>
              <a:buFont typeface="Arial"/>
              <a:buChar char="–"/>
              <a:defRPr sz="4600">
                <a:latin typeface="Arial" pitchFamily="34" charset="0"/>
                <a:ea typeface="Arial" pitchFamily="34" charset="0"/>
                <a:cs typeface="Arial" pitchFamily="34" charset="0"/>
                <a:sym typeface="Calibri"/>
              </a:defRPr>
            </a:lvl4pPr>
            <a:lvl5pPr marL="3134930" indent="-522488" defTabSz="653110">
              <a:spcBef>
                <a:spcPts val="1000"/>
              </a:spcBef>
              <a:buSzPct val="100000"/>
              <a:buFont typeface="Arial"/>
              <a:buChar char="»"/>
              <a:defRPr sz="4600">
                <a:latin typeface="Arial" pitchFamily="34" charset="0"/>
                <a:ea typeface="Arial" pitchFamily="34" charset="0"/>
                <a:cs typeface="Arial" pitchFamily="34" charset="0"/>
                <a:sym typeface="Calibri"/>
              </a:defRPr>
            </a:lvl5pPr>
            <a:lvl6pPr marL="3788038" indent="-522488" defTabSz="653110">
              <a:spcBef>
                <a:spcPts val="1000"/>
              </a:spcBef>
              <a:buSzPct val="100000"/>
              <a:buFont typeface="Arial"/>
              <a:buChar char="•"/>
              <a:defRPr sz="4600">
                <a:latin typeface="Calibri"/>
                <a:ea typeface="Calibri"/>
                <a:cs typeface="Calibri"/>
                <a:sym typeface="Calibri"/>
              </a:defRPr>
            </a:lvl6pPr>
            <a:lvl7pPr marL="4441149" indent="-522488" defTabSz="653110">
              <a:spcBef>
                <a:spcPts val="1000"/>
              </a:spcBef>
              <a:buSzPct val="100000"/>
              <a:buFont typeface="Arial"/>
              <a:buChar char="•"/>
              <a:defRPr sz="4600">
                <a:latin typeface="Calibri"/>
                <a:ea typeface="Calibri"/>
                <a:cs typeface="Calibri"/>
                <a:sym typeface="Calibri"/>
              </a:defRPr>
            </a:lvl7pPr>
            <a:lvl8pPr marL="5094258" indent="-522486" defTabSz="653110">
              <a:spcBef>
                <a:spcPts val="1000"/>
              </a:spcBef>
              <a:buSzPct val="100000"/>
              <a:buFont typeface="Arial"/>
              <a:buChar char="•"/>
              <a:defRPr sz="4600">
                <a:latin typeface="Calibri"/>
                <a:ea typeface="Calibri"/>
                <a:cs typeface="Calibri"/>
                <a:sym typeface="Calibri"/>
              </a:defRPr>
            </a:lvl8pPr>
            <a:lvl9pPr marL="5747368" indent="-522486" defTabSz="653110">
              <a:spcBef>
                <a:spcPts val="1000"/>
              </a:spcBef>
              <a:buSzPct val="100000"/>
              <a:buFont typeface="Arial"/>
              <a:buChar char="•"/>
              <a:defRPr sz="4600">
                <a:latin typeface="Calibri"/>
                <a:ea typeface="Calibri"/>
                <a:cs typeface="Calibri"/>
                <a:sym typeface="Calibri"/>
              </a:defRPr>
            </a:lvl9pPr>
          </a:lstStyle>
          <a:p>
            <a:pPr algn="l" rtl="0">
              <a:buFont typeface="Arial" charset="0"/>
              <a:buNone/>
            </a:pPr>
            <a:r>
              <a:rPr lang="en-US" sz="2100" b="1" dirty="0">
                <a:solidFill>
                  <a:srgbClr val="000000"/>
                </a:solidFill>
                <a:ea typeface="ＭＳ Ｐゴシック" pitchFamily="34" charset="-128"/>
                <a:cs typeface="Century Gothic" pitchFamily="34" charset="0"/>
              </a:rPr>
              <a:t>     			</a:t>
            </a:r>
            <a:r>
              <a:rPr lang="en-US" sz="2800" b="1" u="sng" dirty="0">
                <a:solidFill>
                  <a:srgbClr val="46375A"/>
                </a:solidFill>
                <a:ea typeface="ＭＳ Ｐゴシック" pitchFamily="34" charset="-128"/>
              </a:rPr>
              <a:t>Clear</a:t>
            </a:r>
            <a:r>
              <a:rPr lang="en-US" sz="2800" b="1" dirty="0">
                <a:solidFill>
                  <a:srgbClr val="46375A"/>
                </a:solidFill>
                <a:ea typeface="ＭＳ Ｐゴシック" pitchFamily="34" charset="-128"/>
              </a:rPr>
              <a:t>		 			</a:t>
            </a:r>
            <a:r>
              <a:rPr lang="en-US" sz="2800" b="1" u="sng" dirty="0">
                <a:solidFill>
                  <a:srgbClr val="46375A"/>
                </a:solidFill>
                <a:ea typeface="ＭＳ Ｐゴシック" pitchFamily="34" charset="-128"/>
              </a:rPr>
              <a:t>Bold</a:t>
            </a:r>
            <a:endParaRPr lang="en-US" sz="2800" i="1" u="sng" dirty="0">
              <a:solidFill>
                <a:srgbClr val="46375A"/>
              </a:solidFill>
              <a:ea typeface="ＭＳ Ｐゴシック" pitchFamily="34" charset="-128"/>
            </a:endParaRPr>
          </a:p>
          <a:p>
            <a:pPr algn="r" rtl="0">
              <a:buFont typeface="Arial" charset="0"/>
              <a:buNone/>
            </a:pPr>
            <a:endParaRPr lang="en-US" sz="1300" dirty="0">
              <a:solidFill>
                <a:srgbClr val="000000"/>
              </a:solidFill>
              <a:latin typeface="Calibri" pitchFamily="34" charset="0"/>
              <a:ea typeface="ＭＳ Ｐゴシック" pitchFamily="34" charset="-128"/>
              <a:cs typeface="Century Gothic" pitchFamily="34" charset="0"/>
            </a:endParaRPr>
          </a:p>
          <a:p>
            <a:pPr algn="l" rtl="0">
              <a:buFont typeface="Arial" charset="0"/>
              <a:buNone/>
            </a:pPr>
            <a:endParaRPr lang="en-US" sz="1000" b="1" dirty="0">
              <a:solidFill>
                <a:srgbClr val="000000"/>
              </a:solidFill>
              <a:latin typeface="Simplified Arabic" pitchFamily="18" charset="-78"/>
              <a:ea typeface="ＭＳ Ｐゴシック" pitchFamily="34" charset="-128"/>
              <a:cs typeface="Simplified Arabic" pitchFamily="18" charset="-78"/>
            </a:endParaRPr>
          </a:p>
        </p:txBody>
      </p:sp>
      <p:cxnSp>
        <p:nvCxnSpPr>
          <p:cNvPr id="5" name="Straight Connector 4"/>
          <p:cNvCxnSpPr/>
          <p:nvPr/>
        </p:nvCxnSpPr>
        <p:spPr>
          <a:xfrm>
            <a:off x="4572000" y="1404955"/>
            <a:ext cx="0" cy="3119438"/>
          </a:xfrm>
          <a:prstGeom prst="line">
            <a:avLst/>
          </a:prstGeom>
          <a:ln w="25400">
            <a:solidFill>
              <a:srgbClr val="4637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438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shake.jpg"/>
          <p:cNvPicPr>
            <a:picLocks noChangeAspect="1"/>
          </p:cNvPicPr>
          <p:nvPr/>
        </p:nvPicPr>
        <p:blipFill>
          <a:blip r:embed="rId2" cstate="print">
            <a:lum bright="70000" contrast="-70000"/>
            <a:extLst>
              <a:ext uri="{28A0092B-C50C-407E-A947-70E740481C1C}">
                <a14:useLocalDpi xmlns:a14="http://schemas.microsoft.com/office/drawing/2010/main"/>
              </a:ext>
            </a:extLst>
          </a:blip>
          <a:stretch>
            <a:fillRect/>
          </a:stretch>
        </p:blipFill>
        <p:spPr bwMode="auto">
          <a:xfrm>
            <a:off x="2581" y="-761999"/>
            <a:ext cx="9141421" cy="6276525"/>
          </a:xfrm>
          <a:prstGeom prst="rect">
            <a:avLst/>
          </a:prstGeom>
          <a:noFill/>
          <a:ln w="9525">
            <a:noFill/>
            <a:miter lim="800000"/>
            <a:headEnd/>
            <a:tailEnd/>
          </a:ln>
        </p:spPr>
      </p:pic>
      <p:sp>
        <p:nvSpPr>
          <p:cNvPr id="3" name="Title 2"/>
          <p:cNvSpPr>
            <a:spLocks noGrp="1"/>
          </p:cNvSpPr>
          <p:nvPr>
            <p:ph type="title"/>
          </p:nvPr>
        </p:nvSpPr>
        <p:spPr/>
        <p:txBody>
          <a:bodyPr>
            <a:normAutofit/>
          </a:bodyPr>
          <a:lstStyle/>
          <a:p>
            <a:r>
              <a:rPr lang="en-US" sz="4100" b="1" dirty="0"/>
              <a:t>Be Clear &amp; Bold</a:t>
            </a:r>
          </a:p>
        </p:txBody>
      </p:sp>
      <p:sp>
        <p:nvSpPr>
          <p:cNvPr id="4" name="Rectangle 3"/>
          <p:cNvSpPr txBox="1">
            <a:spLocks noChangeArrowheads="1"/>
          </p:cNvSpPr>
          <p:nvPr/>
        </p:nvSpPr>
        <p:spPr>
          <a:xfrm>
            <a:off x="655033" y="1095375"/>
            <a:ext cx="7834313" cy="3810000"/>
          </a:xfrm>
          <a:prstGeom prst="rect">
            <a:avLst/>
          </a:prstGeom>
          <a:ln w="12700">
            <a:miter lim="400000"/>
          </a:ln>
          <a:extLst>
            <a:ext uri="{C572A759-6A51-4108-AA02-DFA0A04FC94B}">
              <ma14:wrappingTextBoxFlag xmlns:ma14="http://schemas.microsoft.com/office/mac/drawingml/2011/main" xmlns="" val="1"/>
            </a:ext>
          </a:extLst>
        </p:spPr>
        <p:txBody>
          <a:bodyPr lIns="40779" tIns="40779" rIns="40779" bIns="40779">
            <a:normAutofit/>
          </a:bodyPr>
          <a:lstStyle>
            <a:lvl1pPr marL="489834" indent="-489834" defTabSz="653110">
              <a:spcBef>
                <a:spcPts val="1000"/>
              </a:spcBef>
              <a:buSzPct val="100000"/>
              <a:buFont typeface="Arial"/>
              <a:buChar char="•"/>
              <a:defRPr sz="4600">
                <a:latin typeface="Arial" pitchFamily="34" charset="0"/>
                <a:ea typeface="Arial" pitchFamily="34" charset="0"/>
                <a:cs typeface="Arial" pitchFamily="34" charset="0"/>
                <a:sym typeface="Calibri"/>
              </a:defRPr>
            </a:lvl1pPr>
            <a:lvl2pPr marL="1119618" indent="-466507" defTabSz="653110">
              <a:spcBef>
                <a:spcPts val="1000"/>
              </a:spcBef>
              <a:buSzPct val="100000"/>
              <a:buFont typeface="Arial"/>
              <a:buChar char="–"/>
              <a:defRPr sz="4600">
                <a:latin typeface="Arial" pitchFamily="34" charset="0"/>
                <a:ea typeface="Arial" pitchFamily="34" charset="0"/>
                <a:cs typeface="Arial" pitchFamily="34" charset="0"/>
                <a:sym typeface="Calibri"/>
              </a:defRPr>
            </a:lvl2pPr>
            <a:lvl3pPr marL="1741627" indent="-435406" defTabSz="653110">
              <a:spcBef>
                <a:spcPts val="1000"/>
              </a:spcBef>
              <a:buSzPct val="100000"/>
              <a:buFont typeface="Arial"/>
              <a:buChar char="•"/>
              <a:defRPr sz="4600">
                <a:latin typeface="Arial" pitchFamily="34" charset="0"/>
                <a:ea typeface="Arial" pitchFamily="34" charset="0"/>
                <a:cs typeface="Arial" pitchFamily="34" charset="0"/>
                <a:sym typeface="Calibri"/>
              </a:defRPr>
            </a:lvl3pPr>
            <a:lvl4pPr marL="2481819" indent="-522488" defTabSz="653110">
              <a:spcBef>
                <a:spcPts val="1000"/>
              </a:spcBef>
              <a:buSzPct val="100000"/>
              <a:buFont typeface="Arial"/>
              <a:buChar char="–"/>
              <a:defRPr sz="4600">
                <a:latin typeface="Arial" pitchFamily="34" charset="0"/>
                <a:ea typeface="Arial" pitchFamily="34" charset="0"/>
                <a:cs typeface="Arial" pitchFamily="34" charset="0"/>
                <a:sym typeface="Calibri"/>
              </a:defRPr>
            </a:lvl4pPr>
            <a:lvl5pPr marL="3134930" indent="-522488" defTabSz="653110">
              <a:spcBef>
                <a:spcPts val="1000"/>
              </a:spcBef>
              <a:buSzPct val="100000"/>
              <a:buFont typeface="Arial"/>
              <a:buChar char="»"/>
              <a:defRPr sz="4600">
                <a:latin typeface="Arial" pitchFamily="34" charset="0"/>
                <a:ea typeface="Arial" pitchFamily="34" charset="0"/>
                <a:cs typeface="Arial" pitchFamily="34" charset="0"/>
                <a:sym typeface="Calibri"/>
              </a:defRPr>
            </a:lvl5pPr>
            <a:lvl6pPr marL="3788038" indent="-522488" defTabSz="653110">
              <a:spcBef>
                <a:spcPts val="1000"/>
              </a:spcBef>
              <a:buSzPct val="100000"/>
              <a:buFont typeface="Arial"/>
              <a:buChar char="•"/>
              <a:defRPr sz="4600">
                <a:latin typeface="Calibri"/>
                <a:ea typeface="Calibri"/>
                <a:cs typeface="Calibri"/>
                <a:sym typeface="Calibri"/>
              </a:defRPr>
            </a:lvl6pPr>
            <a:lvl7pPr marL="4441149" indent="-522488" defTabSz="653110">
              <a:spcBef>
                <a:spcPts val="1000"/>
              </a:spcBef>
              <a:buSzPct val="100000"/>
              <a:buFont typeface="Arial"/>
              <a:buChar char="•"/>
              <a:defRPr sz="4600">
                <a:latin typeface="Calibri"/>
                <a:ea typeface="Calibri"/>
                <a:cs typeface="Calibri"/>
                <a:sym typeface="Calibri"/>
              </a:defRPr>
            </a:lvl7pPr>
            <a:lvl8pPr marL="5094258" indent="-522486" defTabSz="653110">
              <a:spcBef>
                <a:spcPts val="1000"/>
              </a:spcBef>
              <a:buSzPct val="100000"/>
              <a:buFont typeface="Arial"/>
              <a:buChar char="•"/>
              <a:defRPr sz="4600">
                <a:latin typeface="Calibri"/>
                <a:ea typeface="Calibri"/>
                <a:cs typeface="Calibri"/>
                <a:sym typeface="Calibri"/>
              </a:defRPr>
            </a:lvl8pPr>
            <a:lvl9pPr marL="5747368" indent="-522486" defTabSz="653110">
              <a:spcBef>
                <a:spcPts val="1000"/>
              </a:spcBef>
              <a:buSzPct val="100000"/>
              <a:buFont typeface="Arial"/>
              <a:buChar char="•"/>
              <a:defRPr sz="4600">
                <a:latin typeface="Calibri"/>
                <a:ea typeface="Calibri"/>
                <a:cs typeface="Calibri"/>
                <a:sym typeface="Calibri"/>
              </a:defRPr>
            </a:lvl9pPr>
          </a:lstStyle>
          <a:p>
            <a:pPr>
              <a:buFont typeface="Arial" charset="0"/>
              <a:buNone/>
            </a:pPr>
            <a:r>
              <a:rPr lang="en-US" sz="2100" b="1" dirty="0">
                <a:ea typeface="ＭＳ Ｐゴシック" pitchFamily="34" charset="-128"/>
                <a:cs typeface="Century Gothic" pitchFamily="34" charset="0"/>
              </a:rPr>
              <a:t>     			</a:t>
            </a:r>
            <a:endParaRPr lang="en-US" sz="2800" i="1" u="sng" dirty="0">
              <a:solidFill>
                <a:srgbClr val="46375A"/>
              </a:solidFill>
              <a:ea typeface="ＭＳ Ｐゴシック" pitchFamily="34" charset="-128"/>
            </a:endParaRPr>
          </a:p>
          <a:p>
            <a:pPr algn="r">
              <a:buFont typeface="Arial" charset="0"/>
              <a:buNone/>
            </a:pPr>
            <a:endParaRPr lang="en-US" sz="1300" dirty="0">
              <a:latin typeface="Calibri" pitchFamily="34" charset="0"/>
              <a:ea typeface="ＭＳ Ｐゴシック" pitchFamily="34" charset="-128"/>
              <a:cs typeface="Century Gothic" pitchFamily="34" charset="0"/>
            </a:endParaRPr>
          </a:p>
          <a:p>
            <a:pPr>
              <a:buFont typeface="Arial" charset="0"/>
              <a:buNone/>
            </a:pPr>
            <a:endParaRPr lang="en-US" sz="1000" b="1" dirty="0">
              <a:latin typeface="Simplified Arabic" pitchFamily="18" charset="-78"/>
              <a:ea typeface="ＭＳ Ｐゴシック" pitchFamily="34" charset="-128"/>
              <a:cs typeface="Simplified Arabic" pitchFamily="18" charset="-78"/>
            </a:endParaRPr>
          </a:p>
        </p:txBody>
      </p:sp>
      <p:sp>
        <p:nvSpPr>
          <p:cNvPr id="6" name="Rectangle 3"/>
          <p:cNvSpPr txBox="1">
            <a:spLocks noChangeArrowheads="1"/>
          </p:cNvSpPr>
          <p:nvPr/>
        </p:nvSpPr>
        <p:spPr>
          <a:xfrm>
            <a:off x="666750" y="1238254"/>
            <a:ext cx="8095650" cy="3476625"/>
          </a:xfrm>
          <a:prstGeom prst="rect">
            <a:avLst/>
          </a:prstGeom>
        </p:spPr>
        <p:txBody>
          <a:bodyPr lIns="57091" tIns="28574" rIns="57091" bIns="28574">
            <a:normAutofit fontScale="92500"/>
          </a:bodyPr>
          <a:lstStyle>
            <a:lvl1pPr marL="489834" indent="-489834" defTabSz="653110">
              <a:spcBef>
                <a:spcPts val="1000"/>
              </a:spcBef>
              <a:buSzPct val="100000"/>
              <a:buFont typeface="Arial"/>
              <a:buChar char="•"/>
              <a:defRPr sz="4600">
                <a:latin typeface="Arial" pitchFamily="34" charset="0"/>
                <a:ea typeface="Arial" pitchFamily="34" charset="0"/>
                <a:cs typeface="Arial" pitchFamily="34" charset="0"/>
                <a:sym typeface="Calibri"/>
              </a:defRPr>
            </a:lvl1pPr>
            <a:lvl2pPr marL="1119618" indent="-466507" defTabSz="653110">
              <a:spcBef>
                <a:spcPts val="1000"/>
              </a:spcBef>
              <a:buSzPct val="100000"/>
              <a:buFont typeface="Arial"/>
              <a:buChar char="–"/>
              <a:defRPr sz="4600">
                <a:latin typeface="Arial" pitchFamily="34" charset="0"/>
                <a:ea typeface="Arial" pitchFamily="34" charset="0"/>
                <a:cs typeface="Arial" pitchFamily="34" charset="0"/>
                <a:sym typeface="Calibri"/>
              </a:defRPr>
            </a:lvl2pPr>
            <a:lvl3pPr marL="1741627" indent="-435406" defTabSz="653110">
              <a:spcBef>
                <a:spcPts val="1000"/>
              </a:spcBef>
              <a:buSzPct val="100000"/>
              <a:buFont typeface="Arial"/>
              <a:buChar char="•"/>
              <a:defRPr sz="4600">
                <a:latin typeface="Arial" pitchFamily="34" charset="0"/>
                <a:ea typeface="Arial" pitchFamily="34" charset="0"/>
                <a:cs typeface="Arial" pitchFamily="34" charset="0"/>
                <a:sym typeface="Calibri"/>
              </a:defRPr>
            </a:lvl3pPr>
            <a:lvl4pPr marL="2481819" indent="-522488" defTabSz="653110">
              <a:spcBef>
                <a:spcPts val="1000"/>
              </a:spcBef>
              <a:buSzPct val="100000"/>
              <a:buFont typeface="Arial"/>
              <a:buChar char="–"/>
              <a:defRPr sz="4600">
                <a:latin typeface="Arial" pitchFamily="34" charset="0"/>
                <a:ea typeface="Arial" pitchFamily="34" charset="0"/>
                <a:cs typeface="Arial" pitchFamily="34" charset="0"/>
                <a:sym typeface="Calibri"/>
              </a:defRPr>
            </a:lvl4pPr>
            <a:lvl5pPr marL="3134930" indent="-522488" defTabSz="653110">
              <a:spcBef>
                <a:spcPts val="1000"/>
              </a:spcBef>
              <a:buSzPct val="100000"/>
              <a:buFont typeface="Arial"/>
              <a:buChar char="»"/>
              <a:defRPr sz="4600">
                <a:latin typeface="Arial" pitchFamily="34" charset="0"/>
                <a:ea typeface="Arial" pitchFamily="34" charset="0"/>
                <a:cs typeface="Arial" pitchFamily="34" charset="0"/>
                <a:sym typeface="Calibri"/>
              </a:defRPr>
            </a:lvl5pPr>
            <a:lvl6pPr marL="3788038" indent="-522488" defTabSz="653110">
              <a:spcBef>
                <a:spcPts val="1000"/>
              </a:spcBef>
              <a:buSzPct val="100000"/>
              <a:buFont typeface="Arial"/>
              <a:buChar char="•"/>
              <a:defRPr sz="4600">
                <a:latin typeface="Calibri"/>
                <a:ea typeface="Calibri"/>
                <a:cs typeface="Calibri"/>
                <a:sym typeface="Calibri"/>
              </a:defRPr>
            </a:lvl6pPr>
            <a:lvl7pPr marL="4441149" indent="-522488" defTabSz="653110">
              <a:spcBef>
                <a:spcPts val="1000"/>
              </a:spcBef>
              <a:buSzPct val="100000"/>
              <a:buFont typeface="Arial"/>
              <a:buChar char="•"/>
              <a:defRPr sz="4600">
                <a:latin typeface="Calibri"/>
                <a:ea typeface="Calibri"/>
                <a:cs typeface="Calibri"/>
                <a:sym typeface="Calibri"/>
              </a:defRPr>
            </a:lvl7pPr>
            <a:lvl8pPr marL="5094258" indent="-522486" defTabSz="653110">
              <a:spcBef>
                <a:spcPts val="1000"/>
              </a:spcBef>
              <a:buSzPct val="100000"/>
              <a:buFont typeface="Arial"/>
              <a:buChar char="•"/>
              <a:defRPr sz="4600">
                <a:latin typeface="Calibri"/>
                <a:ea typeface="Calibri"/>
                <a:cs typeface="Calibri"/>
                <a:sym typeface="Calibri"/>
              </a:defRPr>
            </a:lvl8pPr>
            <a:lvl9pPr marL="5747368" indent="-522486" defTabSz="653110">
              <a:spcBef>
                <a:spcPts val="1000"/>
              </a:spcBef>
              <a:buSzPct val="100000"/>
              <a:buFont typeface="Arial"/>
              <a:buChar char="•"/>
              <a:defRPr sz="4600">
                <a:latin typeface="Calibri"/>
                <a:ea typeface="Calibri"/>
                <a:cs typeface="Calibri"/>
                <a:sym typeface="Calibri"/>
              </a:defRPr>
            </a:lvl9pPr>
          </a:lstStyle>
          <a:p>
            <a:pPr>
              <a:spcAft>
                <a:spcPct val="25000"/>
              </a:spcAft>
              <a:buFont typeface="Wingdings" pitchFamily="2" charset="2"/>
              <a:buNone/>
              <a:defRPr/>
            </a:pPr>
            <a:r>
              <a:rPr lang="en-US" sz="500" dirty="0">
                <a:latin typeface="Century Gothic" pitchFamily="34" charset="0"/>
                <a:ea typeface="ＭＳ Ｐゴシック" pitchFamily="34" charset="-128"/>
                <a:cs typeface="Century Gothic" pitchFamily="34" charset="0"/>
              </a:rPr>
              <a:t>	</a:t>
            </a:r>
          </a:p>
          <a:p>
            <a:pPr marL="0" indent="0">
              <a:spcAft>
                <a:spcPct val="25000"/>
              </a:spcAft>
              <a:buNone/>
              <a:defRPr/>
            </a:pPr>
            <a:r>
              <a:rPr lang="en-US" sz="2800" b="1" dirty="0">
                <a:solidFill>
                  <a:srgbClr val="46375A"/>
                </a:solidFill>
                <a:ea typeface="ＭＳ Ｐゴシック" pitchFamily="34" charset="-128"/>
              </a:rPr>
              <a:t>Use this clear value statement &amp; introduce again: </a:t>
            </a:r>
            <a:r>
              <a:rPr lang="en-US" sz="2300" b="1" i="1" dirty="0">
                <a:solidFill>
                  <a:srgbClr val="FF0000"/>
                </a:solidFill>
                <a:ea typeface="ＭＳ Ｐゴシック" pitchFamily="34" charset="-128"/>
              </a:rPr>
              <a:t>[different partner]</a:t>
            </a:r>
          </a:p>
          <a:p>
            <a:pPr indent="0">
              <a:spcAft>
                <a:spcPts val="1125"/>
              </a:spcAft>
              <a:buNone/>
              <a:defRPr/>
            </a:pPr>
            <a:r>
              <a:rPr lang="en-US" sz="3300" i="1" dirty="0">
                <a:solidFill>
                  <a:srgbClr val="46375A"/>
                </a:solidFill>
              </a:rPr>
              <a:t>We are _________________</a:t>
            </a:r>
          </a:p>
          <a:p>
            <a:pPr indent="0">
              <a:spcAft>
                <a:spcPts val="1125"/>
              </a:spcAft>
              <a:buNone/>
              <a:defRPr/>
            </a:pPr>
            <a:r>
              <a:rPr lang="en-US" sz="3300" i="1" dirty="0">
                <a:solidFill>
                  <a:srgbClr val="46375A"/>
                </a:solidFill>
              </a:rPr>
              <a:t>We specialize in working with (or serving)</a:t>
            </a:r>
          </a:p>
          <a:p>
            <a:pPr indent="0">
              <a:spcAft>
                <a:spcPts val="1125"/>
              </a:spcAft>
              <a:buNone/>
              <a:defRPr/>
            </a:pPr>
            <a:r>
              <a:rPr lang="en-US" sz="3300" i="1" dirty="0">
                <a:solidFill>
                  <a:srgbClr val="46375A"/>
                </a:solidFill>
              </a:rPr>
              <a:t>We help them (to do what?)</a:t>
            </a:r>
            <a:endParaRPr lang="en-US" sz="3300" dirty="0">
              <a:solidFill>
                <a:srgbClr val="46375A"/>
              </a:solidFill>
              <a:ea typeface="ＭＳ Ｐゴシック" pitchFamily="34" charset="-128"/>
            </a:endParaRPr>
          </a:p>
        </p:txBody>
      </p:sp>
    </p:spTree>
    <p:extLst>
      <p:ext uri="{BB962C8B-B14F-4D97-AF65-F5344CB8AC3E}">
        <p14:creationId xmlns:p14="http://schemas.microsoft.com/office/powerpoint/2010/main" val="31420687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dissolv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089000" y="1604568"/>
            <a:ext cx="6966000" cy="1934364"/>
          </a:xfrm>
        </p:spPr>
        <p:txBody>
          <a:bodyPr/>
          <a:lstStyle/>
          <a:p>
            <a:r>
              <a:rPr lang="en-US" sz="6100" dirty="0" smtClean="0">
                <a:solidFill>
                  <a:srgbClr val="D36F22"/>
                </a:solidFill>
              </a:rPr>
              <a:t>Mission Moment Stories</a:t>
            </a:r>
            <a:endParaRPr lang="en-US" sz="6100" dirty="0">
              <a:solidFill>
                <a:srgbClr val="D36F22"/>
              </a:solidFill>
            </a:endParaRPr>
          </a:p>
        </p:txBody>
      </p:sp>
    </p:spTree>
    <p:extLst>
      <p:ext uri="{BB962C8B-B14F-4D97-AF65-F5344CB8AC3E}">
        <p14:creationId xmlns:p14="http://schemas.microsoft.com/office/powerpoint/2010/main" val="3817664374"/>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866269" y="1166856"/>
            <a:ext cx="4230013" cy="3690895"/>
          </a:xfrm>
          <a:prstGeom prst="rect">
            <a:avLst/>
          </a:prstGeom>
        </p:spPr>
      </p:pic>
      <p:sp>
        <p:nvSpPr>
          <p:cNvPr id="4" name="Rectangle 3"/>
          <p:cNvSpPr/>
          <p:nvPr/>
        </p:nvSpPr>
        <p:spPr>
          <a:xfrm rot="21240000">
            <a:off x="4827646" y="2214157"/>
            <a:ext cx="2045020" cy="442424"/>
          </a:xfrm>
          <a:prstGeom prst="rect">
            <a:avLst/>
          </a:prstGeom>
        </p:spPr>
        <p:txBody>
          <a:bodyPr wrap="none" lIns="57016" tIns="28535" rIns="57016" bIns="28535">
            <a:spAutoFit/>
          </a:bodyPr>
          <a:lstStyle/>
          <a:p>
            <a:pPr defTabSz="570288"/>
            <a:r>
              <a:rPr lang="en-US" sz="2500" dirty="0">
                <a:solidFill>
                  <a:srgbClr val="46375A"/>
                </a:solidFill>
                <a:latin typeface="Arial" panose="020B0604020202020204" pitchFamily="34" charset="0"/>
                <a:cs typeface="Arial" panose="020B0604020202020204" pitchFamily="34" charset="0"/>
              </a:rPr>
              <a:t>@LJacobwith</a:t>
            </a: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00157" y="1521620"/>
            <a:ext cx="2780153" cy="2780154"/>
          </a:xfrm>
          <a:prstGeom prst="rect">
            <a:avLst/>
          </a:prstGeom>
        </p:spPr>
      </p:pic>
      <p:sp>
        <p:nvSpPr>
          <p:cNvPr id="7" name="Rectangle 6"/>
          <p:cNvSpPr/>
          <p:nvPr/>
        </p:nvSpPr>
        <p:spPr>
          <a:xfrm rot="21240000">
            <a:off x="4476995" y="2705913"/>
            <a:ext cx="3008559" cy="411570"/>
          </a:xfrm>
          <a:prstGeom prst="rect">
            <a:avLst/>
          </a:prstGeom>
        </p:spPr>
        <p:txBody>
          <a:bodyPr wrap="square" lIns="57016" tIns="28535" rIns="57016" bIns="28535">
            <a:spAutoFit/>
          </a:bodyPr>
          <a:lstStyle/>
          <a:p>
            <a:pPr defTabSz="570288"/>
            <a:r>
              <a:rPr lang="en-US" sz="2300" dirty="0">
                <a:solidFill>
                  <a:srgbClr val="46375A"/>
                </a:solidFill>
                <a:latin typeface="Arial" panose="020B0604020202020204" pitchFamily="34" charset="0"/>
                <a:cs typeface="Arial" panose="020B0604020202020204" pitchFamily="34" charset="0"/>
              </a:rPr>
              <a:t>#</a:t>
            </a:r>
            <a:r>
              <a:rPr lang="en-US" sz="2300" dirty="0" err="1" smtClean="0">
                <a:solidFill>
                  <a:srgbClr val="46375A"/>
                </a:solidFill>
                <a:latin typeface="Arial" panose="020B0604020202020204" pitchFamily="34" charset="0"/>
                <a:cs typeface="Arial" panose="020B0604020202020204" pitchFamily="34" charset="0"/>
              </a:rPr>
              <a:t>IgnitedFRStorytelling</a:t>
            </a:r>
            <a:endParaRPr lang="en-US" sz="2300" dirty="0">
              <a:solidFill>
                <a:srgbClr val="46375A"/>
              </a:solidFill>
              <a:latin typeface="Arial" panose="020B0604020202020204" pitchFamily="34" charset="0"/>
              <a:cs typeface="Arial" panose="020B0604020202020204" pitchFamily="34" charset="0"/>
            </a:endParaRPr>
          </a:p>
        </p:txBody>
      </p:sp>
      <p:sp>
        <p:nvSpPr>
          <p:cNvPr id="8" name="Shape 190"/>
          <p:cNvSpPr/>
          <p:nvPr/>
        </p:nvSpPr>
        <p:spPr>
          <a:xfrm>
            <a:off x="3173" y="400059"/>
            <a:ext cx="9176842" cy="674834"/>
          </a:xfrm>
          <a:prstGeom prst="rect">
            <a:avLst/>
          </a:prstGeom>
          <a:solidFill>
            <a:srgbClr val="46375A"/>
          </a:solidFill>
          <a:ln w="12700">
            <a:miter lim="400000"/>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0" tIns="0" rIns="0" bIns="0" anchor="ctr">
            <a:normAutofit/>
          </a:bodyPr>
          <a:lstStyle/>
          <a:p>
            <a:pPr lvl="0" algn="ctr"/>
            <a:r>
              <a:rPr sz="2100" dirty="0">
                <a:solidFill>
                  <a:srgbClr val="FFFFFF"/>
                </a:solidFill>
                <a:latin typeface="Arial Bold"/>
                <a:ea typeface="Arial Bold"/>
                <a:cs typeface="Arial Bold"/>
                <a:sym typeface="Arial Bold"/>
              </a:rPr>
              <a:t> Lori L. Jacobwith</a:t>
            </a:r>
            <a:r>
              <a:rPr lang="en-US" sz="2100" dirty="0">
                <a:solidFill>
                  <a:srgbClr val="FFFFFF"/>
                </a:solidFill>
                <a:latin typeface="Arial Bold"/>
                <a:ea typeface="Arial Bold"/>
                <a:cs typeface="Arial Bold"/>
                <a:sym typeface="Arial Bold"/>
              </a:rPr>
              <a:t>, Founder, </a:t>
            </a:r>
            <a:r>
              <a:rPr sz="2100" dirty="0">
                <a:solidFill>
                  <a:srgbClr val="FFFFFF"/>
                </a:solidFill>
                <a:latin typeface="Arial Bold"/>
                <a:ea typeface="Arial Bold"/>
                <a:cs typeface="Arial Bold"/>
                <a:sym typeface="Arial Bold"/>
              </a:rPr>
              <a:t>Ignited Fundraising</a:t>
            </a:r>
          </a:p>
        </p:txBody>
      </p:sp>
    </p:spTree>
    <p:extLst>
      <p:ext uri="{BB962C8B-B14F-4D97-AF65-F5344CB8AC3E}">
        <p14:creationId xmlns:p14="http://schemas.microsoft.com/office/powerpoint/2010/main" val="395852959"/>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3" descr="popquiz.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0" y="0"/>
            <a:ext cx="9144000" cy="7443216"/>
          </a:xfrm>
          <a:prstGeom prst="rect">
            <a:avLst/>
          </a:prstGeom>
          <a:ln>
            <a:noFill/>
          </a:ln>
          <a:effectLst/>
        </p:spPr>
      </p:pic>
    </p:spTree>
    <p:extLst>
      <p:ext uri="{BB962C8B-B14F-4D97-AF65-F5344CB8AC3E}">
        <p14:creationId xmlns:p14="http://schemas.microsoft.com/office/powerpoint/2010/main" val="2814165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7586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285750" y="285751"/>
            <a:ext cx="3913348" cy="1655239"/>
          </a:xfrm>
        </p:spPr>
        <p:txBody>
          <a:bodyPr>
            <a:noAutofit/>
          </a:bodyPr>
          <a:lstStyle/>
          <a:p>
            <a:pPr algn="l"/>
            <a:r>
              <a:rPr lang="en-US" sz="4125" b="1" dirty="0">
                <a:solidFill>
                  <a:schemeClr val="bg1"/>
                </a:solidFill>
              </a:rPr>
              <a:t>Mission </a:t>
            </a:r>
            <a:br>
              <a:rPr lang="en-US" sz="4125" b="1" dirty="0">
                <a:solidFill>
                  <a:schemeClr val="bg1"/>
                </a:solidFill>
              </a:rPr>
            </a:br>
            <a:r>
              <a:rPr lang="en-US" sz="4125" b="1" dirty="0">
                <a:solidFill>
                  <a:schemeClr val="bg1"/>
                </a:solidFill>
              </a:rPr>
              <a:t>Moments</a:t>
            </a:r>
          </a:p>
        </p:txBody>
      </p:sp>
      <p:sp>
        <p:nvSpPr>
          <p:cNvPr id="3" name="Rectangle 2"/>
          <p:cNvSpPr/>
          <p:nvPr/>
        </p:nvSpPr>
        <p:spPr>
          <a:xfrm>
            <a:off x="6471138" y="806730"/>
            <a:ext cx="2735384" cy="1904365"/>
          </a:xfrm>
          <a:prstGeom prst="rect">
            <a:avLst/>
          </a:prstGeom>
        </p:spPr>
        <p:txBody>
          <a:bodyPr wrap="square" lIns="57091" tIns="28574" rIns="57091" bIns="28574">
            <a:spAutoFit/>
          </a:bodyPr>
          <a:lstStyle/>
          <a:p>
            <a:r>
              <a:rPr lang="en-US" sz="3000" dirty="0">
                <a:solidFill>
                  <a:srgbClr val="FFFFFF"/>
                </a:solidFill>
                <a:latin typeface="Arial" panose="020B0604020202020204" pitchFamily="34" charset="0"/>
                <a:cs typeface="Arial" panose="020B0604020202020204" pitchFamily="34" charset="0"/>
                <a:sym typeface="Calibri"/>
              </a:rPr>
              <a:t>Create Unforgettable Emotional Connections</a:t>
            </a:r>
            <a:endParaRPr lang="en-US" sz="3000" b="1" dirty="0">
              <a:solidFill>
                <a:srgbClr val="FFFFFF"/>
              </a:solidFill>
              <a:latin typeface="Arial" panose="020B0604020202020204" pitchFamily="34" charset="0"/>
              <a:cs typeface="Arial" panose="020B0604020202020204" pitchFamily="34" charset="0"/>
              <a:sym typeface="Calibri"/>
            </a:endParaRPr>
          </a:p>
        </p:txBody>
      </p:sp>
      <p:sp>
        <p:nvSpPr>
          <p:cNvPr id="2" name="TextBox 1"/>
          <p:cNvSpPr txBox="1"/>
          <p:nvPr/>
        </p:nvSpPr>
        <p:spPr>
          <a:xfrm>
            <a:off x="6471138" y="2817194"/>
            <a:ext cx="2786034" cy="73481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8574" tIns="28574" rIns="28574" bIns="28574" numCol="1" spcCol="23813" rtlCol="0" anchor="t">
            <a:spAutoFit/>
          </a:bodyPr>
          <a:lstStyle/>
          <a:p>
            <a:pPr latinLnBrk="1" hangingPunct="0"/>
            <a:r>
              <a:rPr lang="en-US" sz="3300" dirty="0">
                <a:solidFill>
                  <a:srgbClr val="FFFFFF"/>
                </a:solidFill>
                <a:latin typeface="Arial" panose="020B0604020202020204" pitchFamily="34" charset="0"/>
                <a:cs typeface="Arial" panose="020B0604020202020204" pitchFamily="34" charset="0"/>
                <a:sym typeface="Calibri"/>
              </a:rPr>
              <a:t>and </a:t>
            </a:r>
            <a:r>
              <a:rPr lang="en-US" sz="3300" b="1" dirty="0">
                <a:solidFill>
                  <a:srgbClr val="FFFFFF"/>
                </a:solidFill>
                <a:latin typeface="Arial" panose="020B0604020202020204" pitchFamily="34" charset="0"/>
                <a:cs typeface="Arial" panose="020B0604020202020204" pitchFamily="34" charset="0"/>
                <a:sym typeface="Calibri"/>
              </a:rPr>
              <a:t>Empathy</a:t>
            </a:r>
          </a:p>
          <a:p>
            <a:pPr defTabSz="570940" latinLnBrk="1" hangingPunct="0"/>
            <a:endParaRPr lang="en-US" sz="1100" dirty="0">
              <a:solidFill>
                <a:srgbClr val="000000"/>
              </a:solidFill>
              <a:latin typeface="Calibri"/>
              <a:cs typeface="Calibri"/>
              <a:sym typeface="Calibri"/>
            </a:endParaRPr>
          </a:p>
        </p:txBody>
      </p:sp>
    </p:spTree>
    <p:extLst>
      <p:ext uri="{BB962C8B-B14F-4D97-AF65-F5344CB8AC3E}">
        <p14:creationId xmlns:p14="http://schemas.microsoft.com/office/powerpoint/2010/main" val="28237081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Donors Don’t Care What YOU Need</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762250" y="1285876"/>
            <a:ext cx="3619500" cy="3740151"/>
          </a:xfrm>
          <a:prstGeom prst="rect">
            <a:avLst/>
          </a:prstGeom>
          <a:noFill/>
          <a:ln w="9525">
            <a:noFill/>
            <a:miter lim="800000"/>
            <a:headEnd/>
            <a:tailEnd/>
          </a:ln>
          <a:effectLst>
            <a:outerShdw blurRad="152400" dist="292100" dir="2100000" algn="ctr" rotWithShape="0">
              <a:schemeClr val="bg1">
                <a:lumMod val="85000"/>
              </a:schemeClr>
            </a:outerShdw>
          </a:effectLst>
        </p:spPr>
      </p:pic>
    </p:spTree>
    <p:extLst>
      <p:ext uri="{BB962C8B-B14F-4D97-AF65-F5344CB8AC3E}">
        <p14:creationId xmlns:p14="http://schemas.microsoft.com/office/powerpoint/2010/main" val="1528624766"/>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125" dirty="0"/>
              <a:t>Tell Me What I Care About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6869" y="1121703"/>
            <a:ext cx="5910263" cy="4021797"/>
          </a:xfrm>
          <a:prstGeom prst="rect">
            <a:avLst/>
          </a:prstGeom>
        </p:spPr>
      </p:pic>
    </p:spTree>
    <p:extLst>
      <p:ext uri="{BB962C8B-B14F-4D97-AF65-F5344CB8AC3E}">
        <p14:creationId xmlns:p14="http://schemas.microsoft.com/office/powerpoint/2010/main" val="1761650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370602" y="353995"/>
            <a:ext cx="4789707" cy="4789707"/>
          </a:xfrm>
          <a:prstGeom prst="rect">
            <a:avLst/>
          </a:prstGeom>
          <a:noFill/>
          <a:ln w="9525">
            <a:noFill/>
            <a:miter lim="800000"/>
            <a:headEnd/>
            <a:tailEnd/>
          </a:ln>
          <a:effectLst/>
        </p:spPr>
      </p:pic>
      <p:sp>
        <p:nvSpPr>
          <p:cNvPr id="6" name="Rectangle 5"/>
          <p:cNvSpPr/>
          <p:nvPr/>
        </p:nvSpPr>
        <p:spPr>
          <a:xfrm>
            <a:off x="333375" y="730079"/>
            <a:ext cx="4572000" cy="3258584"/>
          </a:xfrm>
          <a:prstGeom prst="rect">
            <a:avLst/>
          </a:prstGeom>
        </p:spPr>
        <p:txBody>
          <a:bodyPr lIns="57150" tIns="28575" rIns="57150" bIns="28575">
            <a:spAutoFit/>
          </a:bodyPr>
          <a:lstStyle/>
          <a:p>
            <a:pPr>
              <a:buFont typeface="Arial" pitchFamily="34" charset="0"/>
              <a:buNone/>
              <a:defRPr/>
            </a:pPr>
            <a:r>
              <a:rPr lang="en-US" sz="2600" dirty="0">
                <a:solidFill>
                  <a:srgbClr val="46375A"/>
                </a:solidFill>
                <a:latin typeface="Arial" panose="020B0604020202020204" pitchFamily="34" charset="0"/>
                <a:ea typeface="ＭＳ Ｐゴシック" pitchFamily="34" charset="-128"/>
                <a:cs typeface="Arial" panose="020B0604020202020204" pitchFamily="34" charset="0"/>
              </a:rPr>
              <a:t>We “THINK” in Story</a:t>
            </a:r>
          </a:p>
          <a:p>
            <a:pPr>
              <a:buFont typeface="Arial" pitchFamily="34" charset="0"/>
              <a:buNone/>
              <a:defRPr/>
            </a:pPr>
            <a:endParaRPr lang="en-US" sz="2600" dirty="0">
              <a:solidFill>
                <a:srgbClr val="46375A"/>
              </a:solidFill>
              <a:latin typeface="Arial" panose="020B0604020202020204" pitchFamily="34" charset="0"/>
              <a:ea typeface="ＭＳ Ｐゴシック" pitchFamily="34" charset="-128"/>
              <a:cs typeface="Arial" panose="020B0604020202020204" pitchFamily="34" charset="0"/>
            </a:endParaRPr>
          </a:p>
          <a:p>
            <a:pPr>
              <a:buFont typeface="Arial" pitchFamily="34" charset="0"/>
              <a:buNone/>
              <a:defRPr/>
            </a:pPr>
            <a:r>
              <a:rPr lang="en-US" sz="2600" dirty="0">
                <a:solidFill>
                  <a:srgbClr val="46375A"/>
                </a:solidFill>
                <a:latin typeface="Arial" panose="020B0604020202020204" pitchFamily="34" charset="0"/>
                <a:ea typeface="ＭＳ Ｐゴシック" pitchFamily="34" charset="-128"/>
                <a:cs typeface="Arial" panose="020B0604020202020204" pitchFamily="34" charset="0"/>
              </a:rPr>
              <a:t>Every decision we make is based on a story </a:t>
            </a:r>
            <a:r>
              <a:rPr lang="en-US" sz="2600" i="1" u="sng" dirty="0">
                <a:solidFill>
                  <a:srgbClr val="46375A"/>
                </a:solidFill>
                <a:latin typeface="Arial" panose="020B0604020202020204" pitchFamily="34" charset="0"/>
                <a:ea typeface="ＭＳ Ｐゴシック" pitchFamily="34" charset="-128"/>
                <a:cs typeface="Arial" panose="020B0604020202020204" pitchFamily="34" charset="0"/>
              </a:rPr>
              <a:t>we tell ourselves</a:t>
            </a:r>
            <a:r>
              <a:rPr lang="en-US" sz="2600" dirty="0">
                <a:solidFill>
                  <a:srgbClr val="46375A"/>
                </a:solidFill>
                <a:latin typeface="Arial" panose="020B0604020202020204" pitchFamily="34" charset="0"/>
                <a:ea typeface="ＭＳ Ｐゴシック" pitchFamily="34" charset="-128"/>
                <a:cs typeface="Arial" panose="020B0604020202020204" pitchFamily="34" charset="0"/>
              </a:rPr>
              <a:t/>
            </a:r>
            <a:br>
              <a:rPr lang="en-US" sz="2600" dirty="0">
                <a:solidFill>
                  <a:srgbClr val="46375A"/>
                </a:solidFill>
                <a:latin typeface="Arial" panose="020B0604020202020204" pitchFamily="34" charset="0"/>
                <a:ea typeface="ＭＳ Ｐゴシック" pitchFamily="34" charset="-128"/>
                <a:cs typeface="Arial" panose="020B0604020202020204" pitchFamily="34" charset="0"/>
              </a:rPr>
            </a:br>
            <a:endParaRPr lang="en-US" sz="2600" dirty="0">
              <a:solidFill>
                <a:srgbClr val="46375A"/>
              </a:solidFill>
              <a:latin typeface="Arial" panose="020B0604020202020204" pitchFamily="34" charset="0"/>
              <a:ea typeface="ＭＳ Ｐゴシック" pitchFamily="34" charset="-128"/>
              <a:cs typeface="Arial" panose="020B0604020202020204" pitchFamily="34" charset="0"/>
            </a:endParaRPr>
          </a:p>
          <a:p>
            <a:pPr>
              <a:buFont typeface="Arial" pitchFamily="34" charset="0"/>
              <a:buNone/>
              <a:defRPr/>
            </a:pPr>
            <a:r>
              <a:rPr lang="en-US" sz="2600" dirty="0">
                <a:solidFill>
                  <a:srgbClr val="46375A"/>
                </a:solidFill>
                <a:latin typeface="Arial" panose="020B0604020202020204" pitchFamily="34" charset="0"/>
                <a:ea typeface="ＭＳ Ｐゴシック" pitchFamily="34" charset="-128"/>
                <a:cs typeface="Arial" panose="020B0604020202020204" pitchFamily="34" charset="0"/>
              </a:rPr>
              <a:t>If we </a:t>
            </a:r>
            <a:r>
              <a:rPr lang="en-US" sz="2600" b="1" dirty="0">
                <a:solidFill>
                  <a:srgbClr val="46375A"/>
                </a:solidFill>
                <a:latin typeface="Arial" panose="020B0604020202020204" pitchFamily="34" charset="0"/>
                <a:ea typeface="ＭＳ Ｐゴシック" pitchFamily="34" charset="-128"/>
                <a:cs typeface="Arial" panose="020B0604020202020204" pitchFamily="34" charset="0"/>
              </a:rPr>
              <a:t>don’t feel something </a:t>
            </a:r>
            <a:r>
              <a:rPr lang="en-US" sz="2600" dirty="0">
                <a:solidFill>
                  <a:srgbClr val="46375A"/>
                </a:solidFill>
                <a:latin typeface="Arial" panose="020B0604020202020204" pitchFamily="34" charset="0"/>
                <a:ea typeface="ＭＳ Ｐゴシック" pitchFamily="34" charset="-128"/>
                <a:cs typeface="Arial" panose="020B0604020202020204" pitchFamily="34" charset="0"/>
              </a:rPr>
              <a:t/>
            </a:r>
            <a:br>
              <a:rPr lang="en-US" sz="2600" dirty="0">
                <a:solidFill>
                  <a:srgbClr val="46375A"/>
                </a:solidFill>
                <a:latin typeface="Arial" panose="020B0604020202020204" pitchFamily="34" charset="0"/>
                <a:ea typeface="ＭＳ Ｐゴシック" pitchFamily="34" charset="-128"/>
                <a:cs typeface="Arial" panose="020B0604020202020204" pitchFamily="34" charset="0"/>
              </a:rPr>
            </a:br>
            <a:r>
              <a:rPr lang="en-US" sz="2600" dirty="0">
                <a:solidFill>
                  <a:srgbClr val="46375A"/>
                </a:solidFill>
                <a:latin typeface="Arial" panose="020B0604020202020204" pitchFamily="34" charset="0"/>
                <a:ea typeface="ＭＳ Ｐゴシック" pitchFamily="34" charset="-128"/>
                <a:cs typeface="Arial" panose="020B0604020202020204" pitchFamily="34" charset="0"/>
              </a:rPr>
              <a:t>we can’t make a decision</a:t>
            </a:r>
          </a:p>
        </p:txBody>
      </p:sp>
    </p:spTree>
    <p:extLst>
      <p:ext uri="{BB962C8B-B14F-4D97-AF65-F5344CB8AC3E}">
        <p14:creationId xmlns:p14="http://schemas.microsoft.com/office/powerpoint/2010/main" val="3870328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575322" y="1150142"/>
            <a:ext cx="3993358" cy="3993358"/>
          </a:xfrm>
          <a:prstGeom prst="rect">
            <a:avLst/>
          </a:prstGeom>
          <a:noFill/>
          <a:ln w="9525">
            <a:noFill/>
            <a:miter lim="800000"/>
            <a:headEnd/>
            <a:tailEnd/>
          </a:ln>
        </p:spPr>
      </p:pic>
      <p:sp>
        <p:nvSpPr>
          <p:cNvPr id="3" name="Title 2"/>
          <p:cNvSpPr>
            <a:spLocks noGrp="1"/>
          </p:cNvSpPr>
          <p:nvPr>
            <p:ph type="title"/>
          </p:nvPr>
        </p:nvSpPr>
        <p:spPr/>
        <p:txBody>
          <a:bodyPr>
            <a:noAutofit/>
          </a:bodyPr>
          <a:lstStyle/>
          <a:p>
            <a:r>
              <a:rPr lang="en-US" sz="4125" dirty="0"/>
              <a:t>Conventional Wisdom</a:t>
            </a:r>
          </a:p>
        </p:txBody>
      </p:sp>
    </p:spTree>
    <p:extLst>
      <p:ext uri="{BB962C8B-B14F-4D97-AF65-F5344CB8AC3E}">
        <p14:creationId xmlns:p14="http://schemas.microsoft.com/office/powerpoint/2010/main" val="493877561"/>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401068" y="1080488"/>
            <a:ext cx="6341864" cy="4754414"/>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sz="4125" dirty="0"/>
              <a:t>Uniting Both Minds</a:t>
            </a:r>
          </a:p>
        </p:txBody>
      </p:sp>
    </p:spTree>
    <p:extLst>
      <p:ext uri="{BB962C8B-B14F-4D97-AF65-F5344CB8AC3E}">
        <p14:creationId xmlns:p14="http://schemas.microsoft.com/office/powerpoint/2010/main" val="4027044416"/>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125" dirty="0"/>
              <a:t>From SWITCH</a:t>
            </a:r>
          </a:p>
        </p:txBody>
      </p:sp>
      <p:pic>
        <p:nvPicPr>
          <p:cNvPr id="1026" name="Picture 2" descr="https://images-na.ssl-images-amazon.com/images/I/4119JNAitZL._SX336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757" y="1264442"/>
            <a:ext cx="2563352" cy="37843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79175" y="1714500"/>
            <a:ext cx="3500437" cy="2308324"/>
          </a:xfrm>
          <a:prstGeom prst="rect">
            <a:avLst/>
          </a:prstGeom>
          <a:noFill/>
        </p:spPr>
        <p:txBody>
          <a:bodyPr wrap="square" lIns="91440" tIns="45720" rIns="91440" bIns="45720" rtlCol="0">
            <a:spAutoFit/>
          </a:bodyPr>
          <a:lstStyle/>
          <a:p>
            <a:r>
              <a:rPr lang="en-US" sz="2400" dirty="0">
                <a:solidFill>
                  <a:srgbClr val="46375A"/>
                </a:solidFill>
                <a:latin typeface="Arial" panose="020B0604020202020204" pitchFamily="34" charset="0"/>
                <a:cs typeface="Arial" panose="020B0604020202020204" pitchFamily="34" charset="0"/>
                <a:sym typeface="Calibri"/>
              </a:rPr>
              <a:t>…our minds are ruled by two different systems: the rational mind and the emotional mind – that compete for control…</a:t>
            </a:r>
          </a:p>
        </p:txBody>
      </p:sp>
    </p:spTree>
    <p:extLst>
      <p:ext uri="{BB962C8B-B14F-4D97-AF65-F5344CB8AC3E}">
        <p14:creationId xmlns:p14="http://schemas.microsoft.com/office/powerpoint/2010/main" val="329569702"/>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128712" y="1155718"/>
            <a:ext cx="4986338" cy="3987782"/>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sz="4125" dirty="0"/>
              <a:t>Brain Tension</a:t>
            </a:r>
          </a:p>
        </p:txBody>
      </p:sp>
      <p:sp>
        <p:nvSpPr>
          <p:cNvPr id="3" name="TextBox 2"/>
          <p:cNvSpPr txBox="1"/>
          <p:nvPr/>
        </p:nvSpPr>
        <p:spPr>
          <a:xfrm>
            <a:off x="5286375" y="3793335"/>
            <a:ext cx="3614738" cy="830997"/>
          </a:xfrm>
          <a:prstGeom prst="rect">
            <a:avLst/>
          </a:prstGeom>
          <a:noFill/>
        </p:spPr>
        <p:txBody>
          <a:bodyPr wrap="square" lIns="91440" tIns="45720" rIns="91440" bIns="45720" rtlCol="0">
            <a:spAutoFit/>
          </a:bodyPr>
          <a:lstStyle/>
          <a:p>
            <a:r>
              <a:rPr lang="en-US" sz="1600" dirty="0">
                <a:solidFill>
                  <a:srgbClr val="46375A"/>
                </a:solidFill>
                <a:latin typeface="Arial" panose="020B0604020202020204" pitchFamily="34" charset="0"/>
                <a:cs typeface="Arial" panose="020B0604020202020204" pitchFamily="34" charset="0"/>
                <a:sym typeface="Calibri"/>
              </a:rPr>
              <a:t>Story from SWITCH</a:t>
            </a:r>
          </a:p>
          <a:p>
            <a:r>
              <a:rPr lang="en-US" sz="1600" dirty="0">
                <a:solidFill>
                  <a:srgbClr val="46375A"/>
                </a:solidFill>
                <a:latin typeface="Arial" panose="020B0604020202020204" pitchFamily="34" charset="0"/>
                <a:cs typeface="Arial" panose="020B0604020202020204" pitchFamily="34" charset="0"/>
                <a:sym typeface="Calibri"/>
              </a:rPr>
              <a:t>Source: </a:t>
            </a:r>
            <a:r>
              <a:rPr lang="en-US" sz="1600" i="1" dirty="0">
                <a:solidFill>
                  <a:srgbClr val="46375A"/>
                </a:solidFill>
                <a:latin typeface="Arial" panose="020B0604020202020204" pitchFamily="34" charset="0"/>
                <a:cs typeface="Arial" panose="020B0604020202020204" pitchFamily="34" charset="0"/>
                <a:sym typeface="Calibri"/>
              </a:rPr>
              <a:t>The Happiness Hypothesis  </a:t>
            </a:r>
            <a:br>
              <a:rPr lang="en-US" sz="1600" i="1" dirty="0">
                <a:solidFill>
                  <a:srgbClr val="46375A"/>
                </a:solidFill>
                <a:latin typeface="Arial" panose="020B0604020202020204" pitchFamily="34" charset="0"/>
                <a:cs typeface="Arial" panose="020B0604020202020204" pitchFamily="34" charset="0"/>
                <a:sym typeface="Calibri"/>
              </a:rPr>
            </a:br>
            <a:r>
              <a:rPr lang="en-US" sz="1600" i="1" dirty="0">
                <a:solidFill>
                  <a:srgbClr val="46375A"/>
                </a:solidFill>
                <a:latin typeface="Arial" panose="020B0604020202020204" pitchFamily="34" charset="0"/>
                <a:cs typeface="Arial" panose="020B0604020202020204" pitchFamily="34" charset="0"/>
                <a:sym typeface="Calibri"/>
              </a:rPr>
              <a:t>                   </a:t>
            </a:r>
            <a:r>
              <a:rPr lang="en-US" sz="1600" dirty="0">
                <a:solidFill>
                  <a:srgbClr val="46375A"/>
                </a:solidFill>
                <a:latin typeface="Arial" panose="020B0604020202020204" pitchFamily="34" charset="0"/>
                <a:cs typeface="Arial" panose="020B0604020202020204" pitchFamily="34" charset="0"/>
                <a:sym typeface="Calibri"/>
              </a:rPr>
              <a:t>by Jonathan </a:t>
            </a:r>
            <a:r>
              <a:rPr lang="en-US" sz="1600" dirty="0" err="1">
                <a:solidFill>
                  <a:srgbClr val="46375A"/>
                </a:solidFill>
                <a:latin typeface="Arial" panose="020B0604020202020204" pitchFamily="34" charset="0"/>
                <a:cs typeface="Arial" panose="020B0604020202020204" pitchFamily="34" charset="0"/>
                <a:sym typeface="Calibri"/>
              </a:rPr>
              <a:t>Haidt</a:t>
            </a:r>
            <a:endParaRPr lang="en-US" sz="1600" dirty="0">
              <a:solidFill>
                <a:srgbClr val="46375A"/>
              </a:solidFill>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295985606"/>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92862" y="333377"/>
            <a:ext cx="6358279" cy="4541628"/>
          </a:xfrm>
          <a:prstGeom prst="rect">
            <a:avLst/>
          </a:prstGeom>
          <a:noFill/>
          <a:ln w="9525">
            <a:noFill/>
            <a:miter lim="800000"/>
            <a:headEnd/>
            <a:tailEnd/>
          </a:ln>
          <a:effectLst>
            <a:outerShdw blurRad="292100" dist="139700" dir="2700000" algn="tl" rotWithShape="0">
              <a:prstClr val="black">
                <a:alpha val="30000"/>
              </a:prstClr>
            </a:outerShdw>
          </a:effectLst>
        </p:spPr>
      </p:pic>
    </p:spTree>
    <p:extLst>
      <p:ext uri="{BB962C8B-B14F-4D97-AF65-F5344CB8AC3E}">
        <p14:creationId xmlns:p14="http://schemas.microsoft.com/office/powerpoint/2010/main" val="2394600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571875" y="1143000"/>
            <a:ext cx="5572125" cy="4000500"/>
          </a:xfrm>
          <a:prstGeom prst="rect">
            <a:avLst/>
          </a:prstGeom>
        </p:spPr>
        <p:txBody>
          <a:bodyPr>
            <a:normAutofit/>
          </a:bodyPr>
          <a:lstStyle/>
          <a:p>
            <a:pPr marL="284937" lvl="1" indent="-284937">
              <a:spcBef>
                <a:spcPts val="750"/>
              </a:spcBef>
              <a:spcAft>
                <a:spcPts val="1125"/>
              </a:spcAft>
              <a:buFont typeface="Arial"/>
              <a:buChar char="•"/>
            </a:pPr>
            <a:r>
              <a:rPr lang="en-US" sz="2313" dirty="0">
                <a:solidFill>
                  <a:schemeClr val="accent4">
                    <a:lumMod val="50000"/>
                  </a:schemeClr>
                </a:solidFill>
                <a:latin typeface="Arial"/>
                <a:ea typeface="Arial"/>
                <a:cs typeface="Arial"/>
                <a:sym typeface="Arial"/>
              </a:rPr>
              <a:t>Since 2001 - </a:t>
            </a:r>
            <a:r>
              <a:rPr lang="en-US" sz="2313" b="1" dirty="0">
                <a:solidFill>
                  <a:schemeClr val="accent4">
                    <a:lumMod val="50000"/>
                  </a:schemeClr>
                </a:solidFill>
                <a:latin typeface="Arial"/>
                <a:ea typeface="Arial"/>
                <a:cs typeface="Arial"/>
                <a:sym typeface="Arial"/>
              </a:rPr>
              <a:t>Helping nonprofits raise $300 million from individual donors. </a:t>
            </a:r>
            <a:r>
              <a:rPr lang="en-US" sz="2313" dirty="0">
                <a:solidFill>
                  <a:schemeClr val="accent4">
                    <a:lumMod val="50000"/>
                  </a:schemeClr>
                </a:solidFill>
                <a:latin typeface="Arial"/>
                <a:ea typeface="Arial"/>
                <a:cs typeface="Arial"/>
                <a:sym typeface="Arial"/>
              </a:rPr>
              <a:t/>
            </a:r>
            <a:br>
              <a:rPr lang="en-US" sz="2313" dirty="0">
                <a:solidFill>
                  <a:schemeClr val="accent4">
                    <a:lumMod val="50000"/>
                  </a:schemeClr>
                </a:solidFill>
                <a:latin typeface="Arial"/>
                <a:ea typeface="Arial"/>
                <a:cs typeface="Arial"/>
                <a:sym typeface="Arial"/>
              </a:rPr>
            </a:br>
            <a:r>
              <a:rPr lang="en-US" sz="2313" dirty="0">
                <a:solidFill>
                  <a:schemeClr val="accent4">
                    <a:lumMod val="50000"/>
                  </a:schemeClr>
                </a:solidFill>
                <a:latin typeface="Arial"/>
                <a:ea typeface="Arial"/>
                <a:cs typeface="Arial"/>
                <a:sym typeface="Arial"/>
              </a:rPr>
              <a:t>And counting.</a:t>
            </a:r>
          </a:p>
          <a:p>
            <a:pPr marL="284937" lvl="1" indent="-284937">
              <a:spcBef>
                <a:spcPts val="750"/>
              </a:spcBef>
              <a:spcAft>
                <a:spcPts val="1125"/>
              </a:spcAft>
              <a:buFont typeface="Arial"/>
              <a:buChar char="•"/>
            </a:pPr>
            <a:r>
              <a:rPr lang="en-US" sz="2313" b="1" dirty="0">
                <a:solidFill>
                  <a:schemeClr val="accent4">
                    <a:lumMod val="50000"/>
                  </a:schemeClr>
                </a:solidFill>
                <a:latin typeface="Arial"/>
                <a:ea typeface="Arial"/>
                <a:cs typeface="Arial"/>
                <a:sym typeface="Arial"/>
              </a:rPr>
              <a:t>Named one of America’s Top 25 Fundraising Experts</a:t>
            </a:r>
          </a:p>
          <a:p>
            <a:pPr marL="284937" lvl="1" indent="-284937">
              <a:spcBef>
                <a:spcPts val="750"/>
              </a:spcBef>
              <a:spcAft>
                <a:spcPts val="1125"/>
              </a:spcAft>
              <a:buFont typeface="Arial"/>
              <a:buChar char="•"/>
            </a:pPr>
            <a:r>
              <a:rPr lang="en-US" sz="2313" dirty="0">
                <a:solidFill>
                  <a:schemeClr val="accent4">
                    <a:lumMod val="50000"/>
                  </a:schemeClr>
                </a:solidFill>
                <a:latin typeface="Arial"/>
                <a:ea typeface="Arial"/>
                <a:cs typeface="Arial"/>
                <a:sym typeface="Arial"/>
              </a:rPr>
              <a:t>Former Executive Director, CEO, Development Director</a:t>
            </a:r>
          </a:p>
          <a:p>
            <a:pPr marL="284937" lvl="1" indent="-284937">
              <a:spcBef>
                <a:spcPts val="750"/>
              </a:spcBef>
              <a:spcAft>
                <a:spcPts val="1125"/>
              </a:spcAft>
              <a:buFont typeface="Arial"/>
              <a:buChar char="•"/>
            </a:pPr>
            <a:r>
              <a:rPr lang="en-US" sz="2313" dirty="0">
                <a:solidFill>
                  <a:schemeClr val="accent4">
                    <a:lumMod val="50000"/>
                  </a:schemeClr>
                </a:solidFill>
                <a:latin typeface="Arial"/>
                <a:ea typeface="Arial"/>
                <a:cs typeface="Arial"/>
                <a:sym typeface="Arial"/>
              </a:rPr>
              <a:t>Speaker, Trainer, Coach, Author</a:t>
            </a:r>
          </a:p>
          <a:p>
            <a:pPr marL="284937" lvl="1" indent="-284937">
              <a:spcBef>
                <a:spcPts val="750"/>
              </a:spcBef>
              <a:spcAft>
                <a:spcPts val="1125"/>
              </a:spcAft>
              <a:buFont typeface="Arial"/>
              <a:buChar char="•"/>
            </a:pPr>
            <a:endParaRPr lang="en-US" sz="2375" dirty="0">
              <a:solidFill>
                <a:schemeClr val="accent4">
                  <a:lumMod val="50000"/>
                </a:schemeClr>
              </a:solidFill>
              <a:latin typeface="Arial"/>
              <a:ea typeface="Calibri"/>
              <a:cs typeface="Arial"/>
              <a:sym typeface="Arial"/>
            </a:endParaRPr>
          </a:p>
          <a:p>
            <a:pPr marL="0" lvl="1" indent="0">
              <a:spcBef>
                <a:spcPts val="750"/>
              </a:spcBef>
              <a:spcAft>
                <a:spcPts val="1125"/>
              </a:spcAft>
              <a:buNone/>
            </a:pPr>
            <a:endParaRPr lang="en-US" sz="2375" dirty="0">
              <a:solidFill>
                <a:schemeClr val="accent4">
                  <a:lumMod val="50000"/>
                </a:schemeClr>
              </a:solidFill>
              <a:ea typeface="Calibri"/>
              <a:cs typeface="Calibri"/>
            </a:endParaRPr>
          </a:p>
          <a:p>
            <a:endParaRPr lang="en-US" dirty="0"/>
          </a:p>
        </p:txBody>
      </p:sp>
      <p:sp>
        <p:nvSpPr>
          <p:cNvPr id="2" name="Title 1"/>
          <p:cNvSpPr>
            <a:spLocks noGrp="1"/>
          </p:cNvSpPr>
          <p:nvPr>
            <p:ph type="title" idx="4294967295"/>
          </p:nvPr>
        </p:nvSpPr>
        <p:spPr>
          <a:xfrm>
            <a:off x="3857625" y="190500"/>
            <a:ext cx="4714875" cy="883047"/>
          </a:xfrm>
        </p:spPr>
        <p:txBody>
          <a:bodyPr>
            <a:normAutofit/>
          </a:bodyPr>
          <a:lstStyle/>
          <a:p>
            <a:r>
              <a:rPr lang="en-US" sz="4125" dirty="0">
                <a:solidFill>
                  <a:srgbClr val="403152"/>
                </a:solidFill>
              </a:rPr>
              <a:t>Lori L. Jacobwith</a:t>
            </a:r>
            <a:r>
              <a:rPr lang="en-US" sz="4813" dirty="0">
                <a:cs typeface="Geneva"/>
              </a:rPr>
              <a:t>		</a:t>
            </a:r>
          </a:p>
        </p:txBody>
      </p:sp>
      <p:pic>
        <p:nvPicPr>
          <p:cNvPr id="6" name="image3.png"/>
          <p:cNvPicPr/>
          <p:nvPr/>
        </p:nvPicPr>
        <p:blipFill>
          <a:blip r:embed="rId3" cstate="email">
            <a:extLst>
              <a:ext uri="{28A0092B-C50C-407E-A947-70E740481C1C}">
                <a14:useLocalDpi xmlns:a14="http://schemas.microsoft.com/office/drawing/2010/main" val="0"/>
              </a:ext>
            </a:extLst>
          </a:blip>
          <a:stretch>
            <a:fillRect/>
          </a:stretch>
        </p:blipFill>
        <p:spPr>
          <a:xfrm>
            <a:off x="664482" y="3417237"/>
            <a:ext cx="407919" cy="414222"/>
          </a:xfrm>
          <a:prstGeom prst="rect">
            <a:avLst/>
          </a:prstGeom>
          <a:ln w="12700">
            <a:miter lim="400000"/>
          </a:ln>
        </p:spPr>
      </p:pic>
      <p:pic>
        <p:nvPicPr>
          <p:cNvPr id="7" name="image4.png"/>
          <p:cNvPicPr/>
          <p:nvPr/>
        </p:nvPicPr>
        <p:blipFill>
          <a:blip r:embed="rId4" cstate="email">
            <a:extLst>
              <a:ext uri="{28A0092B-C50C-407E-A947-70E740481C1C}">
                <a14:useLocalDpi xmlns:a14="http://schemas.microsoft.com/office/drawing/2010/main" val="0"/>
              </a:ext>
            </a:extLst>
          </a:blip>
          <a:stretch>
            <a:fillRect/>
          </a:stretch>
        </p:blipFill>
        <p:spPr>
          <a:xfrm>
            <a:off x="654547" y="3931540"/>
            <a:ext cx="411483" cy="414222"/>
          </a:xfrm>
          <a:prstGeom prst="rect">
            <a:avLst/>
          </a:prstGeom>
          <a:ln w="12700">
            <a:miter lim="400000"/>
          </a:ln>
        </p:spPr>
      </p:pic>
      <p:sp>
        <p:nvSpPr>
          <p:cNvPr id="8" name="TextBox 7"/>
          <p:cNvSpPr txBox="1"/>
          <p:nvPr/>
        </p:nvSpPr>
        <p:spPr>
          <a:xfrm>
            <a:off x="1112246" y="3462916"/>
            <a:ext cx="1935760" cy="322905"/>
          </a:xfrm>
          <a:prstGeom prst="rect">
            <a:avLst/>
          </a:prstGeom>
          <a:noFill/>
        </p:spPr>
        <p:txBody>
          <a:bodyPr wrap="square" lIns="91181" tIns="45591" rIns="91181" bIns="45591" rtlCol="0">
            <a:spAutoFit/>
          </a:bodyPr>
          <a:lstStyle/>
          <a:p>
            <a:pPr defTabSz="455857"/>
            <a:r>
              <a:rPr lang="en-US" sz="1500" b="1" kern="0" dirty="0">
                <a:solidFill>
                  <a:srgbClr val="403152"/>
                </a:solidFill>
                <a:latin typeface="Arial" panose="020B0604020202020204" pitchFamily="34" charset="0"/>
                <a:cs typeface="Arial" panose="020B0604020202020204" pitchFamily="34" charset="0"/>
                <a:sym typeface="Calibri"/>
              </a:rPr>
              <a:t>LJacobwith</a:t>
            </a:r>
          </a:p>
        </p:txBody>
      </p:sp>
      <p:sp>
        <p:nvSpPr>
          <p:cNvPr id="9" name="TextBox 8"/>
          <p:cNvSpPr txBox="1"/>
          <p:nvPr/>
        </p:nvSpPr>
        <p:spPr>
          <a:xfrm>
            <a:off x="1112249" y="3977219"/>
            <a:ext cx="1935760" cy="322905"/>
          </a:xfrm>
          <a:prstGeom prst="rect">
            <a:avLst/>
          </a:prstGeom>
          <a:noFill/>
        </p:spPr>
        <p:txBody>
          <a:bodyPr wrap="square" lIns="91181" tIns="45591" rIns="91181" bIns="45591" rtlCol="0">
            <a:spAutoFit/>
          </a:bodyPr>
          <a:lstStyle/>
          <a:p>
            <a:pPr defTabSz="455857"/>
            <a:r>
              <a:rPr lang="en-US" sz="1500" b="1" kern="0" dirty="0">
                <a:solidFill>
                  <a:srgbClr val="403152"/>
                </a:solidFill>
                <a:latin typeface="Arial" panose="020B0604020202020204" pitchFamily="34" charset="0"/>
                <a:cs typeface="Arial" panose="020B0604020202020204" pitchFamily="34" charset="0"/>
                <a:sym typeface="Calibri"/>
              </a:rPr>
              <a:t>@LJacobwith</a:t>
            </a:r>
          </a:p>
        </p:txBody>
      </p:sp>
      <p:sp>
        <p:nvSpPr>
          <p:cNvPr id="10" name="TextBox 9"/>
          <p:cNvSpPr txBox="1"/>
          <p:nvPr/>
        </p:nvSpPr>
        <p:spPr>
          <a:xfrm>
            <a:off x="235007" y="2934257"/>
            <a:ext cx="2812999" cy="322905"/>
          </a:xfrm>
          <a:prstGeom prst="rect">
            <a:avLst/>
          </a:prstGeom>
          <a:noFill/>
        </p:spPr>
        <p:txBody>
          <a:bodyPr wrap="square" lIns="91181" tIns="45591" rIns="91181" bIns="45591" rtlCol="0">
            <a:spAutoFit/>
          </a:bodyPr>
          <a:lstStyle/>
          <a:p>
            <a:pPr algn="ctr" defTabSz="455857"/>
            <a:r>
              <a:rPr lang="en-US" sz="1500" kern="0" dirty="0">
                <a:solidFill>
                  <a:srgbClr val="F79646">
                    <a:lumMod val="75000"/>
                  </a:srgbClr>
                </a:solidFill>
                <a:latin typeface="Arial" panose="020B0604020202020204" pitchFamily="34" charset="0"/>
                <a:cs typeface="Arial" panose="020B0604020202020204" pitchFamily="34" charset="0"/>
                <a:sym typeface="Calibri"/>
              </a:rPr>
              <a:t>www.ignitedfundraising.com</a:t>
            </a: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7986" y="476252"/>
            <a:ext cx="2246101" cy="2409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6804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39392"/>
            <a:ext cx="9597950" cy="51828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5534" y="147172"/>
            <a:ext cx="3057455" cy="33355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8574" tIns="28574" rIns="28574" bIns="28574" numCol="1" spcCol="23813" rtlCol="0" anchor="t">
            <a:spAutoFit/>
          </a:bodyPr>
          <a:lstStyle/>
          <a:p>
            <a:pPr latinLnBrk="1" hangingPunct="0">
              <a:defRPr/>
            </a:pPr>
            <a:r>
              <a:rPr lang="en-US" sz="4400" b="1" dirty="0">
                <a:solidFill>
                  <a:srgbClr val="FFFFFF"/>
                </a:solidFill>
                <a:latin typeface="Arial" panose="020B0604020202020204" pitchFamily="34" charset="0"/>
                <a:cs typeface="Arial" panose="020B0604020202020204" pitchFamily="34" charset="0"/>
                <a:sym typeface="Calibri"/>
              </a:rPr>
              <a:t>Empathy </a:t>
            </a:r>
          </a:p>
          <a:p>
            <a:pPr latinLnBrk="1" hangingPunct="0">
              <a:defRPr/>
            </a:pPr>
            <a:endParaRPr lang="en-US" sz="3000" dirty="0">
              <a:solidFill>
                <a:srgbClr val="FFFFFF"/>
              </a:solidFill>
              <a:latin typeface="Arial" panose="020B0604020202020204" pitchFamily="34" charset="0"/>
              <a:cs typeface="Arial" panose="020B0604020202020204" pitchFamily="34" charset="0"/>
              <a:sym typeface="Calibri"/>
            </a:endParaRPr>
          </a:p>
          <a:p>
            <a:pPr latinLnBrk="1" hangingPunct="0">
              <a:defRPr/>
            </a:pPr>
            <a:endParaRPr lang="en-US" sz="3000" dirty="0">
              <a:solidFill>
                <a:srgbClr val="FFFFFF"/>
              </a:solidFill>
              <a:latin typeface="Arial" panose="020B0604020202020204" pitchFamily="34" charset="0"/>
              <a:cs typeface="Arial" panose="020B0604020202020204" pitchFamily="34" charset="0"/>
              <a:sym typeface="Calibri"/>
            </a:endParaRPr>
          </a:p>
          <a:p>
            <a:pPr latinLnBrk="1" hangingPunct="0">
              <a:defRPr/>
            </a:pPr>
            <a:endParaRPr lang="en-US" sz="3000" dirty="0">
              <a:solidFill>
                <a:srgbClr val="FFFFFF"/>
              </a:solidFill>
              <a:latin typeface="Arial" panose="020B0604020202020204" pitchFamily="34" charset="0"/>
              <a:cs typeface="Arial" panose="020B0604020202020204" pitchFamily="34" charset="0"/>
              <a:sym typeface="Calibri"/>
            </a:endParaRPr>
          </a:p>
          <a:p>
            <a:pPr latinLnBrk="1" hangingPunct="0">
              <a:defRPr/>
            </a:pPr>
            <a:r>
              <a:rPr lang="en-US" sz="3400" dirty="0">
                <a:solidFill>
                  <a:srgbClr val="FFFFFF"/>
                </a:solidFill>
                <a:latin typeface="Arial" panose="020B0604020202020204" pitchFamily="34" charset="0"/>
                <a:cs typeface="Arial" panose="020B0604020202020204" pitchFamily="34" charset="0"/>
                <a:sym typeface="Calibri"/>
              </a:rPr>
              <a:t>Creates </a:t>
            </a:r>
            <a:br>
              <a:rPr lang="en-US" sz="3400" dirty="0">
                <a:solidFill>
                  <a:srgbClr val="FFFFFF"/>
                </a:solidFill>
                <a:latin typeface="Arial" panose="020B0604020202020204" pitchFamily="34" charset="0"/>
                <a:cs typeface="Arial" panose="020B0604020202020204" pitchFamily="34" charset="0"/>
                <a:sym typeface="Calibri"/>
              </a:rPr>
            </a:br>
            <a:r>
              <a:rPr lang="en-US" sz="3400" dirty="0">
                <a:solidFill>
                  <a:srgbClr val="FFFFFF"/>
                </a:solidFill>
                <a:latin typeface="Arial" panose="020B0604020202020204" pitchFamily="34" charset="0"/>
                <a:cs typeface="Arial" panose="020B0604020202020204" pitchFamily="34" charset="0"/>
                <a:sym typeface="Calibri"/>
              </a:rPr>
              <a:t>Connections</a:t>
            </a:r>
            <a:endParaRPr lang="en-US" sz="3400" b="1" dirty="0">
              <a:solidFill>
                <a:srgbClr val="FFFFFF"/>
              </a:solidFill>
              <a:latin typeface="Arial" panose="020B0604020202020204" pitchFamily="34" charset="0"/>
              <a:cs typeface="Arial" panose="020B0604020202020204" pitchFamily="34" charset="0"/>
              <a:sym typeface="Calibri"/>
            </a:endParaRPr>
          </a:p>
          <a:p>
            <a:pPr defTabSz="570940" latinLnBrk="1" hangingPunct="0">
              <a:defRPr/>
            </a:pPr>
            <a:endParaRPr lang="en-US" sz="1100" dirty="0">
              <a:solidFill>
                <a:srgbClr val="000000"/>
              </a:solidFill>
              <a:latin typeface="Calibri"/>
              <a:cs typeface="Calibri"/>
              <a:sym typeface="Calibri"/>
            </a:endParaRPr>
          </a:p>
        </p:txBody>
      </p:sp>
    </p:spTree>
    <p:extLst>
      <p:ext uri="{BB962C8B-B14F-4D97-AF65-F5344CB8AC3E}">
        <p14:creationId xmlns:p14="http://schemas.microsoft.com/office/powerpoint/2010/main" val="876340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100" dirty="0"/>
              <a:t>Mission Moments</a:t>
            </a:r>
            <a:endParaRPr lang="en-US" dirty="0"/>
          </a:p>
        </p:txBody>
      </p:sp>
      <p:sp>
        <p:nvSpPr>
          <p:cNvPr id="3" name="Rectangle 2"/>
          <p:cNvSpPr/>
          <p:nvPr/>
        </p:nvSpPr>
        <p:spPr>
          <a:xfrm>
            <a:off x="428626" y="1143000"/>
            <a:ext cx="4748174" cy="3658694"/>
          </a:xfrm>
          <a:prstGeom prst="rect">
            <a:avLst/>
          </a:prstGeom>
        </p:spPr>
        <p:txBody>
          <a:bodyPr wrap="square" lIns="57150" tIns="28575" rIns="57150" bIns="28575">
            <a:spAutoFit/>
          </a:bodyPr>
          <a:lstStyle/>
          <a:p>
            <a:pPr defTabSz="571500"/>
            <a:r>
              <a:rPr lang="en-US" sz="2400" b="1" kern="0" dirty="0">
                <a:solidFill>
                  <a:srgbClr val="46375A"/>
                </a:solidFill>
                <a:latin typeface="Arial" pitchFamily="34" charset="0"/>
                <a:cs typeface="Arial" pitchFamily="34" charset="0"/>
                <a:sym typeface="Calibri"/>
              </a:rPr>
              <a:t>Lori’s Definition: </a:t>
            </a:r>
          </a:p>
          <a:p>
            <a:pPr defTabSz="571500"/>
            <a:r>
              <a:rPr lang="en-US" sz="2500" kern="0" dirty="0">
                <a:solidFill>
                  <a:srgbClr val="46375A"/>
                </a:solidFill>
                <a:latin typeface="Arial" pitchFamily="34" charset="0"/>
                <a:cs typeface="Arial" pitchFamily="34" charset="0"/>
                <a:sym typeface="Calibri"/>
              </a:rPr>
              <a:t/>
            </a:r>
            <a:br>
              <a:rPr lang="en-US" sz="2500" kern="0" dirty="0">
                <a:solidFill>
                  <a:srgbClr val="46375A"/>
                </a:solidFill>
                <a:latin typeface="Arial" pitchFamily="34" charset="0"/>
                <a:cs typeface="Arial" pitchFamily="34" charset="0"/>
                <a:sym typeface="Calibri"/>
              </a:rPr>
            </a:br>
            <a:r>
              <a:rPr lang="en-US" sz="2100" i="1" kern="0" dirty="0">
                <a:solidFill>
                  <a:srgbClr val="46375A"/>
                </a:solidFill>
                <a:latin typeface="Arial" pitchFamily="34" charset="0"/>
                <a:cs typeface="Arial" pitchFamily="34" charset="0"/>
                <a:sym typeface="Calibri"/>
              </a:rPr>
              <a:t>“Any short, inspirational, example </a:t>
            </a:r>
            <a:br>
              <a:rPr lang="en-US" sz="2100" i="1" kern="0" dirty="0">
                <a:solidFill>
                  <a:srgbClr val="46375A"/>
                </a:solidFill>
                <a:latin typeface="Arial" pitchFamily="34" charset="0"/>
                <a:cs typeface="Arial" pitchFamily="34" charset="0"/>
                <a:sym typeface="Calibri"/>
              </a:rPr>
            </a:br>
            <a:r>
              <a:rPr lang="en-US" sz="2100" i="1" kern="0" dirty="0">
                <a:solidFill>
                  <a:srgbClr val="46375A"/>
                </a:solidFill>
                <a:latin typeface="Arial" pitchFamily="34" charset="0"/>
                <a:cs typeface="Arial" pitchFamily="34" charset="0"/>
                <a:sym typeface="Calibri"/>
              </a:rPr>
              <a:t>of how your organization is making </a:t>
            </a:r>
            <a:br>
              <a:rPr lang="en-US" sz="2100" i="1" kern="0" dirty="0">
                <a:solidFill>
                  <a:srgbClr val="46375A"/>
                </a:solidFill>
                <a:latin typeface="Arial" pitchFamily="34" charset="0"/>
                <a:cs typeface="Arial" pitchFamily="34" charset="0"/>
                <a:sym typeface="Calibri"/>
              </a:rPr>
            </a:br>
            <a:r>
              <a:rPr lang="en-US" sz="2100" i="1" kern="0" dirty="0">
                <a:solidFill>
                  <a:srgbClr val="46375A"/>
                </a:solidFill>
                <a:latin typeface="Arial" pitchFamily="34" charset="0"/>
                <a:cs typeface="Arial" pitchFamily="34" charset="0"/>
                <a:sym typeface="Calibri"/>
              </a:rPr>
              <a:t>an impact.”</a:t>
            </a:r>
          </a:p>
          <a:p>
            <a:pPr defTabSz="571500"/>
            <a:endParaRPr lang="en-US" sz="1900" kern="0" dirty="0">
              <a:solidFill>
                <a:srgbClr val="46375A"/>
              </a:solidFill>
              <a:latin typeface="Arial" pitchFamily="34" charset="0"/>
              <a:cs typeface="Arial" pitchFamily="34" charset="0"/>
              <a:sym typeface="Calibri"/>
            </a:endParaRPr>
          </a:p>
          <a:p>
            <a:pPr defTabSz="571500"/>
            <a:r>
              <a:rPr lang="en-US" sz="2100" kern="0" dirty="0">
                <a:solidFill>
                  <a:srgbClr val="46375A"/>
                </a:solidFill>
                <a:latin typeface="Arial" pitchFamily="34" charset="0"/>
                <a:cs typeface="Arial" pitchFamily="34" charset="0"/>
                <a:sym typeface="Calibri"/>
              </a:rPr>
              <a:t>Must be about a </a:t>
            </a:r>
            <a:r>
              <a:rPr lang="en-US" sz="2100" kern="0" dirty="0" smtClean="0">
                <a:solidFill>
                  <a:srgbClr val="46375A"/>
                </a:solidFill>
                <a:latin typeface="Arial" pitchFamily="34" charset="0"/>
                <a:cs typeface="Arial" pitchFamily="34" charset="0"/>
                <a:sym typeface="Calibri"/>
              </a:rPr>
              <a:t>person</a:t>
            </a:r>
            <a:r>
              <a:rPr lang="en-US" sz="2100" kern="0" dirty="0">
                <a:solidFill>
                  <a:srgbClr val="46375A"/>
                </a:solidFill>
                <a:latin typeface="Arial" pitchFamily="34" charset="0"/>
                <a:cs typeface="Arial" pitchFamily="34" charset="0"/>
                <a:sym typeface="Calibri"/>
              </a:rPr>
              <a:t>. </a:t>
            </a:r>
          </a:p>
          <a:p>
            <a:pPr marL="178594" indent="-178594" defTabSz="571500">
              <a:buFont typeface="Wingdings" pitchFamily="2" charset="2"/>
              <a:buChar char="§"/>
            </a:pPr>
            <a:endParaRPr lang="en-US" sz="1900" kern="0" dirty="0">
              <a:solidFill>
                <a:srgbClr val="46375A"/>
              </a:solidFill>
              <a:latin typeface="Arial" pitchFamily="34" charset="0"/>
              <a:cs typeface="Arial" pitchFamily="34" charset="0"/>
              <a:sym typeface="Calibri"/>
            </a:endParaRPr>
          </a:p>
          <a:p>
            <a:pPr defTabSz="571500"/>
            <a:r>
              <a:rPr lang="en-US" sz="2100" kern="0" dirty="0">
                <a:solidFill>
                  <a:srgbClr val="46375A"/>
                </a:solidFill>
                <a:latin typeface="Arial" pitchFamily="34" charset="0"/>
                <a:cs typeface="Arial" pitchFamily="34" charset="0"/>
                <a:sym typeface="Calibri"/>
              </a:rPr>
              <a:t>Could be a partner </a:t>
            </a:r>
            <a:r>
              <a:rPr lang="en-US" sz="2100" kern="0" dirty="0" smtClean="0">
                <a:solidFill>
                  <a:srgbClr val="46375A"/>
                </a:solidFill>
                <a:latin typeface="Arial" pitchFamily="34" charset="0"/>
                <a:cs typeface="Arial" pitchFamily="34" charset="0"/>
                <a:sym typeface="Calibri"/>
              </a:rPr>
              <a:t>agency, </a:t>
            </a:r>
            <a:br>
              <a:rPr lang="en-US" sz="2100" kern="0" dirty="0" smtClean="0">
                <a:solidFill>
                  <a:srgbClr val="46375A"/>
                </a:solidFill>
                <a:latin typeface="Arial" pitchFamily="34" charset="0"/>
                <a:cs typeface="Arial" pitchFamily="34" charset="0"/>
                <a:sym typeface="Calibri"/>
              </a:rPr>
            </a:br>
            <a:r>
              <a:rPr lang="en-US" sz="2100" kern="0" dirty="0" smtClean="0">
                <a:solidFill>
                  <a:srgbClr val="46375A"/>
                </a:solidFill>
                <a:latin typeface="Arial" pitchFamily="34" charset="0"/>
                <a:cs typeface="Arial" pitchFamily="34" charset="0"/>
                <a:sym typeface="Calibri"/>
              </a:rPr>
              <a:t>donor</a:t>
            </a:r>
            <a:r>
              <a:rPr lang="en-US" sz="2100" kern="0" dirty="0">
                <a:solidFill>
                  <a:srgbClr val="46375A"/>
                </a:solidFill>
                <a:latin typeface="Arial" pitchFamily="34" charset="0"/>
                <a:cs typeface="Arial" pitchFamily="34" charset="0"/>
                <a:sym typeface="Calibri"/>
              </a:rPr>
              <a:t>, </a:t>
            </a:r>
            <a:r>
              <a:rPr lang="en-US" sz="2100" kern="0" dirty="0" smtClean="0">
                <a:solidFill>
                  <a:srgbClr val="46375A"/>
                </a:solidFill>
                <a:latin typeface="Arial" pitchFamily="34" charset="0"/>
                <a:cs typeface="Arial" pitchFamily="34" charset="0"/>
                <a:sym typeface="Calibri"/>
              </a:rPr>
              <a:t>client, staff</a:t>
            </a:r>
            <a:r>
              <a:rPr lang="en-US" sz="2100" kern="0" dirty="0">
                <a:solidFill>
                  <a:srgbClr val="46375A"/>
                </a:solidFill>
                <a:latin typeface="Arial" pitchFamily="34" charset="0"/>
                <a:cs typeface="Arial" pitchFamily="34" charset="0"/>
                <a:sym typeface="Calibri"/>
              </a:rPr>
              <a:t>, </a:t>
            </a:r>
            <a:r>
              <a:rPr lang="en-US" sz="2100" kern="0" dirty="0" smtClean="0">
                <a:solidFill>
                  <a:srgbClr val="46375A"/>
                </a:solidFill>
                <a:latin typeface="Arial" pitchFamily="34" charset="0"/>
                <a:cs typeface="Arial" pitchFamily="34" charset="0"/>
                <a:sym typeface="Calibri"/>
              </a:rPr>
              <a:t>volunteer,</a:t>
            </a:r>
            <a:br>
              <a:rPr lang="en-US" sz="2100" kern="0" dirty="0" smtClean="0">
                <a:solidFill>
                  <a:srgbClr val="46375A"/>
                </a:solidFill>
                <a:latin typeface="Arial" pitchFamily="34" charset="0"/>
                <a:cs typeface="Arial" pitchFamily="34" charset="0"/>
                <a:sym typeface="Calibri"/>
              </a:rPr>
            </a:br>
            <a:r>
              <a:rPr lang="en-US" sz="2100" kern="0" dirty="0" smtClean="0">
                <a:solidFill>
                  <a:srgbClr val="46375A"/>
                </a:solidFill>
                <a:latin typeface="Arial" pitchFamily="34" charset="0"/>
                <a:cs typeface="Arial" pitchFamily="34" charset="0"/>
                <a:sym typeface="Calibri"/>
              </a:rPr>
              <a:t>board </a:t>
            </a:r>
            <a:r>
              <a:rPr lang="en-US" sz="2100" kern="0" dirty="0">
                <a:solidFill>
                  <a:srgbClr val="46375A"/>
                </a:solidFill>
                <a:latin typeface="Arial" pitchFamily="34" charset="0"/>
                <a:cs typeface="Arial" pitchFamily="34" charset="0"/>
                <a:sym typeface="Calibri"/>
              </a:rPr>
              <a:t>member, </a:t>
            </a:r>
            <a:r>
              <a:rPr lang="en-US" sz="2100" kern="0" dirty="0" smtClean="0">
                <a:solidFill>
                  <a:srgbClr val="46375A"/>
                </a:solidFill>
                <a:latin typeface="Arial" pitchFamily="34" charset="0"/>
                <a:cs typeface="Arial" pitchFamily="34" charset="0"/>
                <a:sym typeface="Calibri"/>
              </a:rPr>
              <a:t>vendor, or?</a:t>
            </a:r>
            <a:endParaRPr lang="en-US" sz="2100" kern="0" dirty="0">
              <a:solidFill>
                <a:srgbClr val="46375A"/>
              </a:solidFill>
              <a:latin typeface="Arial" pitchFamily="34" charset="0"/>
              <a:cs typeface="Arial" pitchFamily="34" charset="0"/>
              <a:sym typeface="Calibri"/>
            </a:endParaRPr>
          </a:p>
        </p:txBody>
      </p:sp>
      <p:pic>
        <p:nvPicPr>
          <p:cNvPr id="2" name="Picture 1"/>
          <p:cNvPicPr>
            <a:picLocks noChangeAspect="1"/>
          </p:cNvPicPr>
          <p:nvPr/>
        </p:nvPicPr>
        <p:blipFill>
          <a:blip r:embed="rId3"/>
          <a:stretch>
            <a:fillRect/>
          </a:stretch>
        </p:blipFill>
        <p:spPr>
          <a:xfrm>
            <a:off x="4797495" y="1177503"/>
            <a:ext cx="3889305" cy="3198554"/>
          </a:xfrm>
          <a:prstGeom prst="rect">
            <a:avLst/>
          </a:prstGeom>
        </p:spPr>
      </p:pic>
      <p:sp>
        <p:nvSpPr>
          <p:cNvPr id="10" name="TextBox 9"/>
          <p:cNvSpPr txBox="1"/>
          <p:nvPr/>
        </p:nvSpPr>
        <p:spPr>
          <a:xfrm>
            <a:off x="4745639" y="4357411"/>
            <a:ext cx="3941161" cy="2708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3150" tIns="73150" rIns="73150" bIns="73150" numCol="1" spcCol="60960" rtlCol="0" anchor="t">
            <a:spAutoFit/>
          </a:bodyPr>
          <a:lstStyle/>
          <a:p>
            <a:pPr marL="0" marR="0" lvl="0" indent="0" algn="l" defTabSz="1463040" rtl="0" eaLnBrk="1" fontAlgn="auto" latinLnBrk="1" hangingPunct="0">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46375A"/>
                </a:solidFill>
                <a:effectLst/>
                <a:uLnTx/>
                <a:uFillTx/>
                <a:latin typeface="Arial" panose="020B0604020202020204" pitchFamily="34" charset="0"/>
                <a:cs typeface="Arial" panose="020B0604020202020204" pitchFamily="34" charset="0"/>
                <a:sym typeface="Calibri"/>
              </a:rPr>
              <a:t>Photo: Marcela </a:t>
            </a:r>
            <a:r>
              <a:rPr kumimoji="0" lang="en-US" sz="800" b="0" i="0" u="none" strike="noStrike" kern="1200" cap="none" spc="0" normalizeH="0" baseline="0" noProof="0" dirty="0" err="1" smtClean="0">
                <a:ln>
                  <a:noFill/>
                </a:ln>
                <a:solidFill>
                  <a:srgbClr val="46375A"/>
                </a:solidFill>
                <a:effectLst/>
                <a:uLnTx/>
                <a:uFillTx/>
                <a:latin typeface="Arial" panose="020B0604020202020204" pitchFamily="34" charset="0"/>
                <a:cs typeface="Arial" panose="020B0604020202020204" pitchFamily="34" charset="0"/>
                <a:sym typeface="Calibri"/>
              </a:rPr>
              <a:t>Gara</a:t>
            </a:r>
            <a:r>
              <a:rPr kumimoji="0" lang="en-US" sz="800" b="0" i="0" u="none" strike="noStrike" kern="1200" cap="none" spc="0" normalizeH="0" baseline="0" noProof="0" dirty="0" smtClean="0">
                <a:ln>
                  <a:noFill/>
                </a:ln>
                <a:solidFill>
                  <a:srgbClr val="46375A"/>
                </a:solidFill>
                <a:effectLst/>
                <a:uLnTx/>
                <a:uFillTx/>
                <a:latin typeface="Arial" panose="020B0604020202020204" pitchFamily="34" charset="0"/>
                <a:cs typeface="Arial" panose="020B0604020202020204" pitchFamily="34" charset="0"/>
                <a:sym typeface="Calibri"/>
              </a:rPr>
              <a:t>, Resource Media – from DCSEU Facebook </a:t>
            </a:r>
            <a:endParaRPr kumimoji="0" lang="en-US" sz="800" b="0" i="0" u="none" strike="noStrike" kern="1200" cap="none" spc="0" normalizeH="0" baseline="0" noProof="0" dirty="0">
              <a:ln>
                <a:noFill/>
              </a:ln>
              <a:solidFill>
                <a:srgbClr val="46375A"/>
              </a:solidFill>
              <a:effectLst/>
              <a:uLnTx/>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9786059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207" y="1115261"/>
            <a:ext cx="6023588" cy="4002339"/>
          </a:xfrm>
          <a:prstGeom prst="rect">
            <a:avLst/>
          </a:prstGeom>
          <a:effectLst/>
        </p:spPr>
      </p:pic>
      <p:sp>
        <p:nvSpPr>
          <p:cNvPr id="2" name="Title 1"/>
          <p:cNvSpPr>
            <a:spLocks noGrp="1"/>
          </p:cNvSpPr>
          <p:nvPr>
            <p:ph type="title"/>
          </p:nvPr>
        </p:nvSpPr>
        <p:spPr/>
        <p:txBody>
          <a:bodyPr>
            <a:noAutofit/>
          </a:bodyPr>
          <a:lstStyle/>
          <a:p>
            <a:r>
              <a:rPr lang="en-US" sz="4100" dirty="0"/>
              <a:t>Watch Out For: Uninspired &amp; Lazy</a:t>
            </a:r>
          </a:p>
        </p:txBody>
      </p:sp>
    </p:spTree>
    <p:extLst>
      <p:ext uri="{BB962C8B-B14F-4D97-AF65-F5344CB8AC3E}">
        <p14:creationId xmlns:p14="http://schemas.microsoft.com/office/powerpoint/2010/main" val="375830528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photo credit: UNE Photos via photopin 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65523"/>
          </a:xfrm>
          <a:prstGeom prst="rect">
            <a:avLst/>
          </a:prstGeom>
          <a:noFill/>
          <a:ln>
            <a:solidFill>
              <a:srgbClr val="46375A"/>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684626" y="3327621"/>
            <a:ext cx="4377948" cy="1569660"/>
          </a:xfrm>
          <a:prstGeom prst="rect">
            <a:avLst/>
          </a:prstGeom>
        </p:spPr>
        <p:txBody>
          <a:bodyPr wrap="square">
            <a:spAutoFit/>
          </a:bodyPr>
          <a:lstStyle/>
          <a:p>
            <a:r>
              <a:rPr lang="en-US" sz="3200" dirty="0">
                <a:solidFill>
                  <a:srgbClr val="46375A"/>
                </a:solidFill>
              </a:rPr>
              <a:t>Stories are up to 22 times more memorable than just </a:t>
            </a:r>
            <a:r>
              <a:rPr lang="en-US" sz="3200" dirty="0" smtClean="0">
                <a:solidFill>
                  <a:srgbClr val="46375A"/>
                </a:solidFill>
              </a:rPr>
              <a:t>statistics*</a:t>
            </a:r>
            <a:endParaRPr lang="en-US" sz="3200" dirty="0">
              <a:solidFill>
                <a:srgbClr val="46375A"/>
              </a:solidFill>
            </a:endParaRPr>
          </a:p>
        </p:txBody>
      </p:sp>
      <p:sp>
        <p:nvSpPr>
          <p:cNvPr id="3" name="TextBox 2"/>
          <p:cNvSpPr txBox="1"/>
          <p:nvPr/>
        </p:nvSpPr>
        <p:spPr>
          <a:xfrm>
            <a:off x="5702052" y="4897281"/>
            <a:ext cx="2268348" cy="2462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000" b="0" i="0" u="none" strike="noStrike" cap="none" spc="0" normalizeH="0" baseline="0" dirty="0" smtClean="0">
                <a:ln>
                  <a:noFill/>
                </a:ln>
                <a:solidFill>
                  <a:srgbClr val="46375A"/>
                </a:solidFill>
                <a:effectLst/>
                <a:uFillTx/>
                <a:ea typeface="Calibri"/>
                <a:cs typeface="Calibri"/>
                <a:sym typeface="Calibri"/>
              </a:rPr>
              <a:t>*Source: Ohio State University Study</a:t>
            </a:r>
            <a:endParaRPr kumimoji="0" lang="en-US" sz="1000" b="0" i="0" u="none" strike="noStrike" cap="none" spc="0" normalizeH="0" baseline="0" dirty="0">
              <a:ln>
                <a:noFill/>
              </a:ln>
              <a:solidFill>
                <a:srgbClr val="46375A"/>
              </a:solidFill>
              <a:effectLst/>
              <a:uFillTx/>
              <a:ea typeface="Calibri"/>
              <a:cs typeface="Calibri"/>
              <a:sym typeface="Calibri"/>
            </a:endParaRPr>
          </a:p>
        </p:txBody>
      </p:sp>
    </p:spTree>
    <p:extLst>
      <p:ext uri="{BB962C8B-B14F-4D97-AF65-F5344CB8AC3E}">
        <p14:creationId xmlns:p14="http://schemas.microsoft.com/office/powerpoint/2010/main" val="306370438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099598"/>
          </a:xfrm>
          <a:prstGeom prst="rect">
            <a:avLst/>
          </a:prstGeom>
          <a:effectLst>
            <a:outerShdw blurRad="292100" dist="139700" dir="2700000" algn="tl" rotWithShape="0">
              <a:schemeClr val="tx1">
                <a:lumMod val="75000"/>
                <a:lumOff val="25000"/>
                <a:alpha val="65000"/>
              </a:schemeClr>
            </a:outerShdw>
          </a:effectLst>
        </p:spPr>
      </p:pic>
      <p:sp>
        <p:nvSpPr>
          <p:cNvPr id="4" name="Title 3"/>
          <p:cNvSpPr>
            <a:spLocks noGrp="1"/>
          </p:cNvSpPr>
          <p:nvPr>
            <p:ph type="title" idx="4294967295"/>
          </p:nvPr>
        </p:nvSpPr>
        <p:spPr>
          <a:xfrm>
            <a:off x="238125" y="81"/>
            <a:ext cx="8019852" cy="978297"/>
          </a:xfrm>
        </p:spPr>
        <p:txBody>
          <a:bodyPr>
            <a:normAutofit/>
          </a:bodyPr>
          <a:lstStyle/>
          <a:p>
            <a:pPr algn="l"/>
            <a:r>
              <a:rPr lang="en-US" sz="4400" dirty="0">
                <a:solidFill>
                  <a:schemeClr val="bg1"/>
                </a:solidFill>
              </a:rPr>
              <a:t>Share A Mission Moment  </a:t>
            </a:r>
          </a:p>
        </p:txBody>
      </p:sp>
    </p:spTree>
    <p:extLst>
      <p:ext uri="{BB962C8B-B14F-4D97-AF65-F5344CB8AC3E}">
        <p14:creationId xmlns:p14="http://schemas.microsoft.com/office/powerpoint/2010/main" val="4093463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a:xfrm>
            <a:off x="145566" y="69501"/>
            <a:ext cx="8852868" cy="978693"/>
          </a:xfrm>
        </p:spPr>
        <p:txBody>
          <a:bodyPr>
            <a:normAutofit fontScale="90000"/>
          </a:bodyPr>
          <a:lstStyle/>
          <a:p>
            <a:r>
              <a:rPr lang="en-US" dirty="0" smtClean="0"/>
              <a:t>Turning Mission Moments Into Stories</a:t>
            </a:r>
            <a:endParaRPr lang="en-US" dirty="0"/>
          </a:p>
        </p:txBody>
      </p:sp>
      <p:pic>
        <p:nvPicPr>
          <p:cNvPr id="6"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578242" y="1165862"/>
            <a:ext cx="5987516" cy="3840479"/>
          </a:xfrm>
          <a:prstGeom prst="rect">
            <a:avLst/>
          </a:prstGeom>
          <a:noFill/>
          <a:ln w="9525">
            <a:noFill/>
            <a:miter lim="800000"/>
            <a:headEnd/>
            <a:tailEnd/>
          </a:ln>
        </p:spPr>
      </p:pic>
    </p:spTree>
    <p:extLst>
      <p:ext uri="{BB962C8B-B14F-4D97-AF65-F5344CB8AC3E}">
        <p14:creationId xmlns:p14="http://schemas.microsoft.com/office/powerpoint/2010/main" val="3197746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Six Step Process</a:t>
            </a:r>
            <a:endParaRPr lang="en-US" dirty="0"/>
          </a:p>
        </p:txBody>
      </p:sp>
      <p:sp>
        <p:nvSpPr>
          <p:cNvPr id="5" name="Rectangle 3"/>
          <p:cNvSpPr txBox="1">
            <a:spLocks noChangeArrowheads="1"/>
          </p:cNvSpPr>
          <p:nvPr/>
        </p:nvSpPr>
        <p:spPr>
          <a:xfrm>
            <a:off x="428629" y="1157926"/>
            <a:ext cx="5961676" cy="714075"/>
          </a:xfrm>
          <a:prstGeom prst="rect">
            <a:avLst/>
          </a:prstGeom>
        </p:spPr>
        <p:txBody>
          <a:bodyPr lIns="57150" tIns="28575" rIns="57150" bIns="28575">
            <a:normAutofit/>
          </a:bodyPr>
          <a:lstStyle>
            <a:lvl1pPr marL="489755" indent="-489755" defTabSz="653006">
              <a:spcBef>
                <a:spcPts val="1000"/>
              </a:spcBef>
              <a:buSzPct val="100000"/>
              <a:buFont typeface="Arial"/>
              <a:buChar char="•"/>
              <a:defRPr sz="4600">
                <a:latin typeface="Arial" pitchFamily="34" charset="0"/>
                <a:ea typeface="Arial" pitchFamily="34" charset="0"/>
                <a:cs typeface="Arial" pitchFamily="34" charset="0"/>
                <a:sym typeface="Calibri"/>
              </a:defRPr>
            </a:lvl1pPr>
            <a:lvl2pPr marL="1119437" indent="-466434" defTabSz="653006">
              <a:spcBef>
                <a:spcPts val="1000"/>
              </a:spcBef>
              <a:buSzPct val="100000"/>
              <a:buFont typeface="Arial"/>
              <a:buChar char="–"/>
              <a:defRPr sz="4600">
                <a:latin typeface="Arial" pitchFamily="34" charset="0"/>
                <a:ea typeface="Arial" pitchFamily="34" charset="0"/>
                <a:cs typeface="Arial" pitchFamily="34" charset="0"/>
                <a:sym typeface="Calibri"/>
              </a:defRPr>
            </a:lvl2pPr>
            <a:lvl3pPr marL="1741349" indent="-435336" defTabSz="653006">
              <a:spcBef>
                <a:spcPts val="1000"/>
              </a:spcBef>
              <a:buSzPct val="100000"/>
              <a:buFont typeface="Arial"/>
              <a:buChar char="•"/>
              <a:defRPr sz="4600">
                <a:latin typeface="Arial" pitchFamily="34" charset="0"/>
                <a:ea typeface="Arial" pitchFamily="34" charset="0"/>
                <a:cs typeface="Arial" pitchFamily="34" charset="0"/>
                <a:sym typeface="Calibri"/>
              </a:defRPr>
            </a:lvl3pPr>
            <a:lvl4pPr marL="2481421" indent="-522405" defTabSz="653006">
              <a:spcBef>
                <a:spcPts val="1000"/>
              </a:spcBef>
              <a:buSzPct val="100000"/>
              <a:buFont typeface="Arial"/>
              <a:buChar char="–"/>
              <a:defRPr sz="4600">
                <a:latin typeface="Arial" pitchFamily="34" charset="0"/>
                <a:ea typeface="Arial" pitchFamily="34" charset="0"/>
                <a:cs typeface="Arial" pitchFamily="34" charset="0"/>
                <a:sym typeface="Calibri"/>
              </a:defRPr>
            </a:lvl4pPr>
            <a:lvl5pPr marL="3134426" indent="-522405" defTabSz="653006">
              <a:spcBef>
                <a:spcPts val="1000"/>
              </a:spcBef>
              <a:buSzPct val="100000"/>
              <a:buFont typeface="Arial"/>
              <a:buChar char="»"/>
              <a:defRPr sz="4600">
                <a:latin typeface="Arial" pitchFamily="34" charset="0"/>
                <a:ea typeface="Arial" pitchFamily="34" charset="0"/>
                <a:cs typeface="Arial" pitchFamily="34" charset="0"/>
                <a:sym typeface="Calibri"/>
              </a:defRPr>
            </a:lvl5pPr>
            <a:lvl6pPr marL="3787434" indent="-522405" defTabSz="653006">
              <a:spcBef>
                <a:spcPts val="1000"/>
              </a:spcBef>
              <a:buSzPct val="100000"/>
              <a:buFont typeface="Arial"/>
              <a:buChar char="•"/>
              <a:defRPr sz="4600">
                <a:latin typeface="Calibri"/>
                <a:ea typeface="Calibri"/>
                <a:cs typeface="Calibri"/>
                <a:sym typeface="Calibri"/>
              </a:defRPr>
            </a:lvl6pPr>
            <a:lvl7pPr marL="4440438" indent="-522405" defTabSz="653006">
              <a:spcBef>
                <a:spcPts val="1000"/>
              </a:spcBef>
              <a:buSzPct val="100000"/>
              <a:buFont typeface="Arial"/>
              <a:buChar char="•"/>
              <a:defRPr sz="4600">
                <a:latin typeface="Calibri"/>
                <a:ea typeface="Calibri"/>
                <a:cs typeface="Calibri"/>
                <a:sym typeface="Calibri"/>
              </a:defRPr>
            </a:lvl7pPr>
            <a:lvl8pPr marL="5093442" indent="-522403" defTabSz="653006">
              <a:spcBef>
                <a:spcPts val="1000"/>
              </a:spcBef>
              <a:buSzPct val="100000"/>
              <a:buFont typeface="Arial"/>
              <a:buChar char="•"/>
              <a:defRPr sz="4600">
                <a:latin typeface="Calibri"/>
                <a:ea typeface="Calibri"/>
                <a:cs typeface="Calibri"/>
                <a:sym typeface="Calibri"/>
              </a:defRPr>
            </a:lvl8pPr>
            <a:lvl9pPr marL="5746448" indent="-522403" defTabSz="653006">
              <a:spcBef>
                <a:spcPts val="1000"/>
              </a:spcBef>
              <a:buSzPct val="100000"/>
              <a:buFont typeface="Arial"/>
              <a:buChar char="•"/>
              <a:defRPr sz="4600">
                <a:latin typeface="Calibri"/>
                <a:ea typeface="Calibri"/>
                <a:cs typeface="Calibri"/>
                <a:sym typeface="Calibri"/>
              </a:defRPr>
            </a:lvl9pPr>
          </a:lstStyle>
          <a:p>
            <a:pPr marL="0" indent="0">
              <a:spcBef>
                <a:spcPts val="750"/>
              </a:spcBef>
              <a:spcAft>
                <a:spcPts val="1125"/>
              </a:spcAft>
              <a:buNone/>
            </a:pPr>
            <a:r>
              <a:rPr lang="en-US" sz="2500" b="1" kern="0" dirty="0">
                <a:solidFill>
                  <a:srgbClr val="46375A"/>
                </a:solidFill>
                <a:ea typeface="ＭＳ Ｐゴシック" pitchFamily="34" charset="-128"/>
              </a:rPr>
              <a:t>Step 1: </a:t>
            </a:r>
            <a:r>
              <a:rPr lang="en-US" sz="2500" kern="0" dirty="0">
                <a:solidFill>
                  <a:srgbClr val="46375A"/>
                </a:solidFill>
                <a:ea typeface="ＭＳ Ｐゴシック" pitchFamily="34" charset="-128"/>
              </a:rPr>
              <a:t>Identify one person.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8231" y="1221580"/>
            <a:ext cx="3280410" cy="3514725"/>
          </a:xfrm>
          <a:prstGeom prst="rect">
            <a:avLst/>
          </a:prstGeom>
        </p:spPr>
      </p:pic>
      <p:sp>
        <p:nvSpPr>
          <p:cNvPr id="6" name="TextBox 5"/>
          <p:cNvSpPr txBox="1"/>
          <p:nvPr/>
        </p:nvSpPr>
        <p:spPr>
          <a:xfrm>
            <a:off x="4898231" y="4736305"/>
            <a:ext cx="3202782" cy="246221"/>
          </a:xfrm>
          <a:prstGeom prst="rect">
            <a:avLst/>
          </a:prstGeom>
          <a:noFill/>
        </p:spPr>
        <p:txBody>
          <a:bodyPr wrap="square" rtlCol="0">
            <a:spAutoFit/>
          </a:bodyPr>
          <a:lstStyle/>
          <a:p>
            <a:r>
              <a:rPr lang="en-US" sz="1000" dirty="0" smtClean="0">
                <a:solidFill>
                  <a:srgbClr val="46375A"/>
                </a:solidFill>
                <a:latin typeface="Arial" panose="020B0604020202020204" pitchFamily="34" charset="0"/>
                <a:cs typeface="Arial" panose="020B0604020202020204" pitchFamily="34" charset="0"/>
              </a:rPr>
              <a:t>Image Source: DCSEU</a:t>
            </a:r>
            <a:endParaRPr lang="en-US" sz="1000" dirty="0">
              <a:solidFill>
                <a:srgbClr val="46375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2684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Six Step Process</a:t>
            </a:r>
            <a:endParaRPr lang="en-US" dirty="0"/>
          </a:p>
        </p:txBody>
      </p:sp>
      <p:sp>
        <p:nvSpPr>
          <p:cNvPr id="5" name="Rectangle 3"/>
          <p:cNvSpPr txBox="1">
            <a:spLocks noChangeArrowheads="1"/>
          </p:cNvSpPr>
          <p:nvPr/>
        </p:nvSpPr>
        <p:spPr>
          <a:xfrm>
            <a:off x="4945856" y="1333500"/>
            <a:ext cx="3571875" cy="3048000"/>
          </a:xfrm>
          <a:prstGeom prst="rect">
            <a:avLst/>
          </a:prstGeom>
        </p:spPr>
        <p:txBody>
          <a:bodyPr lIns="57150" tIns="28575" rIns="57150" bIns="28575">
            <a:normAutofit lnSpcReduction="10000"/>
          </a:bodyPr>
          <a:lstStyle>
            <a:lvl1pPr marL="489755" indent="-489755" defTabSz="653006">
              <a:spcBef>
                <a:spcPts val="1000"/>
              </a:spcBef>
              <a:buSzPct val="100000"/>
              <a:buFont typeface="Arial"/>
              <a:buChar char="•"/>
              <a:defRPr sz="4600">
                <a:latin typeface="Arial" pitchFamily="34" charset="0"/>
                <a:ea typeface="Arial" pitchFamily="34" charset="0"/>
                <a:cs typeface="Arial" pitchFamily="34" charset="0"/>
                <a:sym typeface="Calibri"/>
              </a:defRPr>
            </a:lvl1pPr>
            <a:lvl2pPr marL="1119437" indent="-466434" defTabSz="653006">
              <a:spcBef>
                <a:spcPts val="1000"/>
              </a:spcBef>
              <a:buSzPct val="100000"/>
              <a:buFont typeface="Arial"/>
              <a:buChar char="–"/>
              <a:defRPr sz="4600">
                <a:latin typeface="Arial" pitchFamily="34" charset="0"/>
                <a:ea typeface="Arial" pitchFamily="34" charset="0"/>
                <a:cs typeface="Arial" pitchFamily="34" charset="0"/>
                <a:sym typeface="Calibri"/>
              </a:defRPr>
            </a:lvl2pPr>
            <a:lvl3pPr marL="1741349" indent="-435336" defTabSz="653006">
              <a:spcBef>
                <a:spcPts val="1000"/>
              </a:spcBef>
              <a:buSzPct val="100000"/>
              <a:buFont typeface="Arial"/>
              <a:buChar char="•"/>
              <a:defRPr sz="4600">
                <a:latin typeface="Arial" pitchFamily="34" charset="0"/>
                <a:ea typeface="Arial" pitchFamily="34" charset="0"/>
                <a:cs typeface="Arial" pitchFamily="34" charset="0"/>
                <a:sym typeface="Calibri"/>
              </a:defRPr>
            </a:lvl3pPr>
            <a:lvl4pPr marL="2481421" indent="-522405" defTabSz="653006">
              <a:spcBef>
                <a:spcPts val="1000"/>
              </a:spcBef>
              <a:buSzPct val="100000"/>
              <a:buFont typeface="Arial"/>
              <a:buChar char="–"/>
              <a:defRPr sz="4600">
                <a:latin typeface="Arial" pitchFamily="34" charset="0"/>
                <a:ea typeface="Arial" pitchFamily="34" charset="0"/>
                <a:cs typeface="Arial" pitchFamily="34" charset="0"/>
                <a:sym typeface="Calibri"/>
              </a:defRPr>
            </a:lvl4pPr>
            <a:lvl5pPr marL="3134426" indent="-522405" defTabSz="653006">
              <a:spcBef>
                <a:spcPts val="1000"/>
              </a:spcBef>
              <a:buSzPct val="100000"/>
              <a:buFont typeface="Arial"/>
              <a:buChar char="»"/>
              <a:defRPr sz="4600">
                <a:latin typeface="Arial" pitchFamily="34" charset="0"/>
                <a:ea typeface="Arial" pitchFamily="34" charset="0"/>
                <a:cs typeface="Arial" pitchFamily="34" charset="0"/>
                <a:sym typeface="Calibri"/>
              </a:defRPr>
            </a:lvl5pPr>
            <a:lvl6pPr marL="3787434" indent="-522405" defTabSz="653006">
              <a:spcBef>
                <a:spcPts val="1000"/>
              </a:spcBef>
              <a:buSzPct val="100000"/>
              <a:buFont typeface="Arial"/>
              <a:buChar char="•"/>
              <a:defRPr sz="4600">
                <a:latin typeface="Calibri"/>
                <a:ea typeface="Calibri"/>
                <a:cs typeface="Calibri"/>
                <a:sym typeface="Calibri"/>
              </a:defRPr>
            </a:lvl6pPr>
            <a:lvl7pPr marL="4440438" indent="-522405" defTabSz="653006">
              <a:spcBef>
                <a:spcPts val="1000"/>
              </a:spcBef>
              <a:buSzPct val="100000"/>
              <a:buFont typeface="Arial"/>
              <a:buChar char="•"/>
              <a:defRPr sz="4600">
                <a:latin typeface="Calibri"/>
                <a:ea typeface="Calibri"/>
                <a:cs typeface="Calibri"/>
                <a:sym typeface="Calibri"/>
              </a:defRPr>
            </a:lvl7pPr>
            <a:lvl8pPr marL="5093442" indent="-522403" defTabSz="653006">
              <a:spcBef>
                <a:spcPts val="1000"/>
              </a:spcBef>
              <a:buSzPct val="100000"/>
              <a:buFont typeface="Arial"/>
              <a:buChar char="•"/>
              <a:defRPr sz="4600">
                <a:latin typeface="Calibri"/>
                <a:ea typeface="Calibri"/>
                <a:cs typeface="Calibri"/>
                <a:sym typeface="Calibri"/>
              </a:defRPr>
            </a:lvl8pPr>
            <a:lvl9pPr marL="5746448" indent="-522403" defTabSz="653006">
              <a:spcBef>
                <a:spcPts val="1000"/>
              </a:spcBef>
              <a:buSzPct val="100000"/>
              <a:buFont typeface="Arial"/>
              <a:buChar char="•"/>
              <a:defRPr sz="4600">
                <a:latin typeface="Calibri"/>
                <a:ea typeface="Calibri"/>
                <a:cs typeface="Calibri"/>
                <a:sym typeface="Calibri"/>
              </a:defRPr>
            </a:lvl9pPr>
          </a:lstStyle>
          <a:p>
            <a:pPr marL="0" indent="0">
              <a:spcBef>
                <a:spcPts val="750"/>
              </a:spcBef>
              <a:spcAft>
                <a:spcPts val="1125"/>
              </a:spcAft>
              <a:buNone/>
            </a:pPr>
            <a:r>
              <a:rPr lang="en-US" sz="2500" b="1" kern="0" dirty="0">
                <a:solidFill>
                  <a:srgbClr val="46375A"/>
                </a:solidFill>
                <a:ea typeface="ＭＳ Ｐゴシック" pitchFamily="34" charset="-128"/>
              </a:rPr>
              <a:t>Step 2:</a:t>
            </a:r>
            <a:r>
              <a:rPr lang="en-US" sz="2500" kern="0" dirty="0">
                <a:solidFill>
                  <a:srgbClr val="46375A"/>
                </a:solidFill>
                <a:ea typeface="ＭＳ Ｐゴシック" pitchFamily="34" charset="-128"/>
              </a:rPr>
              <a:t/>
            </a:r>
            <a:br>
              <a:rPr lang="en-US" sz="2500" kern="0" dirty="0">
                <a:solidFill>
                  <a:srgbClr val="46375A"/>
                </a:solidFill>
                <a:ea typeface="ＭＳ Ｐゴシック" pitchFamily="34" charset="-128"/>
              </a:rPr>
            </a:br>
            <a:r>
              <a:rPr lang="en-US" sz="2500" kern="0" dirty="0">
                <a:solidFill>
                  <a:srgbClr val="46375A"/>
                </a:solidFill>
                <a:ea typeface="ＭＳ Ｐゴシック" pitchFamily="34" charset="-128"/>
              </a:rPr>
              <a:t>Learn &amp; jot down as much about them as possible.</a:t>
            </a:r>
          </a:p>
          <a:p>
            <a:pPr marL="0" indent="0">
              <a:spcBef>
                <a:spcPts val="750"/>
              </a:spcBef>
              <a:spcAft>
                <a:spcPts val="1125"/>
              </a:spcAft>
              <a:buNone/>
            </a:pPr>
            <a:r>
              <a:rPr lang="en-US" sz="2500" b="1" kern="0" dirty="0">
                <a:solidFill>
                  <a:srgbClr val="46375A"/>
                </a:solidFill>
                <a:ea typeface="ＭＳ Ｐゴシック" pitchFamily="34" charset="-128"/>
              </a:rPr>
              <a:t>Step 3:</a:t>
            </a:r>
            <a:r>
              <a:rPr lang="en-US" sz="2500" kern="0" dirty="0">
                <a:solidFill>
                  <a:srgbClr val="46375A"/>
                </a:solidFill>
                <a:ea typeface="ＭＳ Ｐゴシック" pitchFamily="34" charset="-128"/>
              </a:rPr>
              <a:t/>
            </a:r>
            <a:br>
              <a:rPr lang="en-US" sz="2500" kern="0" dirty="0">
                <a:solidFill>
                  <a:srgbClr val="46375A"/>
                </a:solidFill>
                <a:ea typeface="ＭＳ Ｐゴシック" pitchFamily="34" charset="-128"/>
              </a:rPr>
            </a:br>
            <a:r>
              <a:rPr lang="en-US" sz="2500" kern="0" dirty="0">
                <a:solidFill>
                  <a:srgbClr val="46375A"/>
                </a:solidFill>
                <a:ea typeface="ＭＳ Ｐゴシック" pitchFamily="34" charset="-128"/>
              </a:rPr>
              <a:t>Write down all of the </a:t>
            </a:r>
            <a:r>
              <a:rPr lang="en-US" sz="2500" u="sng" kern="0" dirty="0">
                <a:solidFill>
                  <a:srgbClr val="46375A"/>
                </a:solidFill>
                <a:ea typeface="ＭＳ Ｐゴシック" pitchFamily="34" charset="-128"/>
              </a:rPr>
              <a:t>exact results</a:t>
            </a:r>
            <a:r>
              <a:rPr lang="en-US" sz="2500" kern="0" dirty="0">
                <a:solidFill>
                  <a:srgbClr val="46375A"/>
                </a:solidFill>
                <a:ea typeface="ＭＳ Ｐゴシック" pitchFamily="34" charset="-128"/>
              </a:rPr>
              <a:t>.</a:t>
            </a:r>
          </a:p>
          <a:p>
            <a:pPr marL="0" indent="0">
              <a:spcBef>
                <a:spcPts val="750"/>
              </a:spcBef>
              <a:spcAft>
                <a:spcPts val="1125"/>
              </a:spcAft>
              <a:buNone/>
            </a:pPr>
            <a:endParaRPr lang="en-US" sz="2500" kern="0" dirty="0">
              <a:solidFill>
                <a:srgbClr val="46375A"/>
              </a:solidFill>
              <a:ea typeface="ＭＳ Ｐゴシック" pitchFamily="34" charset="-12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81" y="1396799"/>
            <a:ext cx="4087844" cy="3070425"/>
          </a:xfrm>
          <a:prstGeom prst="rect">
            <a:avLst/>
          </a:prstGeom>
        </p:spPr>
      </p:pic>
    </p:spTree>
    <p:extLst>
      <p:ext uri="{BB962C8B-B14F-4D97-AF65-F5344CB8AC3E}">
        <p14:creationId xmlns:p14="http://schemas.microsoft.com/office/powerpoint/2010/main" val="3891588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Six Step Process</a:t>
            </a:r>
            <a:endParaRPr lang="en-US" dirty="0"/>
          </a:p>
        </p:txBody>
      </p:sp>
      <p:sp>
        <p:nvSpPr>
          <p:cNvPr id="5" name="Rectangle 3"/>
          <p:cNvSpPr txBox="1">
            <a:spLocks noChangeArrowheads="1"/>
          </p:cNvSpPr>
          <p:nvPr/>
        </p:nvSpPr>
        <p:spPr>
          <a:xfrm>
            <a:off x="4953000" y="1285875"/>
            <a:ext cx="3905250" cy="2627912"/>
          </a:xfrm>
          <a:prstGeom prst="rect">
            <a:avLst/>
          </a:prstGeom>
        </p:spPr>
        <p:txBody>
          <a:bodyPr lIns="57150" tIns="28575" rIns="57150" bIns="28575">
            <a:normAutofit/>
          </a:bodyPr>
          <a:lstStyle>
            <a:lvl1pPr marL="489755" indent="-489755" defTabSz="653006">
              <a:spcBef>
                <a:spcPts val="1000"/>
              </a:spcBef>
              <a:buSzPct val="100000"/>
              <a:buFont typeface="Arial"/>
              <a:buChar char="•"/>
              <a:defRPr sz="4600">
                <a:latin typeface="Arial" pitchFamily="34" charset="0"/>
                <a:ea typeface="Arial" pitchFamily="34" charset="0"/>
                <a:cs typeface="Arial" pitchFamily="34" charset="0"/>
                <a:sym typeface="Calibri"/>
              </a:defRPr>
            </a:lvl1pPr>
            <a:lvl2pPr marL="1119437" indent="-466434" defTabSz="653006">
              <a:spcBef>
                <a:spcPts val="1000"/>
              </a:spcBef>
              <a:buSzPct val="100000"/>
              <a:buFont typeface="Arial"/>
              <a:buChar char="–"/>
              <a:defRPr sz="4600">
                <a:latin typeface="Arial" pitchFamily="34" charset="0"/>
                <a:ea typeface="Arial" pitchFamily="34" charset="0"/>
                <a:cs typeface="Arial" pitchFamily="34" charset="0"/>
                <a:sym typeface="Calibri"/>
              </a:defRPr>
            </a:lvl2pPr>
            <a:lvl3pPr marL="1741349" indent="-435336" defTabSz="653006">
              <a:spcBef>
                <a:spcPts val="1000"/>
              </a:spcBef>
              <a:buSzPct val="100000"/>
              <a:buFont typeface="Arial"/>
              <a:buChar char="•"/>
              <a:defRPr sz="4600">
                <a:latin typeface="Arial" pitchFamily="34" charset="0"/>
                <a:ea typeface="Arial" pitchFamily="34" charset="0"/>
                <a:cs typeface="Arial" pitchFamily="34" charset="0"/>
                <a:sym typeface="Calibri"/>
              </a:defRPr>
            </a:lvl3pPr>
            <a:lvl4pPr marL="2481421" indent="-522405" defTabSz="653006">
              <a:spcBef>
                <a:spcPts val="1000"/>
              </a:spcBef>
              <a:buSzPct val="100000"/>
              <a:buFont typeface="Arial"/>
              <a:buChar char="–"/>
              <a:defRPr sz="4600">
                <a:latin typeface="Arial" pitchFamily="34" charset="0"/>
                <a:ea typeface="Arial" pitchFamily="34" charset="0"/>
                <a:cs typeface="Arial" pitchFamily="34" charset="0"/>
                <a:sym typeface="Calibri"/>
              </a:defRPr>
            </a:lvl4pPr>
            <a:lvl5pPr marL="3134426" indent="-522405" defTabSz="653006">
              <a:spcBef>
                <a:spcPts val="1000"/>
              </a:spcBef>
              <a:buSzPct val="100000"/>
              <a:buFont typeface="Arial"/>
              <a:buChar char="»"/>
              <a:defRPr sz="4600">
                <a:latin typeface="Arial" pitchFamily="34" charset="0"/>
                <a:ea typeface="Arial" pitchFamily="34" charset="0"/>
                <a:cs typeface="Arial" pitchFamily="34" charset="0"/>
                <a:sym typeface="Calibri"/>
              </a:defRPr>
            </a:lvl5pPr>
            <a:lvl6pPr marL="3787434" indent="-522405" defTabSz="653006">
              <a:spcBef>
                <a:spcPts val="1000"/>
              </a:spcBef>
              <a:buSzPct val="100000"/>
              <a:buFont typeface="Arial"/>
              <a:buChar char="•"/>
              <a:defRPr sz="4600">
                <a:latin typeface="Calibri"/>
                <a:ea typeface="Calibri"/>
                <a:cs typeface="Calibri"/>
                <a:sym typeface="Calibri"/>
              </a:defRPr>
            </a:lvl6pPr>
            <a:lvl7pPr marL="4440438" indent="-522405" defTabSz="653006">
              <a:spcBef>
                <a:spcPts val="1000"/>
              </a:spcBef>
              <a:buSzPct val="100000"/>
              <a:buFont typeface="Arial"/>
              <a:buChar char="•"/>
              <a:defRPr sz="4600">
                <a:latin typeface="Calibri"/>
                <a:ea typeface="Calibri"/>
                <a:cs typeface="Calibri"/>
                <a:sym typeface="Calibri"/>
              </a:defRPr>
            </a:lvl7pPr>
            <a:lvl8pPr marL="5093442" indent="-522403" defTabSz="653006">
              <a:spcBef>
                <a:spcPts val="1000"/>
              </a:spcBef>
              <a:buSzPct val="100000"/>
              <a:buFont typeface="Arial"/>
              <a:buChar char="•"/>
              <a:defRPr sz="4600">
                <a:latin typeface="Calibri"/>
                <a:ea typeface="Calibri"/>
                <a:cs typeface="Calibri"/>
                <a:sym typeface="Calibri"/>
              </a:defRPr>
            </a:lvl8pPr>
            <a:lvl9pPr marL="5746448" indent="-522403" defTabSz="653006">
              <a:spcBef>
                <a:spcPts val="1000"/>
              </a:spcBef>
              <a:buSzPct val="100000"/>
              <a:buFont typeface="Arial"/>
              <a:buChar char="•"/>
              <a:defRPr sz="4600">
                <a:latin typeface="Calibri"/>
                <a:ea typeface="Calibri"/>
                <a:cs typeface="Calibri"/>
                <a:sym typeface="Calibri"/>
              </a:defRPr>
            </a:lvl9pPr>
          </a:lstStyle>
          <a:p>
            <a:pPr marL="0" indent="0">
              <a:lnSpc>
                <a:spcPct val="110000"/>
              </a:lnSpc>
              <a:spcBef>
                <a:spcPts val="750"/>
              </a:spcBef>
              <a:spcAft>
                <a:spcPts val="1125"/>
              </a:spcAft>
              <a:buNone/>
            </a:pPr>
            <a:r>
              <a:rPr lang="en-US" sz="2500" b="1" kern="0" dirty="0">
                <a:solidFill>
                  <a:srgbClr val="46375A"/>
                </a:solidFill>
                <a:ea typeface="ＭＳ Ｐゴシック" pitchFamily="34" charset="-128"/>
              </a:rPr>
              <a:t>Step 4:</a:t>
            </a:r>
            <a:r>
              <a:rPr lang="en-US" sz="2500" kern="0" dirty="0">
                <a:solidFill>
                  <a:srgbClr val="46375A"/>
                </a:solidFill>
                <a:ea typeface="ＭＳ Ｐゴシック" pitchFamily="34" charset="-128"/>
              </a:rPr>
              <a:t/>
            </a:r>
            <a:br>
              <a:rPr lang="en-US" sz="2500" kern="0" dirty="0">
                <a:solidFill>
                  <a:srgbClr val="46375A"/>
                </a:solidFill>
                <a:ea typeface="ＭＳ Ｐゴシック" pitchFamily="34" charset="-128"/>
              </a:rPr>
            </a:br>
            <a:r>
              <a:rPr lang="en-US" sz="2500" kern="0" dirty="0">
                <a:solidFill>
                  <a:srgbClr val="46375A"/>
                </a:solidFill>
                <a:ea typeface="ＭＳ Ｐゴシック" pitchFamily="34" charset="-128"/>
              </a:rPr>
              <a:t>Make a list of </a:t>
            </a:r>
            <a:r>
              <a:rPr lang="en-US" sz="2500" i="1" u="sng" kern="0" dirty="0">
                <a:solidFill>
                  <a:srgbClr val="46375A"/>
                </a:solidFill>
                <a:ea typeface="ＭＳ Ｐゴシック" pitchFamily="34" charset="-128"/>
              </a:rPr>
              <a:t>transformations</a:t>
            </a:r>
            <a:r>
              <a:rPr lang="en-US" sz="2500" kern="0" dirty="0">
                <a:solidFill>
                  <a:srgbClr val="46375A"/>
                </a:solidFill>
                <a:ea typeface="ＭＳ Ｐゴシック" pitchFamily="34" charset="-128"/>
              </a:rPr>
              <a:t> due to your involvement and/or their own efforts</a:t>
            </a:r>
          </a:p>
          <a:p>
            <a:pPr marL="0" indent="0">
              <a:spcBef>
                <a:spcPts val="750"/>
              </a:spcBef>
              <a:spcAft>
                <a:spcPts val="1125"/>
              </a:spcAft>
              <a:buNone/>
            </a:pPr>
            <a:endParaRPr lang="en-US" sz="2500" kern="0" dirty="0">
              <a:solidFill>
                <a:srgbClr val="46375A"/>
              </a:solidFill>
              <a:ea typeface="ＭＳ Ｐゴシック" pitchFamily="34" charset="-128"/>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8629" y="1211152"/>
            <a:ext cx="3833550" cy="3469705"/>
          </a:xfrm>
          <a:prstGeom prst="rect">
            <a:avLst/>
          </a:prstGeom>
        </p:spPr>
      </p:pic>
    </p:spTree>
    <p:extLst>
      <p:ext uri="{BB962C8B-B14F-4D97-AF65-F5344CB8AC3E}">
        <p14:creationId xmlns:p14="http://schemas.microsoft.com/office/powerpoint/2010/main" val="844181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Six Step Process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26449" y="1714500"/>
            <a:ext cx="4313208" cy="3429000"/>
          </a:xfrm>
          <a:prstGeom prst="rect">
            <a:avLst/>
          </a:prstGeom>
        </p:spPr>
      </p:pic>
      <p:sp>
        <p:nvSpPr>
          <p:cNvPr id="5" name="Rectangle 3"/>
          <p:cNvSpPr txBox="1">
            <a:spLocks noChangeArrowheads="1"/>
          </p:cNvSpPr>
          <p:nvPr/>
        </p:nvSpPr>
        <p:spPr>
          <a:xfrm>
            <a:off x="857250" y="1335881"/>
            <a:ext cx="3905250" cy="2095500"/>
          </a:xfrm>
          <a:prstGeom prst="rect">
            <a:avLst/>
          </a:prstGeom>
        </p:spPr>
        <p:txBody>
          <a:bodyPr lIns="57150" tIns="28575" rIns="57150" bIns="28575">
            <a:normAutofit/>
          </a:bodyPr>
          <a:lstStyle>
            <a:lvl1pPr marL="489755" indent="-489755" defTabSz="653006">
              <a:spcBef>
                <a:spcPts val="1000"/>
              </a:spcBef>
              <a:buSzPct val="100000"/>
              <a:buFont typeface="Arial"/>
              <a:buChar char="•"/>
              <a:defRPr sz="4600">
                <a:latin typeface="Arial" pitchFamily="34" charset="0"/>
                <a:ea typeface="Arial" pitchFamily="34" charset="0"/>
                <a:cs typeface="Arial" pitchFamily="34" charset="0"/>
                <a:sym typeface="Calibri"/>
              </a:defRPr>
            </a:lvl1pPr>
            <a:lvl2pPr marL="1119437" indent="-466434" defTabSz="653006">
              <a:spcBef>
                <a:spcPts val="1000"/>
              </a:spcBef>
              <a:buSzPct val="100000"/>
              <a:buFont typeface="Arial"/>
              <a:buChar char="–"/>
              <a:defRPr sz="4600">
                <a:latin typeface="Arial" pitchFamily="34" charset="0"/>
                <a:ea typeface="Arial" pitchFamily="34" charset="0"/>
                <a:cs typeface="Arial" pitchFamily="34" charset="0"/>
                <a:sym typeface="Calibri"/>
              </a:defRPr>
            </a:lvl2pPr>
            <a:lvl3pPr marL="1741349" indent="-435336" defTabSz="653006">
              <a:spcBef>
                <a:spcPts val="1000"/>
              </a:spcBef>
              <a:buSzPct val="100000"/>
              <a:buFont typeface="Arial"/>
              <a:buChar char="•"/>
              <a:defRPr sz="4600">
                <a:latin typeface="Arial" pitchFamily="34" charset="0"/>
                <a:ea typeface="Arial" pitchFamily="34" charset="0"/>
                <a:cs typeface="Arial" pitchFamily="34" charset="0"/>
                <a:sym typeface="Calibri"/>
              </a:defRPr>
            </a:lvl3pPr>
            <a:lvl4pPr marL="2481421" indent="-522405" defTabSz="653006">
              <a:spcBef>
                <a:spcPts val="1000"/>
              </a:spcBef>
              <a:buSzPct val="100000"/>
              <a:buFont typeface="Arial"/>
              <a:buChar char="–"/>
              <a:defRPr sz="4600">
                <a:latin typeface="Arial" pitchFamily="34" charset="0"/>
                <a:ea typeface="Arial" pitchFamily="34" charset="0"/>
                <a:cs typeface="Arial" pitchFamily="34" charset="0"/>
                <a:sym typeface="Calibri"/>
              </a:defRPr>
            </a:lvl4pPr>
            <a:lvl5pPr marL="3134426" indent="-522405" defTabSz="653006">
              <a:spcBef>
                <a:spcPts val="1000"/>
              </a:spcBef>
              <a:buSzPct val="100000"/>
              <a:buFont typeface="Arial"/>
              <a:buChar char="»"/>
              <a:defRPr sz="4600">
                <a:latin typeface="Arial" pitchFamily="34" charset="0"/>
                <a:ea typeface="Arial" pitchFamily="34" charset="0"/>
                <a:cs typeface="Arial" pitchFamily="34" charset="0"/>
                <a:sym typeface="Calibri"/>
              </a:defRPr>
            </a:lvl5pPr>
            <a:lvl6pPr marL="3787434" indent="-522405" defTabSz="653006">
              <a:spcBef>
                <a:spcPts val="1000"/>
              </a:spcBef>
              <a:buSzPct val="100000"/>
              <a:buFont typeface="Arial"/>
              <a:buChar char="•"/>
              <a:defRPr sz="4600">
                <a:latin typeface="Calibri"/>
                <a:ea typeface="Calibri"/>
                <a:cs typeface="Calibri"/>
                <a:sym typeface="Calibri"/>
              </a:defRPr>
            </a:lvl6pPr>
            <a:lvl7pPr marL="4440438" indent="-522405" defTabSz="653006">
              <a:spcBef>
                <a:spcPts val="1000"/>
              </a:spcBef>
              <a:buSzPct val="100000"/>
              <a:buFont typeface="Arial"/>
              <a:buChar char="•"/>
              <a:defRPr sz="4600">
                <a:latin typeface="Calibri"/>
                <a:ea typeface="Calibri"/>
                <a:cs typeface="Calibri"/>
                <a:sym typeface="Calibri"/>
              </a:defRPr>
            </a:lvl7pPr>
            <a:lvl8pPr marL="5093442" indent="-522403" defTabSz="653006">
              <a:spcBef>
                <a:spcPts val="1000"/>
              </a:spcBef>
              <a:buSzPct val="100000"/>
              <a:buFont typeface="Arial"/>
              <a:buChar char="•"/>
              <a:defRPr sz="4600">
                <a:latin typeface="Calibri"/>
                <a:ea typeface="Calibri"/>
                <a:cs typeface="Calibri"/>
                <a:sym typeface="Calibri"/>
              </a:defRPr>
            </a:lvl8pPr>
            <a:lvl9pPr marL="5746448" indent="-522403" defTabSz="653006">
              <a:spcBef>
                <a:spcPts val="1000"/>
              </a:spcBef>
              <a:buSzPct val="100000"/>
              <a:buFont typeface="Arial"/>
              <a:buChar char="•"/>
              <a:defRPr sz="4600">
                <a:latin typeface="Calibri"/>
                <a:ea typeface="Calibri"/>
                <a:cs typeface="Calibri"/>
                <a:sym typeface="Calibri"/>
              </a:defRPr>
            </a:lvl9pPr>
          </a:lstStyle>
          <a:p>
            <a:pPr marL="0" indent="0">
              <a:spcBef>
                <a:spcPts val="750"/>
              </a:spcBef>
              <a:spcAft>
                <a:spcPts val="1125"/>
              </a:spcAft>
              <a:buNone/>
            </a:pPr>
            <a:r>
              <a:rPr lang="en-US" sz="2500" b="1" kern="0" dirty="0">
                <a:solidFill>
                  <a:srgbClr val="46375A"/>
                </a:solidFill>
                <a:ea typeface="ＭＳ Ｐゴシック" pitchFamily="34" charset="-128"/>
              </a:rPr>
              <a:t>Step 5:</a:t>
            </a:r>
            <a:r>
              <a:rPr lang="en-US" sz="2500" kern="0" dirty="0">
                <a:solidFill>
                  <a:srgbClr val="46375A"/>
                </a:solidFill>
                <a:ea typeface="ＭＳ Ｐゴシック" pitchFamily="34" charset="-128"/>
              </a:rPr>
              <a:t/>
            </a:r>
            <a:br>
              <a:rPr lang="en-US" sz="2500" kern="0" dirty="0">
                <a:solidFill>
                  <a:srgbClr val="46375A"/>
                </a:solidFill>
                <a:ea typeface="ＭＳ Ｐゴシック" pitchFamily="34" charset="-128"/>
              </a:rPr>
            </a:br>
            <a:r>
              <a:rPr lang="en-US" sz="2500" kern="0" dirty="0">
                <a:solidFill>
                  <a:srgbClr val="46375A"/>
                </a:solidFill>
                <a:ea typeface="ＭＳ Ｐゴシック" pitchFamily="34" charset="-128"/>
              </a:rPr>
              <a:t>Circle the words that stand out and are emotionally connecting</a:t>
            </a:r>
            <a:r>
              <a:rPr lang="en-US" sz="2500" kern="0" dirty="0">
                <a:solidFill>
                  <a:sysClr val="windowText" lastClr="000000"/>
                </a:solidFill>
                <a:ea typeface="ＭＳ Ｐゴシック" pitchFamily="34" charset="-128"/>
              </a:rPr>
              <a:t>.</a:t>
            </a:r>
          </a:p>
          <a:p>
            <a:pPr marL="0" indent="0">
              <a:spcBef>
                <a:spcPts val="750"/>
              </a:spcBef>
              <a:spcAft>
                <a:spcPts val="1125"/>
              </a:spcAft>
              <a:buNone/>
            </a:pPr>
            <a:endParaRPr lang="en-US" sz="2500" kern="0" dirty="0">
              <a:solidFill>
                <a:srgbClr val="46375A"/>
              </a:solidFill>
              <a:ea typeface="ＭＳ Ｐゴシック" pitchFamily="34" charset="-128"/>
            </a:endParaRPr>
          </a:p>
        </p:txBody>
      </p:sp>
    </p:spTree>
    <p:extLst>
      <p:ext uri="{BB962C8B-B14F-4D97-AF65-F5344CB8AC3E}">
        <p14:creationId xmlns:p14="http://schemas.microsoft.com/office/powerpoint/2010/main" val="26326334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068594" y="1876787"/>
            <a:ext cx="2913406" cy="30874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12400" y="47865"/>
            <a:ext cx="8719200" cy="978693"/>
          </a:xfrm>
        </p:spPr>
        <p:txBody>
          <a:bodyPr>
            <a:normAutofit/>
          </a:bodyPr>
          <a:lstStyle/>
          <a:p>
            <a:r>
              <a:rPr lang="en-US" sz="4100" dirty="0">
                <a:cs typeface="Geneva"/>
              </a:rPr>
              <a:t>Master Storyteller</a:t>
            </a:r>
            <a:r>
              <a:rPr lang="en-US" sz="4800" dirty="0">
                <a:cs typeface="Geneva"/>
              </a:rPr>
              <a:t>	</a:t>
            </a:r>
          </a:p>
        </p:txBody>
      </p:sp>
      <p:sp>
        <p:nvSpPr>
          <p:cNvPr id="4" name="TextBox 3"/>
          <p:cNvSpPr txBox="1"/>
          <p:nvPr/>
        </p:nvSpPr>
        <p:spPr>
          <a:xfrm>
            <a:off x="442914" y="1116001"/>
            <a:ext cx="7995486" cy="3848233"/>
          </a:xfrm>
          <a:prstGeom prst="rect">
            <a:avLst/>
          </a:prstGeom>
          <a:noFill/>
        </p:spPr>
        <p:txBody>
          <a:bodyPr wrap="square" lIns="91440" tIns="45720" rIns="91440" bIns="45720" rtlCol="0">
            <a:spAutoFit/>
          </a:bodyPr>
          <a:lstStyle/>
          <a:p>
            <a:pPr>
              <a:lnSpc>
                <a:spcPct val="120000"/>
              </a:lnSpc>
              <a:spcAft>
                <a:spcPts val="1200"/>
              </a:spcAft>
            </a:pPr>
            <a:r>
              <a:rPr lang="en-US" sz="3400" b="1" dirty="0">
                <a:solidFill>
                  <a:srgbClr val="8064A2">
                    <a:lumMod val="50000"/>
                  </a:srgbClr>
                </a:solidFill>
                <a:latin typeface="Arial"/>
                <a:ea typeface="Arial"/>
                <a:cs typeface="Arial"/>
                <a:sym typeface="Arial"/>
              </a:rPr>
              <a:t>Fundraising Culture Change Expert </a:t>
            </a:r>
            <a:r>
              <a:rPr lang="en-US" sz="2400" b="1" dirty="0">
                <a:solidFill>
                  <a:srgbClr val="8064A2">
                    <a:lumMod val="50000"/>
                  </a:srgbClr>
                </a:solidFill>
                <a:latin typeface="Arial"/>
                <a:ea typeface="Arial"/>
                <a:cs typeface="Arial"/>
                <a:sym typeface="Arial"/>
              </a:rPr>
              <a:t/>
            </a:r>
            <a:br>
              <a:rPr lang="en-US" sz="2400" b="1" dirty="0">
                <a:solidFill>
                  <a:srgbClr val="8064A2">
                    <a:lumMod val="50000"/>
                  </a:srgbClr>
                </a:solidFill>
                <a:latin typeface="Arial"/>
                <a:ea typeface="Arial"/>
                <a:cs typeface="Arial"/>
                <a:sym typeface="Arial"/>
              </a:rPr>
            </a:br>
            <a:r>
              <a:rPr lang="en-US" sz="2400" b="1" dirty="0">
                <a:solidFill>
                  <a:srgbClr val="E46C0A"/>
                </a:solidFill>
                <a:latin typeface="Arial"/>
                <a:ea typeface="Arial"/>
                <a:cs typeface="Arial"/>
                <a:sym typeface="Arial"/>
              </a:rPr>
              <a:t>4500+ organizations</a:t>
            </a:r>
          </a:p>
          <a:p>
            <a:pPr>
              <a:lnSpc>
                <a:spcPct val="120000"/>
              </a:lnSpc>
              <a:spcAft>
                <a:spcPts val="1200"/>
              </a:spcAft>
            </a:pPr>
            <a:r>
              <a:rPr lang="en-US" sz="2400" b="1" dirty="0">
                <a:solidFill>
                  <a:srgbClr val="8064A2">
                    <a:lumMod val="50000"/>
                  </a:srgbClr>
                </a:solidFill>
                <a:latin typeface="Arial"/>
                <a:ea typeface="Arial"/>
                <a:cs typeface="Arial"/>
                <a:sym typeface="Arial"/>
              </a:rPr>
              <a:t>Trainer - </a:t>
            </a:r>
            <a:r>
              <a:rPr lang="en-US" sz="2400" b="1" dirty="0">
                <a:solidFill>
                  <a:srgbClr val="E46C0A"/>
                </a:solidFill>
                <a:latin typeface="Arial"/>
                <a:ea typeface="Arial"/>
                <a:cs typeface="Arial"/>
                <a:sym typeface="Arial"/>
              </a:rPr>
              <a:t>500,000+ people</a:t>
            </a:r>
          </a:p>
          <a:p>
            <a:pPr>
              <a:spcAft>
                <a:spcPts val="600"/>
              </a:spcAft>
            </a:pPr>
            <a:r>
              <a:rPr lang="en-US" sz="2400" b="1" dirty="0">
                <a:solidFill>
                  <a:srgbClr val="8064A2">
                    <a:lumMod val="50000"/>
                  </a:srgbClr>
                </a:solidFill>
                <a:latin typeface="Arial"/>
                <a:ea typeface="Arial"/>
                <a:cs typeface="Arial"/>
                <a:sym typeface="Arial"/>
              </a:rPr>
              <a:t>Author</a:t>
            </a:r>
            <a:r>
              <a:rPr lang="en-US" sz="2200" dirty="0">
                <a:solidFill>
                  <a:srgbClr val="8064A2">
                    <a:lumMod val="50000"/>
                  </a:srgbClr>
                </a:solidFill>
                <a:latin typeface="Arial"/>
                <a:ea typeface="Arial"/>
                <a:cs typeface="Arial"/>
                <a:sym typeface="Arial"/>
              </a:rPr>
              <a:t> </a:t>
            </a:r>
          </a:p>
          <a:p>
            <a:pPr marL="342900" lvl="1" indent="-342900">
              <a:spcAft>
                <a:spcPts val="1000"/>
              </a:spcAft>
              <a:buFont typeface="Arial" panose="020B0604020202020204" pitchFamily="34" charset="0"/>
              <a:buChar char="•"/>
            </a:pPr>
            <a:r>
              <a:rPr lang="en-US" sz="2000" dirty="0">
                <a:solidFill>
                  <a:srgbClr val="46375A"/>
                </a:solidFill>
                <a:latin typeface="Arial"/>
                <a:ea typeface="Arial"/>
                <a:cs typeface="Arial"/>
                <a:sym typeface="Arial"/>
              </a:rPr>
              <a:t>Complete Storytelling System</a:t>
            </a:r>
          </a:p>
          <a:p>
            <a:pPr marL="342900" lvl="1" indent="-342900">
              <a:spcAft>
                <a:spcPts val="1000"/>
              </a:spcAft>
              <a:buFont typeface="Arial" panose="020B0604020202020204" pitchFamily="34" charset="0"/>
              <a:buChar char="•"/>
            </a:pPr>
            <a:r>
              <a:rPr lang="en-US" sz="2000" dirty="0">
                <a:solidFill>
                  <a:srgbClr val="46375A"/>
                </a:solidFill>
                <a:latin typeface="Arial"/>
                <a:ea typeface="Arial"/>
                <a:cs typeface="Arial"/>
                <a:sym typeface="Arial"/>
              </a:rPr>
              <a:t>Nine Steps to A Successful Fundraising </a:t>
            </a:r>
            <a:br>
              <a:rPr lang="en-US" sz="2000" dirty="0">
                <a:solidFill>
                  <a:srgbClr val="46375A"/>
                </a:solidFill>
                <a:latin typeface="Arial"/>
                <a:ea typeface="Arial"/>
                <a:cs typeface="Arial"/>
                <a:sym typeface="Arial"/>
              </a:rPr>
            </a:br>
            <a:r>
              <a:rPr lang="en-US" sz="2000" dirty="0">
                <a:solidFill>
                  <a:srgbClr val="46375A"/>
                </a:solidFill>
                <a:latin typeface="Arial"/>
                <a:ea typeface="Arial"/>
                <a:cs typeface="Arial"/>
                <a:sym typeface="Arial"/>
              </a:rPr>
              <a:t>Campaign</a:t>
            </a:r>
          </a:p>
          <a:p>
            <a:pPr marL="342900" lvl="1" indent="-342900">
              <a:spcAft>
                <a:spcPts val="1000"/>
              </a:spcAft>
              <a:buFont typeface="Arial" panose="020B0604020202020204" pitchFamily="34" charset="0"/>
              <a:buChar char="•"/>
            </a:pPr>
            <a:r>
              <a:rPr lang="en-US" sz="2000" dirty="0">
                <a:solidFill>
                  <a:srgbClr val="46375A"/>
                </a:solidFill>
                <a:latin typeface="Arial"/>
                <a:ea typeface="Arial"/>
                <a:cs typeface="Arial"/>
                <a:sym typeface="Arial"/>
              </a:rPr>
              <a:t>Fire Starters Weekly Blog</a:t>
            </a:r>
            <a:endParaRPr lang="en-US" sz="2000" dirty="0">
              <a:solidFill>
                <a:srgbClr val="46375A"/>
              </a:solidFill>
            </a:endParaRPr>
          </a:p>
        </p:txBody>
      </p:sp>
    </p:spTree>
    <p:extLst>
      <p:ext uri="{BB962C8B-B14F-4D97-AF65-F5344CB8AC3E}">
        <p14:creationId xmlns:p14="http://schemas.microsoft.com/office/powerpoint/2010/main" val="495880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2199" y="69229"/>
            <a:ext cx="8339603" cy="978693"/>
          </a:xfrm>
        </p:spPr>
        <p:txBody>
          <a:bodyPr>
            <a:normAutofit/>
          </a:bodyPr>
          <a:lstStyle/>
          <a:p>
            <a:r>
              <a:rPr lang="en-US" sz="4100" dirty="0" smtClean="0"/>
              <a:t>Pay Attention to Word Placement</a:t>
            </a:r>
            <a:endParaRPr lang="en-US" sz="4100" dirty="0"/>
          </a:p>
        </p:txBody>
      </p:sp>
      <p:sp>
        <p:nvSpPr>
          <p:cNvPr id="5" name="Rectangle 3"/>
          <p:cNvSpPr txBox="1">
            <a:spLocks noChangeArrowheads="1"/>
          </p:cNvSpPr>
          <p:nvPr/>
        </p:nvSpPr>
        <p:spPr>
          <a:xfrm>
            <a:off x="742050" y="1211102"/>
            <a:ext cx="3905250" cy="3807299"/>
          </a:xfrm>
          <a:prstGeom prst="rect">
            <a:avLst/>
          </a:prstGeom>
        </p:spPr>
        <p:txBody>
          <a:bodyPr lIns="57150" tIns="28575" rIns="57150" bIns="28575">
            <a:normAutofit/>
          </a:bodyPr>
          <a:lstStyle>
            <a:lvl1pPr marL="489755" indent="-489755" defTabSz="653006">
              <a:spcBef>
                <a:spcPts val="1000"/>
              </a:spcBef>
              <a:buSzPct val="100000"/>
              <a:buFont typeface="Arial"/>
              <a:buChar char="•"/>
              <a:defRPr sz="4600">
                <a:latin typeface="Arial" pitchFamily="34" charset="0"/>
                <a:ea typeface="Arial" pitchFamily="34" charset="0"/>
                <a:cs typeface="Arial" pitchFamily="34" charset="0"/>
                <a:sym typeface="Calibri"/>
              </a:defRPr>
            </a:lvl1pPr>
            <a:lvl2pPr marL="1119437" indent="-466434" defTabSz="653006">
              <a:spcBef>
                <a:spcPts val="1000"/>
              </a:spcBef>
              <a:buSzPct val="100000"/>
              <a:buFont typeface="Arial"/>
              <a:buChar char="–"/>
              <a:defRPr sz="4600">
                <a:latin typeface="Arial" pitchFamily="34" charset="0"/>
                <a:ea typeface="Arial" pitchFamily="34" charset="0"/>
                <a:cs typeface="Arial" pitchFamily="34" charset="0"/>
                <a:sym typeface="Calibri"/>
              </a:defRPr>
            </a:lvl2pPr>
            <a:lvl3pPr marL="1741349" indent="-435336" defTabSz="653006">
              <a:spcBef>
                <a:spcPts val="1000"/>
              </a:spcBef>
              <a:buSzPct val="100000"/>
              <a:buFont typeface="Arial"/>
              <a:buChar char="•"/>
              <a:defRPr sz="4600">
                <a:latin typeface="Arial" pitchFamily="34" charset="0"/>
                <a:ea typeface="Arial" pitchFamily="34" charset="0"/>
                <a:cs typeface="Arial" pitchFamily="34" charset="0"/>
                <a:sym typeface="Calibri"/>
              </a:defRPr>
            </a:lvl3pPr>
            <a:lvl4pPr marL="2481421" indent="-522405" defTabSz="653006">
              <a:spcBef>
                <a:spcPts val="1000"/>
              </a:spcBef>
              <a:buSzPct val="100000"/>
              <a:buFont typeface="Arial"/>
              <a:buChar char="–"/>
              <a:defRPr sz="4600">
                <a:latin typeface="Arial" pitchFamily="34" charset="0"/>
                <a:ea typeface="Arial" pitchFamily="34" charset="0"/>
                <a:cs typeface="Arial" pitchFamily="34" charset="0"/>
                <a:sym typeface="Calibri"/>
              </a:defRPr>
            </a:lvl4pPr>
            <a:lvl5pPr marL="3134426" indent="-522405" defTabSz="653006">
              <a:spcBef>
                <a:spcPts val="1000"/>
              </a:spcBef>
              <a:buSzPct val="100000"/>
              <a:buFont typeface="Arial"/>
              <a:buChar char="»"/>
              <a:defRPr sz="4600">
                <a:latin typeface="Arial" pitchFamily="34" charset="0"/>
                <a:ea typeface="Arial" pitchFamily="34" charset="0"/>
                <a:cs typeface="Arial" pitchFamily="34" charset="0"/>
                <a:sym typeface="Calibri"/>
              </a:defRPr>
            </a:lvl5pPr>
            <a:lvl6pPr marL="3787434" indent="-522405" defTabSz="653006">
              <a:spcBef>
                <a:spcPts val="1000"/>
              </a:spcBef>
              <a:buSzPct val="100000"/>
              <a:buFont typeface="Arial"/>
              <a:buChar char="•"/>
              <a:defRPr sz="4600">
                <a:latin typeface="Calibri"/>
                <a:ea typeface="Calibri"/>
                <a:cs typeface="Calibri"/>
                <a:sym typeface="Calibri"/>
              </a:defRPr>
            </a:lvl6pPr>
            <a:lvl7pPr marL="4440438" indent="-522405" defTabSz="653006">
              <a:spcBef>
                <a:spcPts val="1000"/>
              </a:spcBef>
              <a:buSzPct val="100000"/>
              <a:buFont typeface="Arial"/>
              <a:buChar char="•"/>
              <a:defRPr sz="4600">
                <a:latin typeface="Calibri"/>
                <a:ea typeface="Calibri"/>
                <a:cs typeface="Calibri"/>
                <a:sym typeface="Calibri"/>
              </a:defRPr>
            </a:lvl7pPr>
            <a:lvl8pPr marL="5093442" indent="-522403" defTabSz="653006">
              <a:spcBef>
                <a:spcPts val="1000"/>
              </a:spcBef>
              <a:buSzPct val="100000"/>
              <a:buFont typeface="Arial"/>
              <a:buChar char="•"/>
              <a:defRPr sz="4600">
                <a:latin typeface="Calibri"/>
                <a:ea typeface="Calibri"/>
                <a:cs typeface="Calibri"/>
                <a:sym typeface="Calibri"/>
              </a:defRPr>
            </a:lvl8pPr>
            <a:lvl9pPr marL="5746448" indent="-522403" defTabSz="653006">
              <a:spcBef>
                <a:spcPts val="1000"/>
              </a:spcBef>
              <a:buSzPct val="100000"/>
              <a:buFont typeface="Arial"/>
              <a:buChar char="•"/>
              <a:defRPr sz="4600">
                <a:latin typeface="Calibri"/>
                <a:ea typeface="Calibri"/>
                <a:cs typeface="Calibri"/>
                <a:sym typeface="Calibri"/>
              </a:defRPr>
            </a:lvl9pPr>
          </a:lstStyle>
          <a:p>
            <a:pPr marL="0" indent="0">
              <a:spcBef>
                <a:spcPts val="536"/>
              </a:spcBef>
              <a:spcAft>
                <a:spcPts val="536"/>
              </a:spcAft>
              <a:buNone/>
            </a:pPr>
            <a:r>
              <a:rPr lang="en-US" sz="2500" kern="0" dirty="0" smtClean="0">
                <a:solidFill>
                  <a:srgbClr val="46375A"/>
                </a:solidFill>
                <a:ea typeface="ＭＳ Ｐゴシック" pitchFamily="34" charset="-128"/>
              </a:rPr>
              <a:t>Ashamed</a:t>
            </a:r>
            <a:endParaRPr lang="en-US" sz="2500" kern="0" dirty="0">
              <a:solidFill>
                <a:srgbClr val="46375A"/>
              </a:solidFill>
              <a:ea typeface="ＭＳ Ｐゴシック" pitchFamily="34" charset="-128"/>
            </a:endParaRPr>
          </a:p>
          <a:p>
            <a:pPr marL="0" indent="0">
              <a:spcBef>
                <a:spcPts val="536"/>
              </a:spcBef>
              <a:spcAft>
                <a:spcPts val="536"/>
              </a:spcAft>
              <a:buNone/>
            </a:pPr>
            <a:r>
              <a:rPr lang="en-US" sz="2500" kern="0" dirty="0" smtClean="0">
                <a:solidFill>
                  <a:srgbClr val="46375A"/>
                </a:solidFill>
                <a:ea typeface="ＭＳ Ｐゴシック" pitchFamily="34" charset="-128"/>
              </a:rPr>
              <a:t>Broken Inside &amp; Out</a:t>
            </a:r>
          </a:p>
          <a:p>
            <a:pPr marL="0" indent="0">
              <a:spcBef>
                <a:spcPts val="536"/>
              </a:spcBef>
              <a:spcAft>
                <a:spcPts val="536"/>
              </a:spcAft>
              <a:buNone/>
            </a:pPr>
            <a:r>
              <a:rPr lang="en-US" sz="2500" kern="0" dirty="0" smtClean="0">
                <a:solidFill>
                  <a:srgbClr val="46375A"/>
                </a:solidFill>
                <a:ea typeface="ＭＳ Ｐゴシック" pitchFamily="34" charset="-128"/>
              </a:rPr>
              <a:t>Eyes Pooled With Tears</a:t>
            </a:r>
          </a:p>
          <a:p>
            <a:pPr marL="0" indent="0">
              <a:spcBef>
                <a:spcPts val="536"/>
              </a:spcBef>
              <a:spcAft>
                <a:spcPts val="536"/>
              </a:spcAft>
              <a:buNone/>
            </a:pPr>
            <a:r>
              <a:rPr lang="en-US" sz="2500" kern="0" dirty="0" smtClean="0">
                <a:solidFill>
                  <a:srgbClr val="46375A"/>
                </a:solidFill>
                <a:ea typeface="ＭＳ Ｐゴシック" pitchFamily="34" charset="-128"/>
              </a:rPr>
              <a:t>Leathery Hands</a:t>
            </a:r>
            <a:endParaRPr lang="en-US" sz="2500" kern="0" dirty="0">
              <a:solidFill>
                <a:srgbClr val="46375A"/>
              </a:solidFill>
              <a:ea typeface="ＭＳ Ｐゴシック" pitchFamily="34" charset="-128"/>
            </a:endParaRPr>
          </a:p>
          <a:p>
            <a:pPr marL="0" indent="0">
              <a:spcBef>
                <a:spcPts val="536"/>
              </a:spcBef>
              <a:spcAft>
                <a:spcPts val="536"/>
              </a:spcAft>
              <a:buNone/>
            </a:pPr>
            <a:r>
              <a:rPr lang="en-US" sz="2500" kern="0" dirty="0" smtClean="0">
                <a:solidFill>
                  <a:srgbClr val="46375A"/>
                </a:solidFill>
                <a:ea typeface="ＭＳ Ｐゴシック" pitchFamily="34" charset="-128"/>
              </a:rPr>
              <a:t>Numb with Shock</a:t>
            </a:r>
          </a:p>
          <a:p>
            <a:pPr marL="0" indent="0">
              <a:spcBef>
                <a:spcPts val="536"/>
              </a:spcBef>
              <a:spcAft>
                <a:spcPts val="536"/>
              </a:spcAft>
              <a:buNone/>
            </a:pPr>
            <a:r>
              <a:rPr lang="en-US" sz="2500" kern="0" dirty="0" smtClean="0">
                <a:solidFill>
                  <a:srgbClr val="46375A"/>
                </a:solidFill>
                <a:ea typeface="ＭＳ Ｐゴシック" pitchFamily="34" charset="-128"/>
              </a:rPr>
              <a:t>Precious Newborn</a:t>
            </a:r>
            <a:endParaRPr lang="en-US" sz="2500" kern="0" dirty="0">
              <a:solidFill>
                <a:srgbClr val="46375A"/>
              </a:solidFill>
              <a:ea typeface="ＭＳ Ｐゴシック" pitchFamily="34" charset="-128"/>
            </a:endParaRPr>
          </a:p>
          <a:p>
            <a:pPr marL="0" indent="0">
              <a:spcBef>
                <a:spcPts val="536"/>
              </a:spcBef>
              <a:spcAft>
                <a:spcPts val="536"/>
              </a:spcAft>
              <a:buNone/>
            </a:pPr>
            <a:r>
              <a:rPr lang="en-US" sz="2500" kern="0" dirty="0" smtClean="0">
                <a:solidFill>
                  <a:srgbClr val="46375A"/>
                </a:solidFill>
                <a:ea typeface="ＭＳ Ｐゴシック" pitchFamily="34" charset="-128"/>
              </a:rPr>
              <a:t>Yours?</a:t>
            </a:r>
            <a:endParaRPr lang="en-US" sz="2500" kern="0" dirty="0">
              <a:solidFill>
                <a:srgbClr val="46375A"/>
              </a:solidFill>
              <a:ea typeface="ＭＳ Ｐゴシック" pitchFamily="34"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1706" y="1202400"/>
            <a:ext cx="2942294" cy="3941100"/>
          </a:xfrm>
          <a:prstGeom prst="rect">
            <a:avLst/>
          </a:prstGeom>
        </p:spPr>
      </p:pic>
    </p:spTree>
    <p:extLst>
      <p:ext uri="{BB962C8B-B14F-4D97-AF65-F5344CB8AC3E}">
        <p14:creationId xmlns:p14="http://schemas.microsoft.com/office/powerpoint/2010/main" val="12130969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Six Step Process</a:t>
            </a:r>
            <a:endParaRPr lang="en-US" dirty="0"/>
          </a:p>
        </p:txBody>
      </p:sp>
      <p:sp>
        <p:nvSpPr>
          <p:cNvPr id="5" name="Rectangle 3"/>
          <p:cNvSpPr txBox="1">
            <a:spLocks noChangeArrowheads="1"/>
          </p:cNvSpPr>
          <p:nvPr/>
        </p:nvSpPr>
        <p:spPr>
          <a:xfrm>
            <a:off x="857250" y="1285876"/>
            <a:ext cx="3905250" cy="2809875"/>
          </a:xfrm>
          <a:prstGeom prst="rect">
            <a:avLst/>
          </a:prstGeom>
        </p:spPr>
        <p:txBody>
          <a:bodyPr lIns="57150" tIns="28575" rIns="57150" bIns="28575">
            <a:normAutofit fontScale="47500" lnSpcReduction="20000"/>
          </a:bodyPr>
          <a:lstStyle>
            <a:lvl1pPr marL="489755" indent="-489755" defTabSz="653006">
              <a:spcBef>
                <a:spcPts val="1000"/>
              </a:spcBef>
              <a:buSzPct val="100000"/>
              <a:buFont typeface="Arial"/>
              <a:buChar char="•"/>
              <a:defRPr sz="4600">
                <a:latin typeface="Arial" pitchFamily="34" charset="0"/>
                <a:ea typeface="Arial" pitchFamily="34" charset="0"/>
                <a:cs typeface="Arial" pitchFamily="34" charset="0"/>
                <a:sym typeface="Calibri"/>
              </a:defRPr>
            </a:lvl1pPr>
            <a:lvl2pPr marL="1119437" indent="-466434" defTabSz="653006">
              <a:spcBef>
                <a:spcPts val="1000"/>
              </a:spcBef>
              <a:buSzPct val="100000"/>
              <a:buFont typeface="Arial"/>
              <a:buChar char="–"/>
              <a:defRPr sz="4600">
                <a:latin typeface="Arial" pitchFamily="34" charset="0"/>
                <a:ea typeface="Arial" pitchFamily="34" charset="0"/>
                <a:cs typeface="Arial" pitchFamily="34" charset="0"/>
                <a:sym typeface="Calibri"/>
              </a:defRPr>
            </a:lvl2pPr>
            <a:lvl3pPr marL="1741349" indent="-435336" defTabSz="653006">
              <a:spcBef>
                <a:spcPts val="1000"/>
              </a:spcBef>
              <a:buSzPct val="100000"/>
              <a:buFont typeface="Arial"/>
              <a:buChar char="•"/>
              <a:defRPr sz="4600">
                <a:latin typeface="Arial" pitchFamily="34" charset="0"/>
                <a:ea typeface="Arial" pitchFamily="34" charset="0"/>
                <a:cs typeface="Arial" pitchFamily="34" charset="0"/>
                <a:sym typeface="Calibri"/>
              </a:defRPr>
            </a:lvl3pPr>
            <a:lvl4pPr marL="2481421" indent="-522405" defTabSz="653006">
              <a:spcBef>
                <a:spcPts val="1000"/>
              </a:spcBef>
              <a:buSzPct val="100000"/>
              <a:buFont typeface="Arial"/>
              <a:buChar char="–"/>
              <a:defRPr sz="4600">
                <a:latin typeface="Arial" pitchFamily="34" charset="0"/>
                <a:ea typeface="Arial" pitchFamily="34" charset="0"/>
                <a:cs typeface="Arial" pitchFamily="34" charset="0"/>
                <a:sym typeface="Calibri"/>
              </a:defRPr>
            </a:lvl4pPr>
            <a:lvl5pPr marL="3134426" indent="-522405" defTabSz="653006">
              <a:spcBef>
                <a:spcPts val="1000"/>
              </a:spcBef>
              <a:buSzPct val="100000"/>
              <a:buFont typeface="Arial"/>
              <a:buChar char="»"/>
              <a:defRPr sz="4600">
                <a:latin typeface="Arial" pitchFamily="34" charset="0"/>
                <a:ea typeface="Arial" pitchFamily="34" charset="0"/>
                <a:cs typeface="Arial" pitchFamily="34" charset="0"/>
                <a:sym typeface="Calibri"/>
              </a:defRPr>
            </a:lvl5pPr>
            <a:lvl6pPr marL="3787434" indent="-522405" defTabSz="653006">
              <a:spcBef>
                <a:spcPts val="1000"/>
              </a:spcBef>
              <a:buSzPct val="100000"/>
              <a:buFont typeface="Arial"/>
              <a:buChar char="•"/>
              <a:defRPr sz="4600">
                <a:latin typeface="Calibri"/>
                <a:ea typeface="Calibri"/>
                <a:cs typeface="Calibri"/>
                <a:sym typeface="Calibri"/>
              </a:defRPr>
            </a:lvl6pPr>
            <a:lvl7pPr marL="4440438" indent="-522405" defTabSz="653006">
              <a:spcBef>
                <a:spcPts val="1000"/>
              </a:spcBef>
              <a:buSzPct val="100000"/>
              <a:buFont typeface="Arial"/>
              <a:buChar char="•"/>
              <a:defRPr sz="4600">
                <a:latin typeface="Calibri"/>
                <a:ea typeface="Calibri"/>
                <a:cs typeface="Calibri"/>
                <a:sym typeface="Calibri"/>
              </a:defRPr>
            </a:lvl7pPr>
            <a:lvl8pPr marL="5093442" indent="-522403" defTabSz="653006">
              <a:spcBef>
                <a:spcPts val="1000"/>
              </a:spcBef>
              <a:buSzPct val="100000"/>
              <a:buFont typeface="Arial"/>
              <a:buChar char="•"/>
              <a:defRPr sz="4600">
                <a:latin typeface="Calibri"/>
                <a:ea typeface="Calibri"/>
                <a:cs typeface="Calibri"/>
                <a:sym typeface="Calibri"/>
              </a:defRPr>
            </a:lvl8pPr>
            <a:lvl9pPr marL="5746448" indent="-522403" defTabSz="653006">
              <a:spcBef>
                <a:spcPts val="1000"/>
              </a:spcBef>
              <a:buSzPct val="100000"/>
              <a:buFont typeface="Arial"/>
              <a:buChar char="•"/>
              <a:defRPr sz="4600">
                <a:latin typeface="Calibri"/>
                <a:ea typeface="Calibri"/>
                <a:cs typeface="Calibri"/>
                <a:sym typeface="Calibri"/>
              </a:defRPr>
            </a:lvl9pPr>
          </a:lstStyle>
          <a:p>
            <a:pPr marL="0" indent="0">
              <a:lnSpc>
                <a:spcPct val="120000"/>
              </a:lnSpc>
              <a:buNone/>
            </a:pPr>
            <a:r>
              <a:rPr lang="en-US" sz="5300" b="1" kern="0" dirty="0">
                <a:solidFill>
                  <a:srgbClr val="46375A"/>
                </a:solidFill>
              </a:rPr>
              <a:t>Step 6:</a:t>
            </a:r>
          </a:p>
          <a:p>
            <a:pPr marL="0" indent="0">
              <a:lnSpc>
                <a:spcPct val="120000"/>
              </a:lnSpc>
              <a:buNone/>
            </a:pPr>
            <a:r>
              <a:rPr lang="en-US" sz="5300" kern="0" dirty="0">
                <a:solidFill>
                  <a:srgbClr val="46375A"/>
                </a:solidFill>
              </a:rPr>
              <a:t>Now fit the story into the framework. And share your story. Using various formats.</a:t>
            </a:r>
          </a:p>
          <a:p>
            <a:pPr marL="0" indent="0">
              <a:lnSpc>
                <a:spcPct val="120000"/>
              </a:lnSpc>
              <a:buNone/>
            </a:pPr>
            <a:r>
              <a:rPr lang="en-US" sz="5300" b="1" kern="0" dirty="0">
                <a:solidFill>
                  <a:srgbClr val="46375A"/>
                </a:solidFill>
              </a:rPr>
              <a:t>Often.</a:t>
            </a:r>
          </a:p>
          <a:p>
            <a:pPr marL="0" indent="0">
              <a:spcBef>
                <a:spcPts val="750"/>
              </a:spcBef>
              <a:spcAft>
                <a:spcPts val="1125"/>
              </a:spcAft>
              <a:buNone/>
            </a:pPr>
            <a:endParaRPr lang="en-US" sz="2500" kern="0" dirty="0">
              <a:solidFill>
                <a:srgbClr val="46375A"/>
              </a:solidFill>
              <a:ea typeface="ＭＳ Ｐゴシック" pitchFamily="34" charset="-128"/>
            </a:endParaRP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70857" y="2095501"/>
            <a:ext cx="3914689" cy="3043671"/>
          </a:xfrm>
          <a:prstGeom prst="rect">
            <a:avLst/>
          </a:prstGeom>
        </p:spPr>
      </p:pic>
    </p:spTree>
    <p:extLst>
      <p:ext uri="{BB962C8B-B14F-4D97-AF65-F5344CB8AC3E}">
        <p14:creationId xmlns:p14="http://schemas.microsoft.com/office/powerpoint/2010/main" val="13509477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p:cTn id="13"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0050" y="47627"/>
            <a:ext cx="4065270" cy="931068"/>
          </a:xfrm>
        </p:spPr>
        <p:txBody>
          <a:bodyPr>
            <a:normAutofit fontScale="90000"/>
          </a:bodyPr>
          <a:lstStyle/>
          <a:p>
            <a:r>
              <a:rPr lang="en-US" dirty="0" smtClean="0"/>
              <a:t>Simple Framework</a:t>
            </a:r>
            <a:endParaRPr lang="en-US" dirty="0"/>
          </a:p>
        </p:txBody>
      </p:sp>
      <p:sp>
        <p:nvSpPr>
          <p:cNvPr id="7" name="Text Placeholder 3"/>
          <p:cNvSpPr txBox="1">
            <a:spLocks/>
          </p:cNvSpPr>
          <p:nvPr/>
        </p:nvSpPr>
        <p:spPr>
          <a:xfrm>
            <a:off x="333376" y="1238250"/>
            <a:ext cx="4333875" cy="2952750"/>
          </a:xfrm>
          <a:prstGeom prst="rect">
            <a:avLst/>
          </a:prstGeom>
        </p:spPr>
        <p:txBody>
          <a:bodyPr lIns="57147" tIns="28574" rIns="57147" bIns="28574"/>
          <a:lstStyle>
            <a:lvl1pPr marL="489755" indent="-489755" defTabSz="653006">
              <a:spcBef>
                <a:spcPts val="1000"/>
              </a:spcBef>
              <a:buSzPct val="100000"/>
              <a:buFont typeface="Arial"/>
              <a:buChar char="•"/>
              <a:defRPr sz="4600">
                <a:latin typeface="Arial" pitchFamily="34" charset="0"/>
                <a:ea typeface="Arial" pitchFamily="34" charset="0"/>
                <a:cs typeface="Arial" pitchFamily="34" charset="0"/>
                <a:sym typeface="Calibri"/>
              </a:defRPr>
            </a:lvl1pPr>
            <a:lvl2pPr marL="1119437" indent="-466434" defTabSz="653006">
              <a:spcBef>
                <a:spcPts val="1000"/>
              </a:spcBef>
              <a:buSzPct val="100000"/>
              <a:buFont typeface="Arial"/>
              <a:buChar char="–"/>
              <a:defRPr sz="4600">
                <a:latin typeface="Arial" pitchFamily="34" charset="0"/>
                <a:ea typeface="Arial" pitchFamily="34" charset="0"/>
                <a:cs typeface="Arial" pitchFamily="34" charset="0"/>
                <a:sym typeface="Calibri"/>
              </a:defRPr>
            </a:lvl2pPr>
            <a:lvl3pPr marL="1741349" indent="-435336" defTabSz="653006">
              <a:spcBef>
                <a:spcPts val="1000"/>
              </a:spcBef>
              <a:buSzPct val="100000"/>
              <a:buFont typeface="Arial"/>
              <a:buChar char="•"/>
              <a:defRPr sz="4600">
                <a:latin typeface="Arial" pitchFamily="34" charset="0"/>
                <a:ea typeface="Arial" pitchFamily="34" charset="0"/>
                <a:cs typeface="Arial" pitchFamily="34" charset="0"/>
                <a:sym typeface="Calibri"/>
              </a:defRPr>
            </a:lvl3pPr>
            <a:lvl4pPr marL="2481421" indent="-522405" defTabSz="653006">
              <a:spcBef>
                <a:spcPts val="1000"/>
              </a:spcBef>
              <a:buSzPct val="100000"/>
              <a:buFont typeface="Arial"/>
              <a:buChar char="–"/>
              <a:defRPr sz="4600">
                <a:latin typeface="Arial" pitchFamily="34" charset="0"/>
                <a:ea typeface="Arial" pitchFamily="34" charset="0"/>
                <a:cs typeface="Arial" pitchFamily="34" charset="0"/>
                <a:sym typeface="Calibri"/>
              </a:defRPr>
            </a:lvl4pPr>
            <a:lvl5pPr marL="3134426" indent="-522405" defTabSz="653006">
              <a:spcBef>
                <a:spcPts val="1000"/>
              </a:spcBef>
              <a:buSzPct val="100000"/>
              <a:buFont typeface="Arial"/>
              <a:buChar char="»"/>
              <a:defRPr sz="4600">
                <a:latin typeface="Arial" pitchFamily="34" charset="0"/>
                <a:ea typeface="Arial" pitchFamily="34" charset="0"/>
                <a:cs typeface="Arial" pitchFamily="34" charset="0"/>
                <a:sym typeface="Calibri"/>
              </a:defRPr>
            </a:lvl5pPr>
            <a:lvl6pPr marL="3787434" indent="-522405" defTabSz="653006">
              <a:spcBef>
                <a:spcPts val="1000"/>
              </a:spcBef>
              <a:buSzPct val="100000"/>
              <a:buFont typeface="Arial"/>
              <a:buChar char="•"/>
              <a:defRPr sz="4600">
                <a:latin typeface="Calibri"/>
                <a:ea typeface="Calibri"/>
                <a:cs typeface="Calibri"/>
                <a:sym typeface="Calibri"/>
              </a:defRPr>
            </a:lvl6pPr>
            <a:lvl7pPr marL="4440438" indent="-522405" defTabSz="653006">
              <a:spcBef>
                <a:spcPts val="1000"/>
              </a:spcBef>
              <a:buSzPct val="100000"/>
              <a:buFont typeface="Arial"/>
              <a:buChar char="•"/>
              <a:defRPr sz="4600">
                <a:latin typeface="Calibri"/>
                <a:ea typeface="Calibri"/>
                <a:cs typeface="Calibri"/>
                <a:sym typeface="Calibri"/>
              </a:defRPr>
            </a:lvl7pPr>
            <a:lvl8pPr marL="5093442" indent="-522403" defTabSz="653006">
              <a:spcBef>
                <a:spcPts val="1000"/>
              </a:spcBef>
              <a:buSzPct val="100000"/>
              <a:buFont typeface="Arial"/>
              <a:buChar char="•"/>
              <a:defRPr sz="4600">
                <a:latin typeface="Calibri"/>
                <a:ea typeface="Calibri"/>
                <a:cs typeface="Calibri"/>
                <a:sym typeface="Calibri"/>
              </a:defRPr>
            </a:lvl8pPr>
            <a:lvl9pPr marL="5746448" indent="-522403" defTabSz="653006">
              <a:spcBef>
                <a:spcPts val="1000"/>
              </a:spcBef>
              <a:buSzPct val="100000"/>
              <a:buFont typeface="Arial"/>
              <a:buChar char="•"/>
              <a:defRPr sz="4600">
                <a:latin typeface="Calibri"/>
                <a:ea typeface="Calibri"/>
                <a:cs typeface="Calibri"/>
                <a:sym typeface="Calibri"/>
              </a:defRPr>
            </a:lvl9pPr>
          </a:lstStyle>
          <a:p>
            <a:pPr marL="0" indent="0">
              <a:spcBef>
                <a:spcPts val="900"/>
              </a:spcBef>
              <a:buNone/>
            </a:pPr>
            <a:r>
              <a:rPr lang="en-US" sz="2500" dirty="0">
                <a:solidFill>
                  <a:srgbClr val="46375A"/>
                </a:solidFill>
              </a:rPr>
              <a:t>Let me tell you about…</a:t>
            </a:r>
          </a:p>
          <a:p>
            <a:pPr marL="0" indent="0">
              <a:spcBef>
                <a:spcPts val="900"/>
              </a:spcBef>
              <a:buNone/>
            </a:pPr>
            <a:endParaRPr lang="en-US" sz="2000" dirty="0">
              <a:solidFill>
                <a:srgbClr val="46375A"/>
              </a:solidFill>
            </a:endParaRPr>
          </a:p>
          <a:p>
            <a:pPr marL="0" indent="0">
              <a:spcBef>
                <a:spcPts val="900"/>
              </a:spcBef>
              <a:buNone/>
            </a:pPr>
            <a:r>
              <a:rPr lang="en-US" sz="2500" dirty="0">
                <a:solidFill>
                  <a:srgbClr val="46375A"/>
                </a:solidFill>
              </a:rPr>
              <a:t>[Insert name] had a life of…</a:t>
            </a:r>
          </a:p>
          <a:p>
            <a:pPr marL="0" indent="0">
              <a:spcBef>
                <a:spcPts val="900"/>
              </a:spcBef>
              <a:buNone/>
            </a:pPr>
            <a:endParaRPr lang="en-US" sz="2000" dirty="0">
              <a:solidFill>
                <a:srgbClr val="46375A"/>
              </a:solidFill>
            </a:endParaRPr>
          </a:p>
          <a:p>
            <a:pPr marL="0" indent="0">
              <a:spcBef>
                <a:spcPts val="900"/>
              </a:spcBef>
              <a:buNone/>
            </a:pPr>
            <a:r>
              <a:rPr lang="en-US" sz="2500" dirty="0">
                <a:solidFill>
                  <a:srgbClr val="46375A"/>
                </a:solidFill>
              </a:rPr>
              <a:t>Here’s why and how [name] found their way to us…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1768" y="353550"/>
            <a:ext cx="3692652" cy="4592852"/>
          </a:xfrm>
          <a:prstGeom prst="rect">
            <a:avLst/>
          </a:prstGeom>
          <a:ln>
            <a:solidFill>
              <a:schemeClr val="tx1"/>
            </a:solidFill>
          </a:ln>
        </p:spPr>
      </p:pic>
      <p:sp>
        <p:nvSpPr>
          <p:cNvPr id="2" name="Rectangle 1"/>
          <p:cNvSpPr/>
          <p:nvPr/>
        </p:nvSpPr>
        <p:spPr>
          <a:xfrm>
            <a:off x="813052" y="4575884"/>
            <a:ext cx="3081549" cy="400110"/>
          </a:xfrm>
          <a:prstGeom prst="rect">
            <a:avLst/>
          </a:prstGeom>
        </p:spPr>
        <p:txBody>
          <a:bodyPr wrap="none" lIns="91440" tIns="45720" rIns="91440" bIns="45720">
            <a:spAutoFit/>
          </a:bodyPr>
          <a:lstStyle/>
          <a:p>
            <a:r>
              <a:rPr lang="en-US" sz="2000" dirty="0">
                <a:solidFill>
                  <a:srgbClr val="E46C0A"/>
                </a:solidFill>
                <a:latin typeface="Arial" panose="020B0604020202020204" pitchFamily="34" charset="0"/>
                <a:cs typeface="Arial" panose="020B0604020202020204" pitchFamily="34" charset="0"/>
              </a:rPr>
              <a:t>www.Boring2Brilliant.com</a:t>
            </a:r>
          </a:p>
        </p:txBody>
      </p:sp>
    </p:spTree>
    <p:extLst>
      <p:ext uri="{BB962C8B-B14F-4D97-AF65-F5344CB8AC3E}">
        <p14:creationId xmlns:p14="http://schemas.microsoft.com/office/powerpoint/2010/main" val="27310645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6240" y="47627"/>
            <a:ext cx="4091940" cy="931068"/>
          </a:xfrm>
        </p:spPr>
        <p:txBody>
          <a:bodyPr>
            <a:normAutofit fontScale="90000"/>
          </a:bodyPr>
          <a:lstStyle/>
          <a:p>
            <a:r>
              <a:rPr lang="en-US" dirty="0"/>
              <a:t>Simple Framework</a:t>
            </a:r>
          </a:p>
        </p:txBody>
      </p:sp>
      <p:sp>
        <p:nvSpPr>
          <p:cNvPr id="7" name="Text Placeholder 3"/>
          <p:cNvSpPr txBox="1">
            <a:spLocks/>
          </p:cNvSpPr>
          <p:nvPr/>
        </p:nvSpPr>
        <p:spPr>
          <a:xfrm>
            <a:off x="333376" y="1238250"/>
            <a:ext cx="4333875" cy="3182550"/>
          </a:xfrm>
          <a:prstGeom prst="rect">
            <a:avLst/>
          </a:prstGeom>
        </p:spPr>
        <p:txBody>
          <a:bodyPr lIns="57147" tIns="28574" rIns="57147" bIns="28574"/>
          <a:lstStyle>
            <a:lvl1pPr marL="489755" indent="-489755" defTabSz="653006">
              <a:spcBef>
                <a:spcPts val="1000"/>
              </a:spcBef>
              <a:buSzPct val="100000"/>
              <a:buFont typeface="Arial"/>
              <a:buChar char="•"/>
              <a:defRPr sz="4600">
                <a:latin typeface="Arial" pitchFamily="34" charset="0"/>
                <a:ea typeface="Arial" pitchFamily="34" charset="0"/>
                <a:cs typeface="Arial" pitchFamily="34" charset="0"/>
                <a:sym typeface="Calibri"/>
              </a:defRPr>
            </a:lvl1pPr>
            <a:lvl2pPr marL="1119437" indent="-466434" defTabSz="653006">
              <a:spcBef>
                <a:spcPts val="1000"/>
              </a:spcBef>
              <a:buSzPct val="100000"/>
              <a:buFont typeface="Arial"/>
              <a:buChar char="–"/>
              <a:defRPr sz="4600">
                <a:latin typeface="Arial" pitchFamily="34" charset="0"/>
                <a:ea typeface="Arial" pitchFamily="34" charset="0"/>
                <a:cs typeface="Arial" pitchFamily="34" charset="0"/>
                <a:sym typeface="Calibri"/>
              </a:defRPr>
            </a:lvl2pPr>
            <a:lvl3pPr marL="1741349" indent="-435336" defTabSz="653006">
              <a:spcBef>
                <a:spcPts val="1000"/>
              </a:spcBef>
              <a:buSzPct val="100000"/>
              <a:buFont typeface="Arial"/>
              <a:buChar char="•"/>
              <a:defRPr sz="4600">
                <a:latin typeface="Arial" pitchFamily="34" charset="0"/>
                <a:ea typeface="Arial" pitchFamily="34" charset="0"/>
                <a:cs typeface="Arial" pitchFamily="34" charset="0"/>
                <a:sym typeface="Calibri"/>
              </a:defRPr>
            </a:lvl3pPr>
            <a:lvl4pPr marL="2481421" indent="-522405" defTabSz="653006">
              <a:spcBef>
                <a:spcPts val="1000"/>
              </a:spcBef>
              <a:buSzPct val="100000"/>
              <a:buFont typeface="Arial"/>
              <a:buChar char="–"/>
              <a:defRPr sz="4600">
                <a:latin typeface="Arial" pitchFamily="34" charset="0"/>
                <a:ea typeface="Arial" pitchFamily="34" charset="0"/>
                <a:cs typeface="Arial" pitchFamily="34" charset="0"/>
                <a:sym typeface="Calibri"/>
              </a:defRPr>
            </a:lvl4pPr>
            <a:lvl5pPr marL="3134426" indent="-522405" defTabSz="653006">
              <a:spcBef>
                <a:spcPts val="1000"/>
              </a:spcBef>
              <a:buSzPct val="100000"/>
              <a:buFont typeface="Arial"/>
              <a:buChar char="»"/>
              <a:defRPr sz="4600">
                <a:latin typeface="Arial" pitchFamily="34" charset="0"/>
                <a:ea typeface="Arial" pitchFamily="34" charset="0"/>
                <a:cs typeface="Arial" pitchFamily="34" charset="0"/>
                <a:sym typeface="Calibri"/>
              </a:defRPr>
            </a:lvl5pPr>
            <a:lvl6pPr marL="3787434" indent="-522405" defTabSz="653006">
              <a:spcBef>
                <a:spcPts val="1000"/>
              </a:spcBef>
              <a:buSzPct val="100000"/>
              <a:buFont typeface="Arial"/>
              <a:buChar char="•"/>
              <a:defRPr sz="4600">
                <a:latin typeface="Calibri"/>
                <a:ea typeface="Calibri"/>
                <a:cs typeface="Calibri"/>
                <a:sym typeface="Calibri"/>
              </a:defRPr>
            </a:lvl6pPr>
            <a:lvl7pPr marL="4440438" indent="-522405" defTabSz="653006">
              <a:spcBef>
                <a:spcPts val="1000"/>
              </a:spcBef>
              <a:buSzPct val="100000"/>
              <a:buFont typeface="Arial"/>
              <a:buChar char="•"/>
              <a:defRPr sz="4600">
                <a:latin typeface="Calibri"/>
                <a:ea typeface="Calibri"/>
                <a:cs typeface="Calibri"/>
                <a:sym typeface="Calibri"/>
              </a:defRPr>
            </a:lvl7pPr>
            <a:lvl8pPr marL="5093442" indent="-522403" defTabSz="653006">
              <a:spcBef>
                <a:spcPts val="1000"/>
              </a:spcBef>
              <a:buSzPct val="100000"/>
              <a:buFont typeface="Arial"/>
              <a:buChar char="•"/>
              <a:defRPr sz="4600">
                <a:latin typeface="Calibri"/>
                <a:ea typeface="Calibri"/>
                <a:cs typeface="Calibri"/>
                <a:sym typeface="Calibri"/>
              </a:defRPr>
            </a:lvl8pPr>
            <a:lvl9pPr marL="5746448" indent="-522403" defTabSz="653006">
              <a:spcBef>
                <a:spcPts val="1000"/>
              </a:spcBef>
              <a:buSzPct val="100000"/>
              <a:buFont typeface="Arial"/>
              <a:buChar char="•"/>
              <a:defRPr sz="4600">
                <a:latin typeface="Calibri"/>
                <a:ea typeface="Calibri"/>
                <a:cs typeface="Calibri"/>
                <a:sym typeface="Calibri"/>
              </a:defRPr>
            </a:lvl9pPr>
          </a:lstStyle>
          <a:p>
            <a:pPr marL="0" indent="0">
              <a:buNone/>
            </a:pPr>
            <a:r>
              <a:rPr lang="en-US" sz="2500" dirty="0">
                <a:solidFill>
                  <a:srgbClr val="46375A"/>
                </a:solidFill>
              </a:rPr>
              <a:t>Here’s how [name] felt...</a:t>
            </a:r>
          </a:p>
          <a:p>
            <a:pPr marL="0" indent="0">
              <a:spcBef>
                <a:spcPts val="800"/>
              </a:spcBef>
              <a:buNone/>
            </a:pPr>
            <a:endParaRPr lang="en-US" sz="2000" dirty="0">
              <a:solidFill>
                <a:srgbClr val="46375A"/>
              </a:solidFill>
            </a:endParaRPr>
          </a:p>
          <a:p>
            <a:pPr marL="0" indent="0">
              <a:buNone/>
            </a:pPr>
            <a:r>
              <a:rPr lang="en-US" sz="2500" dirty="0">
                <a:solidFill>
                  <a:srgbClr val="46375A"/>
                </a:solidFill>
              </a:rPr>
              <a:t>What [name] accomplished because of [program name]…</a:t>
            </a:r>
          </a:p>
          <a:p>
            <a:pPr marL="0" indent="0">
              <a:buNone/>
            </a:pPr>
            <a:endParaRPr lang="en-US" sz="2000" dirty="0">
              <a:solidFill>
                <a:srgbClr val="46375A"/>
              </a:solidFill>
            </a:endParaRPr>
          </a:p>
          <a:p>
            <a:pPr marL="0" indent="0">
              <a:buNone/>
            </a:pPr>
            <a:r>
              <a:rPr lang="en-US" sz="2500" dirty="0">
                <a:solidFill>
                  <a:srgbClr val="46375A"/>
                </a:solidFill>
              </a:rPr>
              <a:t>And because of your support  [name] is now…</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25" y="365760"/>
            <a:ext cx="3690592" cy="4590288"/>
          </a:xfrm>
          <a:prstGeom prst="rect">
            <a:avLst/>
          </a:prstGeom>
          <a:ln>
            <a:solidFill>
              <a:schemeClr val="tx1"/>
            </a:solidFill>
          </a:ln>
        </p:spPr>
      </p:pic>
      <p:sp>
        <p:nvSpPr>
          <p:cNvPr id="6" name="Rectangle 5"/>
          <p:cNvSpPr/>
          <p:nvPr/>
        </p:nvSpPr>
        <p:spPr>
          <a:xfrm>
            <a:off x="813052" y="4575884"/>
            <a:ext cx="3081549" cy="400110"/>
          </a:xfrm>
          <a:prstGeom prst="rect">
            <a:avLst/>
          </a:prstGeom>
        </p:spPr>
        <p:txBody>
          <a:bodyPr wrap="none" lIns="91440" tIns="45720" rIns="91440" bIns="45720">
            <a:spAutoFit/>
          </a:bodyPr>
          <a:lstStyle/>
          <a:p>
            <a:r>
              <a:rPr lang="en-US" sz="2000" dirty="0">
                <a:solidFill>
                  <a:srgbClr val="E46C0A"/>
                </a:solidFill>
                <a:latin typeface="Arial" panose="020B0604020202020204" pitchFamily="34" charset="0"/>
                <a:cs typeface="Arial" panose="020B0604020202020204" pitchFamily="34" charset="0"/>
              </a:rPr>
              <a:t>www.Boring2Brilliant.com</a:t>
            </a:r>
          </a:p>
        </p:txBody>
      </p:sp>
    </p:spTree>
    <p:extLst>
      <p:ext uri="{BB962C8B-B14F-4D97-AF65-F5344CB8AC3E}">
        <p14:creationId xmlns:p14="http://schemas.microsoft.com/office/powerpoint/2010/main" val="6444180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Sondra’s Story</a:t>
            </a:r>
            <a:endParaRPr lang="en-US" dirty="0"/>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3256293" y="1195594"/>
            <a:ext cx="2631414" cy="3891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862121"/>
      </p:ext>
    </p:extLst>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Sondra’s Story</a:t>
            </a:r>
            <a:endParaRPr lang="en-US"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903948" y="1093797"/>
            <a:ext cx="5336106" cy="400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972584"/>
      </p:ext>
    </p:extLst>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967896" y="1617055"/>
            <a:ext cx="7208443" cy="1909390"/>
          </a:xfrm>
        </p:spPr>
        <p:txBody>
          <a:bodyPr/>
          <a:lstStyle/>
          <a:p>
            <a:r>
              <a:rPr lang="en-US" sz="6100" dirty="0">
                <a:solidFill>
                  <a:srgbClr val="D36F22"/>
                </a:solidFill>
              </a:rPr>
              <a:t>Sharing YOUR Stories</a:t>
            </a:r>
          </a:p>
        </p:txBody>
      </p:sp>
    </p:spTree>
    <p:extLst>
      <p:ext uri="{BB962C8B-B14F-4D97-AF65-F5344CB8AC3E}">
        <p14:creationId xmlns:p14="http://schemas.microsoft.com/office/powerpoint/2010/main" val="925666323"/>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49580" y="367665"/>
            <a:ext cx="3935413" cy="1567815"/>
          </a:xfrm>
        </p:spPr>
        <p:txBody>
          <a:bodyPr>
            <a:normAutofit/>
          </a:bodyPr>
          <a:lstStyle/>
          <a:p>
            <a:pPr algn="l"/>
            <a:r>
              <a:rPr lang="en-US" sz="4100" dirty="0" smtClean="0">
                <a:solidFill>
                  <a:srgbClr val="46375A"/>
                </a:solidFill>
              </a:rPr>
              <a:t>Listen &amp; Coach</a:t>
            </a:r>
            <a:br>
              <a:rPr lang="en-US" sz="4100" dirty="0" smtClean="0">
                <a:solidFill>
                  <a:srgbClr val="46375A"/>
                </a:solidFill>
              </a:rPr>
            </a:br>
            <a:r>
              <a:rPr lang="en-US" sz="4100" dirty="0" smtClean="0">
                <a:solidFill>
                  <a:srgbClr val="46375A"/>
                </a:solidFill>
              </a:rPr>
              <a:t>One Story</a:t>
            </a:r>
            <a:endParaRPr lang="en-US" sz="4100" dirty="0">
              <a:solidFill>
                <a:srgbClr val="46375A"/>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7340" y="189782"/>
            <a:ext cx="3264501" cy="4879449"/>
          </a:xfrm>
          <a:prstGeom prst="rect">
            <a:avLst/>
          </a:prstGeom>
          <a:ln>
            <a:solidFill>
              <a:srgbClr val="46375A"/>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6316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038" y="-5010"/>
            <a:ext cx="9159039" cy="6867518"/>
          </a:xfrm>
          <a:prstGeom prst="rect">
            <a:avLst/>
          </a:prstGeom>
          <a:ln w="12700">
            <a:miter lim="400000"/>
          </a:ln>
          <a:extLst>
            <a:ext uri="{C572A759-6A51-4108-AA02-DFA0A04FC94B}">
              <ma14:wrappingTextBoxFlag xmlns:ma14="http://schemas.microsoft.com/office/mac/drawingml/2011/main" xmlns="" val="1"/>
            </a:ext>
          </a:extLst>
        </p:spPr>
      </p:pic>
      <p:sp>
        <p:nvSpPr>
          <p:cNvPr id="4" name="Title 3"/>
          <p:cNvSpPr>
            <a:spLocks noGrp="1"/>
          </p:cNvSpPr>
          <p:nvPr>
            <p:ph type="title"/>
          </p:nvPr>
        </p:nvSpPr>
        <p:spPr>
          <a:xfrm>
            <a:off x="142875" y="2952751"/>
            <a:ext cx="4095750" cy="2047875"/>
          </a:xfrm>
        </p:spPr>
        <p:txBody>
          <a:bodyPr>
            <a:normAutofit/>
          </a:bodyPr>
          <a:lstStyle/>
          <a:p>
            <a:r>
              <a:rPr lang="en-US" b="1" dirty="0" smtClean="0">
                <a:solidFill>
                  <a:schemeClr val="bg1"/>
                </a:solidFill>
              </a:rPr>
              <a:t>For This To Work It Takes Practice</a:t>
            </a:r>
            <a:endParaRPr lang="en-US" b="1" dirty="0">
              <a:solidFill>
                <a:schemeClr val="bg1"/>
              </a:solidFill>
            </a:endParaRPr>
          </a:p>
        </p:txBody>
      </p:sp>
    </p:spTree>
    <p:extLst>
      <p:ext uri="{BB962C8B-B14F-4D97-AF65-F5344CB8AC3E}">
        <p14:creationId xmlns:p14="http://schemas.microsoft.com/office/powerpoint/2010/main" val="2771283508"/>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 y="2"/>
            <a:ext cx="9158465" cy="6868849"/>
          </a:xfrm>
          <a:prstGeom prst="rect">
            <a:avLst/>
          </a:prstGeom>
        </p:spPr>
      </p:pic>
      <p:sp>
        <p:nvSpPr>
          <p:cNvPr id="4" name="Rectangle 3"/>
          <p:cNvSpPr/>
          <p:nvPr/>
        </p:nvSpPr>
        <p:spPr>
          <a:xfrm>
            <a:off x="190500" y="573275"/>
            <a:ext cx="6667500" cy="821040"/>
          </a:xfrm>
          <a:prstGeom prst="rect">
            <a:avLst/>
          </a:prstGeom>
        </p:spPr>
        <p:txBody>
          <a:bodyPr wrap="square" lIns="81579" tIns="40790" rIns="81579" bIns="40790">
            <a:spAutoFit/>
          </a:bodyPr>
          <a:lstStyle/>
          <a:p>
            <a:pPr defTabSz="571500">
              <a:defRPr/>
            </a:pPr>
            <a:r>
              <a:rPr lang="en-US" sz="4800" b="1" kern="0" dirty="0">
                <a:solidFill>
                  <a:srgbClr val="FFFFFF"/>
                </a:solidFill>
                <a:latin typeface="Arial" panose="020B0604020202020204" pitchFamily="34" charset="0"/>
                <a:cs typeface="Arial" panose="020B0604020202020204" pitchFamily="34" charset="0"/>
                <a:sym typeface="Calibri"/>
              </a:rPr>
              <a:t>Speed Storytelling</a:t>
            </a:r>
          </a:p>
        </p:txBody>
      </p:sp>
    </p:spTree>
    <p:extLst>
      <p:ext uri="{BB962C8B-B14F-4D97-AF65-F5344CB8AC3E}">
        <p14:creationId xmlns:p14="http://schemas.microsoft.com/office/powerpoint/2010/main" val="190893715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lifenews.com/wp-content/uploads/2013/06/girlscouts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66" y="1750954"/>
            <a:ext cx="1011471" cy="61508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a:bodyPr>
          <a:lstStyle/>
          <a:p>
            <a:r>
              <a:rPr lang="en-US" sz="4100" dirty="0"/>
              <a:t>What I Do</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6315"/>
            <a:ext cx="9164476" cy="6117288"/>
          </a:xfrm>
          <a:prstGeom prst="rect">
            <a:avLst/>
          </a:prstGeom>
          <a:effectLst/>
        </p:spPr>
      </p:pic>
      <p:sp>
        <p:nvSpPr>
          <p:cNvPr id="23" name="TextBox 22"/>
          <p:cNvSpPr txBox="1"/>
          <p:nvPr/>
        </p:nvSpPr>
        <p:spPr>
          <a:xfrm>
            <a:off x="2984225" y="4014146"/>
            <a:ext cx="3175552" cy="8425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8574" tIns="28574" rIns="28574" bIns="28574" numCol="1" spcCol="23813" rtlCol="0" anchor="t">
            <a:spAutoFit/>
          </a:bodyPr>
          <a:lstStyle/>
          <a:p>
            <a:pPr algn="ctr" latinLnBrk="1" hangingPunct="0"/>
            <a:r>
              <a:rPr lang="en-US" sz="5100" b="1" dirty="0">
                <a:solidFill>
                  <a:srgbClr val="46375A"/>
                </a:solidFill>
                <a:latin typeface="Arial" panose="020B0604020202020204" pitchFamily="34" charset="0"/>
                <a:cs typeface="Arial" panose="020B0604020202020204" pitchFamily="34" charset="0"/>
              </a:rPr>
              <a:t>What I Do</a:t>
            </a:r>
          </a:p>
        </p:txBody>
      </p:sp>
    </p:spTree>
    <p:extLst>
      <p:ext uri="{BB962C8B-B14F-4D97-AF65-F5344CB8AC3E}">
        <p14:creationId xmlns:p14="http://schemas.microsoft.com/office/powerpoint/2010/main" val="3651282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0" y="9"/>
            <a:ext cx="9107922" cy="6830943"/>
          </a:xfrm>
          <a:prstGeom prst="rect">
            <a:avLst/>
          </a:prstGeom>
        </p:spPr>
      </p:pic>
      <p:sp>
        <p:nvSpPr>
          <p:cNvPr id="10243" name="Rectangle 3"/>
          <p:cNvSpPr>
            <a:spLocks noGrp="1" noChangeArrowheads="1"/>
          </p:cNvSpPr>
          <p:nvPr>
            <p:ph idx="4294967295"/>
          </p:nvPr>
        </p:nvSpPr>
        <p:spPr>
          <a:xfrm>
            <a:off x="228601" y="342902"/>
            <a:ext cx="8296275" cy="5562598"/>
          </a:xfrm>
          <a:prstGeom prst="rect">
            <a:avLst/>
          </a:prstGeom>
        </p:spPr>
        <p:txBody>
          <a:bodyPr>
            <a:normAutofit fontScale="62500" lnSpcReduction="20000"/>
          </a:bodyPr>
          <a:lstStyle/>
          <a:p>
            <a:pPr>
              <a:spcAft>
                <a:spcPct val="40000"/>
              </a:spcAft>
              <a:buFont typeface="Wingdings" pitchFamily="2" charset="2"/>
              <a:buNone/>
            </a:pPr>
            <a:r>
              <a:rPr lang="en-US" sz="5800" b="1" dirty="0">
                <a:solidFill>
                  <a:srgbClr val="46375A"/>
                </a:solidFill>
                <a:ea typeface="ＭＳ Ｐゴシック" pitchFamily="34" charset="-128"/>
              </a:rPr>
              <a:t>Share YOUR Mission Moment Story</a:t>
            </a:r>
          </a:p>
          <a:p>
            <a:pPr>
              <a:lnSpc>
                <a:spcPct val="120000"/>
              </a:lnSpc>
              <a:spcBef>
                <a:spcPts val="750"/>
              </a:spcBef>
              <a:spcAft>
                <a:spcPts val="1500"/>
              </a:spcAft>
              <a:buFont typeface="Arial" panose="020B0604020202020204" pitchFamily="34" charset="0"/>
              <a:buChar char="•"/>
            </a:pPr>
            <a:r>
              <a:rPr lang="en-US" sz="4800" dirty="0">
                <a:solidFill>
                  <a:srgbClr val="46375A"/>
                </a:solidFill>
                <a:ea typeface="ＭＳ Ｐゴシック" pitchFamily="34" charset="-128"/>
              </a:rPr>
              <a:t>Count off: 1, 2, 1, 2</a:t>
            </a:r>
          </a:p>
          <a:p>
            <a:pPr>
              <a:lnSpc>
                <a:spcPct val="120000"/>
              </a:lnSpc>
              <a:spcBef>
                <a:spcPts val="750"/>
              </a:spcBef>
              <a:spcAft>
                <a:spcPts val="1500"/>
              </a:spcAft>
              <a:buFont typeface="Arial" panose="020B0604020202020204" pitchFamily="34" charset="0"/>
              <a:buChar char="•"/>
            </a:pPr>
            <a:r>
              <a:rPr lang="en-US" sz="4800" dirty="0">
                <a:solidFill>
                  <a:srgbClr val="46375A"/>
                </a:solidFill>
                <a:ea typeface="ＭＳ Ｐゴシック" pitchFamily="34" charset="-128"/>
              </a:rPr>
              <a:t>Line up in two lines facing each other - Find your partner, quickly!</a:t>
            </a:r>
          </a:p>
          <a:p>
            <a:pPr>
              <a:lnSpc>
                <a:spcPct val="120000"/>
              </a:lnSpc>
              <a:spcBef>
                <a:spcPts val="750"/>
              </a:spcBef>
              <a:spcAft>
                <a:spcPts val="1500"/>
              </a:spcAft>
            </a:pPr>
            <a:r>
              <a:rPr lang="en-US" sz="4800" dirty="0">
                <a:solidFill>
                  <a:srgbClr val="46375A"/>
                </a:solidFill>
                <a:ea typeface="ＭＳ Ｐゴシック" pitchFamily="34" charset="-128"/>
              </a:rPr>
              <a:t>Share a 2 minute mission moment story.  </a:t>
            </a:r>
          </a:p>
          <a:p>
            <a:pPr>
              <a:lnSpc>
                <a:spcPct val="120000"/>
              </a:lnSpc>
              <a:spcBef>
                <a:spcPts val="750"/>
              </a:spcBef>
              <a:spcAft>
                <a:spcPts val="1500"/>
              </a:spcAft>
            </a:pPr>
            <a:r>
              <a:rPr lang="en-US" sz="4800" dirty="0">
                <a:solidFill>
                  <a:srgbClr val="46375A"/>
                </a:solidFill>
                <a:ea typeface="ＭＳ Ｐゴシック" pitchFamily="34" charset="-128"/>
              </a:rPr>
              <a:t>Receive coaching &amp; feedback.</a:t>
            </a:r>
          </a:p>
          <a:p>
            <a:pPr>
              <a:lnSpc>
                <a:spcPct val="120000"/>
              </a:lnSpc>
              <a:spcBef>
                <a:spcPts val="750"/>
              </a:spcBef>
              <a:spcAft>
                <a:spcPts val="1500"/>
              </a:spcAft>
            </a:pPr>
            <a:r>
              <a:rPr lang="en-US" sz="4800" dirty="0">
                <a:solidFill>
                  <a:srgbClr val="46375A"/>
                </a:solidFill>
                <a:ea typeface="ＭＳ Ｐゴシック" pitchFamily="34" charset="-128"/>
              </a:rPr>
              <a:t>Switch and 2</a:t>
            </a:r>
            <a:r>
              <a:rPr lang="en-US" sz="4800" baseline="30000" dirty="0">
                <a:solidFill>
                  <a:srgbClr val="46375A"/>
                </a:solidFill>
                <a:ea typeface="ＭＳ Ｐゴシック" pitchFamily="34" charset="-128"/>
              </a:rPr>
              <a:t>nd</a:t>
            </a:r>
            <a:r>
              <a:rPr lang="en-US" sz="4800" dirty="0">
                <a:solidFill>
                  <a:srgbClr val="46375A"/>
                </a:solidFill>
                <a:ea typeface="ＭＳ Ｐゴシック" pitchFamily="34" charset="-128"/>
              </a:rPr>
              <a:t> person tell story.</a:t>
            </a:r>
          </a:p>
          <a:p>
            <a:pPr>
              <a:spcAft>
                <a:spcPct val="25000"/>
              </a:spcAft>
              <a:buFont typeface="Wingdings" pitchFamily="2" charset="2"/>
              <a:buNone/>
            </a:pPr>
            <a:r>
              <a:rPr lang="en-US" sz="1600" dirty="0">
                <a:latin typeface="Century Gothic" pitchFamily="34" charset="0"/>
                <a:ea typeface="ＭＳ Ｐゴシック" pitchFamily="34" charset="-128"/>
                <a:cs typeface="Century Gothic" pitchFamily="34" charset="0"/>
              </a:rPr>
              <a:t>					</a:t>
            </a:r>
          </a:p>
        </p:txBody>
      </p:sp>
    </p:spTree>
    <p:extLst>
      <p:ext uri="{BB962C8B-B14F-4D97-AF65-F5344CB8AC3E}">
        <p14:creationId xmlns:p14="http://schemas.microsoft.com/office/powerpoint/2010/main" val="2127347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243">
                                            <p:txEl>
                                              <p:pRg st="3" end="3"/>
                                            </p:txEl>
                                          </p:spTgt>
                                        </p:tgtEl>
                                        <p:attrNameLst>
                                          <p:attrName>style.visibility</p:attrName>
                                        </p:attrNameLst>
                                      </p:cBhvr>
                                      <p:to>
                                        <p:strVal val="visible"/>
                                      </p:to>
                                    </p:set>
                                    <p:anim calcmode="lin" valueType="num">
                                      <p:cBhvr>
                                        <p:cTn id="7" dur="1000" fill="hold"/>
                                        <p:tgtEl>
                                          <p:spTgt spid="10243">
                                            <p:txEl>
                                              <p:pRg st="3" end="3"/>
                                            </p:txEl>
                                          </p:spTgt>
                                        </p:tgtEl>
                                        <p:attrNameLst>
                                          <p:attrName>ppt_x</p:attrName>
                                        </p:attrNameLst>
                                      </p:cBhvr>
                                      <p:tavLst>
                                        <p:tav tm="0">
                                          <p:val>
                                            <p:strVal val="#ppt_x-.2"/>
                                          </p:val>
                                        </p:tav>
                                        <p:tav tm="100000">
                                          <p:val>
                                            <p:strVal val="#ppt_x"/>
                                          </p:val>
                                        </p:tav>
                                      </p:tavLst>
                                    </p:anim>
                                    <p:anim calcmode="lin" valueType="num">
                                      <p:cBhvr>
                                        <p:cTn id="8" dur="1000" fill="hold"/>
                                        <p:tgtEl>
                                          <p:spTgt spid="1024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43">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0243">
                                            <p:txEl>
                                              <p:pRg st="4" end="4"/>
                                            </p:txEl>
                                          </p:spTgt>
                                        </p:tgtEl>
                                        <p:attrNameLst>
                                          <p:attrName>style.visibility</p:attrName>
                                        </p:attrNameLst>
                                      </p:cBhvr>
                                      <p:to>
                                        <p:strVal val="visible"/>
                                      </p:to>
                                    </p:set>
                                    <p:anim calcmode="lin" valueType="num">
                                      <p:cBhvr>
                                        <p:cTn id="14" dur="1000" fill="hold"/>
                                        <p:tgtEl>
                                          <p:spTgt spid="10243">
                                            <p:txEl>
                                              <p:pRg st="4" end="4"/>
                                            </p:txEl>
                                          </p:spTgt>
                                        </p:tgtEl>
                                        <p:attrNameLst>
                                          <p:attrName>ppt_x</p:attrName>
                                        </p:attrNameLst>
                                      </p:cBhvr>
                                      <p:tavLst>
                                        <p:tav tm="0">
                                          <p:val>
                                            <p:strVal val="#ppt_x-.2"/>
                                          </p:val>
                                        </p:tav>
                                        <p:tav tm="100000">
                                          <p:val>
                                            <p:strVal val="#ppt_x"/>
                                          </p:val>
                                        </p:tav>
                                      </p:tavLst>
                                    </p:anim>
                                    <p:anim calcmode="lin" valueType="num">
                                      <p:cBhvr>
                                        <p:cTn id="15" dur="1000" fill="hold"/>
                                        <p:tgtEl>
                                          <p:spTgt spid="1024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24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0243">
                                            <p:txEl>
                                              <p:pRg st="5" end="5"/>
                                            </p:txEl>
                                          </p:spTgt>
                                        </p:tgtEl>
                                        <p:attrNameLst>
                                          <p:attrName>style.visibility</p:attrName>
                                        </p:attrNameLst>
                                      </p:cBhvr>
                                      <p:to>
                                        <p:strVal val="visible"/>
                                      </p:to>
                                    </p:set>
                                    <p:anim calcmode="lin" valueType="num">
                                      <p:cBhvr>
                                        <p:cTn id="21" dur="1000" fill="hold"/>
                                        <p:tgtEl>
                                          <p:spTgt spid="10243">
                                            <p:txEl>
                                              <p:pRg st="5" end="5"/>
                                            </p:txEl>
                                          </p:spTgt>
                                        </p:tgtEl>
                                        <p:attrNameLst>
                                          <p:attrName>ppt_x</p:attrName>
                                        </p:attrNameLst>
                                      </p:cBhvr>
                                      <p:tavLst>
                                        <p:tav tm="0">
                                          <p:val>
                                            <p:strVal val="#ppt_x-.2"/>
                                          </p:val>
                                        </p:tav>
                                        <p:tav tm="100000">
                                          <p:val>
                                            <p:strVal val="#ppt_x"/>
                                          </p:val>
                                        </p:tav>
                                      </p:tavLst>
                                    </p:anim>
                                    <p:anim calcmode="lin" valueType="num">
                                      <p:cBhvr>
                                        <p:cTn id="22" dur="1000" fill="hold"/>
                                        <p:tgtEl>
                                          <p:spTgt spid="1024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2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What Works When Sharing A Story?</a:t>
            </a:r>
            <a:endParaRPr lang="en-US" dirty="0"/>
          </a:p>
        </p:txBody>
      </p:sp>
      <p:pic>
        <p:nvPicPr>
          <p:cNvPr id="6" name="Content Placeholder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250" y="1238250"/>
            <a:ext cx="3048000" cy="3048000"/>
          </a:xfrm>
          <a:prstGeom prst="rect">
            <a:avLst/>
          </a:prstGeom>
          <a:ln w="12700">
            <a:miter lim="400000"/>
          </a:ln>
          <a:extLst>
            <a:ext uri="{C572A759-6A51-4108-AA02-DFA0A04FC94B}">
              <ma14:wrappingTextBoxFlag xmlns:ma14="http://schemas.microsoft.com/office/mac/drawingml/2011/main" xmlns="" val="1"/>
            </a:ext>
          </a:extLst>
        </p:spPr>
      </p:pic>
      <p:sp>
        <p:nvSpPr>
          <p:cNvPr id="2" name="TextBox 1"/>
          <p:cNvSpPr txBox="1"/>
          <p:nvPr/>
        </p:nvSpPr>
        <p:spPr>
          <a:xfrm>
            <a:off x="4000501" y="1666877"/>
            <a:ext cx="4143375" cy="4423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8554" tIns="28554" rIns="28554" bIns="28554" numCol="1" spcCol="38078" rtlCol="0" anchor="t">
            <a:spAutoFit/>
          </a:bodyPr>
          <a:lstStyle/>
          <a:p>
            <a:pPr defTabSz="571500" latinLnBrk="1" hangingPunct="0">
              <a:defRPr/>
            </a:pPr>
            <a:r>
              <a:rPr lang="en-US" sz="2500" kern="0" dirty="0">
                <a:solidFill>
                  <a:srgbClr val="46375A"/>
                </a:solidFill>
                <a:latin typeface="Arial" panose="020B0604020202020204" pitchFamily="34" charset="0"/>
                <a:cs typeface="Arial" panose="020B0604020202020204" pitchFamily="34" charset="0"/>
                <a:sym typeface="Calibri"/>
              </a:rPr>
              <a:t>Let’s make a list…</a:t>
            </a:r>
          </a:p>
        </p:txBody>
      </p:sp>
    </p:spTree>
    <p:extLst>
      <p:ext uri="{BB962C8B-B14F-4D97-AF65-F5344CB8AC3E}">
        <p14:creationId xmlns:p14="http://schemas.microsoft.com/office/powerpoint/2010/main" val="2640154820"/>
      </p:ext>
    </p:extLst>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9275" y="69071"/>
            <a:ext cx="8405450" cy="978693"/>
          </a:xfrm>
        </p:spPr>
        <p:txBody>
          <a:bodyPr>
            <a:noAutofit/>
          </a:bodyPr>
          <a:lstStyle/>
          <a:p>
            <a:r>
              <a:rPr lang="en-US" sz="4125" dirty="0"/>
              <a:t>Share More. Raise More.</a:t>
            </a:r>
          </a:p>
        </p:txBody>
      </p:sp>
      <p:sp>
        <p:nvSpPr>
          <p:cNvPr id="2" name="TextBox 1"/>
          <p:cNvSpPr txBox="1"/>
          <p:nvPr/>
        </p:nvSpPr>
        <p:spPr>
          <a:xfrm>
            <a:off x="461396" y="1234741"/>
            <a:ext cx="6065241" cy="36317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defTabSz="914400" latinLnBrk="1" hangingPunct="0">
              <a:spcBef>
                <a:spcPts val="300"/>
              </a:spcBef>
              <a:spcAft>
                <a:spcPts val="300"/>
              </a:spcAft>
              <a:buFont typeface="Wingdings" panose="05000000000000000000" pitchFamily="2" charset="2"/>
              <a:buChar char="q"/>
            </a:pPr>
            <a:r>
              <a:rPr lang="en-US" sz="2375" dirty="0">
                <a:solidFill>
                  <a:srgbClr val="46375A"/>
                </a:solidFill>
                <a:latin typeface="Arial" panose="020B0604020202020204" pitchFamily="34" charset="0"/>
                <a:cs typeface="Arial" panose="020B0604020202020204" pitchFamily="34" charset="0"/>
                <a:sym typeface="Calibri"/>
              </a:rPr>
              <a:t>Website Home Page</a:t>
            </a:r>
          </a:p>
          <a:p>
            <a:pPr marL="342900" indent="-342900" defTabSz="914400" latinLnBrk="1" hangingPunct="0">
              <a:spcBef>
                <a:spcPts val="300"/>
              </a:spcBef>
              <a:spcAft>
                <a:spcPts val="300"/>
              </a:spcAft>
              <a:buFont typeface="Wingdings" panose="05000000000000000000" pitchFamily="2" charset="2"/>
              <a:buChar char="q"/>
            </a:pPr>
            <a:r>
              <a:rPr lang="en-US" sz="2375" dirty="0">
                <a:solidFill>
                  <a:srgbClr val="46375A"/>
                </a:solidFill>
                <a:latin typeface="Arial" panose="020B0604020202020204" pitchFamily="34" charset="0"/>
                <a:cs typeface="Arial" panose="020B0604020202020204" pitchFamily="34" charset="0"/>
                <a:sym typeface="Calibri"/>
              </a:rPr>
              <a:t>Donate page </a:t>
            </a:r>
          </a:p>
          <a:p>
            <a:pPr marL="342900" indent="-342900" defTabSz="914400" latinLnBrk="1" hangingPunct="0">
              <a:spcBef>
                <a:spcPts val="300"/>
              </a:spcBef>
              <a:spcAft>
                <a:spcPts val="300"/>
              </a:spcAft>
              <a:buFont typeface="Wingdings" panose="05000000000000000000" pitchFamily="2" charset="2"/>
              <a:buChar char="q"/>
            </a:pPr>
            <a:r>
              <a:rPr lang="en-US" sz="2375" dirty="0">
                <a:solidFill>
                  <a:srgbClr val="46375A"/>
                </a:solidFill>
                <a:latin typeface="Arial" panose="020B0604020202020204" pitchFamily="34" charset="0"/>
                <a:cs typeface="Arial" panose="020B0604020202020204" pitchFamily="34" charset="0"/>
                <a:sym typeface="Calibri"/>
              </a:rPr>
              <a:t>Newsletters &amp; </a:t>
            </a:r>
            <a:r>
              <a:rPr lang="en-US" sz="2375" dirty="0" err="1">
                <a:solidFill>
                  <a:srgbClr val="46375A"/>
                </a:solidFill>
                <a:latin typeface="Arial" panose="020B0604020202020204" pitchFamily="34" charset="0"/>
                <a:cs typeface="Arial" panose="020B0604020202020204" pitchFamily="34" charset="0"/>
                <a:sym typeface="Calibri"/>
              </a:rPr>
              <a:t>eNews</a:t>
            </a:r>
            <a:endParaRPr lang="en-US" sz="2375" dirty="0">
              <a:solidFill>
                <a:srgbClr val="46375A"/>
              </a:solidFill>
              <a:latin typeface="Arial" panose="020B0604020202020204" pitchFamily="34" charset="0"/>
              <a:cs typeface="Arial" panose="020B0604020202020204" pitchFamily="34" charset="0"/>
              <a:sym typeface="Calibri"/>
            </a:endParaRPr>
          </a:p>
          <a:p>
            <a:pPr marL="342900" indent="-342900" defTabSz="914400" latinLnBrk="1" hangingPunct="0">
              <a:spcBef>
                <a:spcPts val="300"/>
              </a:spcBef>
              <a:spcAft>
                <a:spcPts val="300"/>
              </a:spcAft>
              <a:buFont typeface="Wingdings" panose="05000000000000000000" pitchFamily="2" charset="2"/>
              <a:buChar char="q"/>
            </a:pPr>
            <a:r>
              <a:rPr lang="en-US" sz="2375" dirty="0">
                <a:solidFill>
                  <a:srgbClr val="46375A"/>
                </a:solidFill>
                <a:latin typeface="Arial" panose="020B0604020202020204" pitchFamily="34" charset="0"/>
                <a:cs typeface="Arial" panose="020B0604020202020204" pitchFamily="34" charset="0"/>
                <a:sym typeface="Calibri"/>
              </a:rPr>
              <a:t>One-on-One Meetings</a:t>
            </a:r>
          </a:p>
          <a:p>
            <a:pPr marL="342900" indent="-342900" defTabSz="914400" latinLnBrk="1" hangingPunct="0">
              <a:spcBef>
                <a:spcPts val="300"/>
              </a:spcBef>
              <a:spcAft>
                <a:spcPts val="300"/>
              </a:spcAft>
              <a:buFont typeface="Wingdings" panose="05000000000000000000" pitchFamily="2" charset="2"/>
              <a:buChar char="q"/>
            </a:pPr>
            <a:r>
              <a:rPr lang="en-US" sz="2375" dirty="0">
                <a:solidFill>
                  <a:srgbClr val="46375A"/>
                </a:solidFill>
                <a:latin typeface="Arial" panose="020B0604020202020204" pitchFamily="34" charset="0"/>
                <a:cs typeface="Arial" panose="020B0604020202020204" pitchFamily="34" charset="0"/>
                <a:sym typeface="Calibri"/>
              </a:rPr>
              <a:t>Staff &amp; Board Meetings</a:t>
            </a:r>
          </a:p>
          <a:p>
            <a:pPr marL="342900" indent="-342900" defTabSz="914400" latinLnBrk="1" hangingPunct="0">
              <a:spcBef>
                <a:spcPts val="300"/>
              </a:spcBef>
              <a:spcAft>
                <a:spcPts val="300"/>
              </a:spcAft>
              <a:buFont typeface="Wingdings" panose="05000000000000000000" pitchFamily="2" charset="2"/>
              <a:buChar char="q"/>
            </a:pPr>
            <a:r>
              <a:rPr lang="en-US" sz="2375" dirty="0">
                <a:solidFill>
                  <a:srgbClr val="46375A"/>
                </a:solidFill>
                <a:latin typeface="Arial" panose="020B0604020202020204" pitchFamily="34" charset="0"/>
                <a:cs typeface="Arial" panose="020B0604020202020204" pitchFamily="34" charset="0"/>
                <a:sym typeface="Calibri"/>
              </a:rPr>
              <a:t>Appeal Letter</a:t>
            </a:r>
          </a:p>
          <a:p>
            <a:pPr marL="342900" indent="-342900" defTabSz="914400" latinLnBrk="1" hangingPunct="0">
              <a:spcBef>
                <a:spcPts val="300"/>
              </a:spcBef>
              <a:spcAft>
                <a:spcPts val="300"/>
              </a:spcAft>
              <a:buFont typeface="Wingdings" panose="05000000000000000000" pitchFamily="2" charset="2"/>
              <a:buChar char="q"/>
            </a:pPr>
            <a:r>
              <a:rPr lang="en-US" sz="2375" dirty="0">
                <a:solidFill>
                  <a:srgbClr val="46375A"/>
                </a:solidFill>
                <a:latin typeface="Arial" panose="020B0604020202020204" pitchFamily="34" charset="0"/>
                <a:cs typeface="Arial" panose="020B0604020202020204" pitchFamily="34" charset="0"/>
                <a:sym typeface="Calibri"/>
              </a:rPr>
              <a:t>Social Media</a:t>
            </a:r>
          </a:p>
          <a:p>
            <a:pPr marL="342900" indent="-342900" defTabSz="914400" latinLnBrk="1" hangingPunct="0">
              <a:spcBef>
                <a:spcPts val="300"/>
              </a:spcBef>
              <a:spcAft>
                <a:spcPts val="300"/>
              </a:spcAft>
              <a:buFont typeface="Wingdings" panose="05000000000000000000" pitchFamily="2" charset="2"/>
              <a:buChar char="q"/>
            </a:pPr>
            <a:r>
              <a:rPr lang="en-US" sz="2375" dirty="0">
                <a:solidFill>
                  <a:srgbClr val="46375A"/>
                </a:solidFill>
                <a:latin typeface="Arial" panose="020B0604020202020204" pitchFamily="34" charset="0"/>
                <a:cs typeface="Arial" panose="020B0604020202020204" pitchFamily="34" charset="0"/>
                <a:sym typeface="Calibri"/>
              </a:rPr>
              <a:t>When People Least Expect It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2257" y="1234740"/>
            <a:ext cx="3462306" cy="3462306"/>
          </a:xfrm>
          <a:prstGeom prst="rect">
            <a:avLst/>
          </a:prstGeom>
        </p:spPr>
      </p:pic>
    </p:spTree>
    <p:extLst>
      <p:ext uri="{BB962C8B-B14F-4D97-AF65-F5344CB8AC3E}">
        <p14:creationId xmlns:p14="http://schemas.microsoft.com/office/powerpoint/2010/main" val="25640258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967896" y="2014610"/>
            <a:ext cx="7208443" cy="1114280"/>
          </a:xfrm>
        </p:spPr>
        <p:txBody>
          <a:bodyPr/>
          <a:lstStyle/>
          <a:p>
            <a:r>
              <a:rPr lang="en-US" sz="6100" dirty="0">
                <a:solidFill>
                  <a:srgbClr val="D36F22"/>
                </a:solidFill>
              </a:rPr>
              <a:t>Six Word Stories</a:t>
            </a:r>
          </a:p>
        </p:txBody>
      </p:sp>
    </p:spTree>
    <p:extLst>
      <p:ext uri="{BB962C8B-B14F-4D97-AF65-F5344CB8AC3E}">
        <p14:creationId xmlns:p14="http://schemas.microsoft.com/office/powerpoint/2010/main" val="1945290088"/>
      </p:ext>
    </p:extLst>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a:xfrm>
            <a:off x="309944" y="69474"/>
            <a:ext cx="8524347" cy="978693"/>
          </a:xfrm>
        </p:spPr>
        <p:txBody>
          <a:bodyPr>
            <a:normAutofit/>
          </a:bodyPr>
          <a:lstStyle/>
          <a:p>
            <a:r>
              <a:rPr lang="en-US" dirty="0" smtClean="0"/>
              <a:t>One Final Mission Sharing Tool</a:t>
            </a:r>
            <a:endParaRPr lang="en-US" dirty="0"/>
          </a:p>
        </p:txBody>
      </p:sp>
      <p:pic>
        <p:nvPicPr>
          <p:cNvPr id="6" name="Content Placeholder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50450" y="1100400"/>
            <a:ext cx="4043100" cy="4043100"/>
          </a:xfrm>
          <a:prstGeom prst="rect">
            <a:avLst/>
          </a:prstGeom>
          <a:ln w="12700">
            <a:miter lim="400000"/>
          </a:ln>
          <a:extLst>
            <a:ext uri="{C572A759-6A51-4108-AA02-DFA0A04FC94B}">
              <ma14:wrappingTextBoxFlag xmlns="" xmlns:ma14="http://schemas.microsoft.com/office/mac/drawingml/2011/main" val="1"/>
            </a:ext>
          </a:extLst>
        </p:spPr>
      </p:pic>
    </p:spTree>
    <p:extLst>
      <p:ext uri="{BB962C8B-B14F-4D97-AF65-F5344CB8AC3E}">
        <p14:creationId xmlns:p14="http://schemas.microsoft.com/office/powerpoint/2010/main" val="3998937656"/>
      </p:ext>
    </p:extLst>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Six Word Stories</a:t>
            </a:r>
            <a:endParaRPr lang="en-US" dirty="0"/>
          </a:p>
        </p:txBody>
      </p:sp>
      <p:pic>
        <p:nvPicPr>
          <p:cNvPr id="4"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858766" y="1476601"/>
            <a:ext cx="5468230" cy="2809465"/>
          </a:xfrm>
          <a:prstGeom prst="rect">
            <a:avLst/>
          </a:prstGeom>
          <a:noFill/>
          <a:ln w="9525">
            <a:noFill/>
            <a:miter lim="800000"/>
            <a:headEnd/>
            <a:tailEnd/>
          </a:ln>
          <a:effectLst>
            <a:outerShdw dir="120000" sx="1000" sy="1000" algn="ctr" rotWithShape="0">
              <a:schemeClr val="accent6">
                <a:lumMod val="60000"/>
                <a:lumOff val="40000"/>
              </a:schemeClr>
            </a:outerShdw>
          </a:effectLst>
        </p:spPr>
      </p:pic>
    </p:spTree>
    <p:extLst>
      <p:ext uri="{BB962C8B-B14F-4D97-AF65-F5344CB8AC3E}">
        <p14:creationId xmlns:p14="http://schemas.microsoft.com/office/powerpoint/2010/main" val="3645722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Six Word Story Framework</a:t>
            </a:r>
            <a:endParaRPr lang="en-US" dirty="0"/>
          </a:p>
        </p:txBody>
      </p:sp>
      <p:pic>
        <p:nvPicPr>
          <p:cNvPr id="4"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317966" y="1894201"/>
            <a:ext cx="5468230" cy="2809465"/>
          </a:xfrm>
          <a:prstGeom prst="rect">
            <a:avLst/>
          </a:prstGeom>
          <a:noFill/>
          <a:ln w="9525">
            <a:noFill/>
            <a:miter lim="800000"/>
            <a:headEnd/>
            <a:tailEnd/>
          </a:ln>
          <a:effectLst>
            <a:outerShdw dir="120000" sx="1000" sy="1000" algn="ctr" rotWithShape="0">
              <a:schemeClr val="accent6">
                <a:lumMod val="60000"/>
                <a:lumOff val="40000"/>
              </a:schemeClr>
            </a:outerShdw>
          </a:effectLst>
        </p:spPr>
      </p:pic>
      <p:sp>
        <p:nvSpPr>
          <p:cNvPr id="5" name="TextBox 7"/>
          <p:cNvSpPr txBox="1">
            <a:spLocks noChangeArrowheads="1"/>
          </p:cNvSpPr>
          <p:nvPr/>
        </p:nvSpPr>
        <p:spPr bwMode="auto">
          <a:xfrm>
            <a:off x="5869005" y="1284684"/>
            <a:ext cx="3124200" cy="13683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Aft>
                <a:spcPts val="600"/>
              </a:spcAft>
              <a:buFontTx/>
              <a:buAutoNum type="arabicPeriod"/>
            </a:pPr>
            <a:r>
              <a:rPr lang="en-US" dirty="0">
                <a:solidFill>
                  <a:srgbClr val="46375A"/>
                </a:solidFill>
              </a:rPr>
              <a:t>Emotional connection to a real person</a:t>
            </a:r>
          </a:p>
          <a:p>
            <a:pPr eaLnBrk="1" hangingPunct="1">
              <a:spcAft>
                <a:spcPts val="600"/>
              </a:spcAft>
              <a:buFontTx/>
              <a:buAutoNum type="arabicPeriod"/>
            </a:pPr>
            <a:r>
              <a:rPr lang="en-US" dirty="0" smtClean="0">
                <a:solidFill>
                  <a:srgbClr val="46375A"/>
                </a:solidFill>
              </a:rPr>
              <a:t>Compelling fact</a:t>
            </a:r>
          </a:p>
          <a:p>
            <a:pPr eaLnBrk="1" hangingPunct="1">
              <a:spcAft>
                <a:spcPts val="600"/>
              </a:spcAft>
              <a:buFontTx/>
              <a:buAutoNum type="arabicPeriod"/>
            </a:pPr>
            <a:r>
              <a:rPr lang="en-US" dirty="0" smtClean="0">
                <a:solidFill>
                  <a:srgbClr val="46375A"/>
                </a:solidFill>
              </a:rPr>
              <a:t>Bonus: Call </a:t>
            </a:r>
            <a:r>
              <a:rPr lang="en-US" dirty="0">
                <a:solidFill>
                  <a:srgbClr val="46375A"/>
                </a:solidFill>
              </a:rPr>
              <a:t>to action</a:t>
            </a:r>
          </a:p>
        </p:txBody>
      </p:sp>
      <p:cxnSp>
        <p:nvCxnSpPr>
          <p:cNvPr id="7" name="Straight Arrow Connector 6"/>
          <p:cNvCxnSpPr/>
          <p:nvPr/>
        </p:nvCxnSpPr>
        <p:spPr>
          <a:xfrm flipH="1">
            <a:off x="2905191" y="2493866"/>
            <a:ext cx="2881005" cy="150933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080800" y="1433401"/>
            <a:ext cx="3788206" cy="106046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4305600" y="2102402"/>
            <a:ext cx="1480596" cy="5363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2185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YOUR 6 Word Story</a:t>
            </a:r>
            <a:endParaRPr lang="en-US" dirty="0"/>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3800" y="1666199"/>
            <a:ext cx="3920398" cy="2514599"/>
          </a:xfrm>
          <a:prstGeom prst="rect">
            <a:avLst/>
          </a:prstGeom>
        </p:spPr>
      </p:pic>
      <p:sp>
        <p:nvSpPr>
          <p:cNvPr id="2" name="TextBox 1"/>
          <p:cNvSpPr txBox="1"/>
          <p:nvPr/>
        </p:nvSpPr>
        <p:spPr>
          <a:xfrm>
            <a:off x="360000" y="1418401"/>
            <a:ext cx="4111200" cy="24006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defTabSz="914400" latinLnBrk="1" hangingPunct="0">
              <a:spcBef>
                <a:spcPts val="600"/>
              </a:spcBef>
              <a:spcAft>
                <a:spcPts val="1200"/>
              </a:spcAft>
              <a:buFont typeface="Arial" panose="020B0604020202020204" pitchFamily="34" charset="0"/>
              <a:buChar char="•"/>
            </a:pPr>
            <a:r>
              <a:rPr lang="en-US" sz="3000" dirty="0">
                <a:solidFill>
                  <a:srgbClr val="46375A"/>
                </a:solidFill>
                <a:latin typeface="Arial" panose="020B0604020202020204" pitchFamily="34" charset="0"/>
                <a:ea typeface="Calibri"/>
                <a:cs typeface="Arial" panose="020B0604020202020204" pitchFamily="34" charset="0"/>
                <a:sym typeface="Calibri"/>
              </a:rPr>
              <a:t>Identify one person </a:t>
            </a:r>
            <a:br>
              <a:rPr lang="en-US" sz="3000" dirty="0">
                <a:solidFill>
                  <a:srgbClr val="46375A"/>
                </a:solidFill>
                <a:latin typeface="Arial" panose="020B0604020202020204" pitchFamily="34" charset="0"/>
                <a:ea typeface="Calibri"/>
                <a:cs typeface="Arial" panose="020B0604020202020204" pitchFamily="34" charset="0"/>
                <a:sym typeface="Calibri"/>
              </a:rPr>
            </a:br>
            <a:r>
              <a:rPr lang="en-US" sz="3000" dirty="0">
                <a:solidFill>
                  <a:srgbClr val="46375A"/>
                </a:solidFill>
                <a:latin typeface="Arial" panose="020B0604020202020204" pitchFamily="34" charset="0"/>
                <a:ea typeface="Calibri"/>
                <a:cs typeface="Arial" panose="020B0604020202020204" pitchFamily="34" charset="0"/>
                <a:sym typeface="Calibri"/>
              </a:rPr>
              <a:t>for your story.</a:t>
            </a:r>
          </a:p>
          <a:p>
            <a:pPr marL="285750" indent="-285750" defTabSz="914400" latinLnBrk="1" hangingPunct="0">
              <a:spcBef>
                <a:spcPts val="600"/>
              </a:spcBef>
              <a:spcAft>
                <a:spcPts val="1200"/>
              </a:spcAft>
              <a:buFont typeface="Arial" panose="020B0604020202020204" pitchFamily="34" charset="0"/>
              <a:buChar char="•"/>
            </a:pPr>
            <a:r>
              <a:rPr lang="en-US" sz="3000" dirty="0">
                <a:solidFill>
                  <a:srgbClr val="46375A"/>
                </a:solidFill>
                <a:latin typeface="Arial" panose="020B0604020202020204" pitchFamily="34" charset="0"/>
                <a:ea typeface="Calibri"/>
                <a:cs typeface="Arial" panose="020B0604020202020204" pitchFamily="34" charset="0"/>
                <a:sym typeface="Calibri"/>
              </a:rPr>
              <a:t>Create and share one 6 word story now.</a:t>
            </a:r>
          </a:p>
        </p:txBody>
      </p:sp>
    </p:spTree>
    <p:extLst>
      <p:ext uri="{BB962C8B-B14F-4D97-AF65-F5344CB8AC3E}">
        <p14:creationId xmlns:p14="http://schemas.microsoft.com/office/powerpoint/2010/main" val="2074062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972"/>
            <a:ext cx="9144000" cy="6099599"/>
          </a:xfrm>
          <a:prstGeom prst="rect">
            <a:avLst/>
          </a:prstGeom>
        </p:spPr>
      </p:pic>
      <p:sp>
        <p:nvSpPr>
          <p:cNvPr id="3" name="Title 2"/>
          <p:cNvSpPr>
            <a:spLocks noGrp="1"/>
          </p:cNvSpPr>
          <p:nvPr>
            <p:ph type="title" idx="4294967295"/>
          </p:nvPr>
        </p:nvSpPr>
        <p:spPr>
          <a:xfrm>
            <a:off x="760781" y="665163"/>
            <a:ext cx="4745038" cy="1933575"/>
          </a:xfrm>
        </p:spPr>
        <p:txBody>
          <a:bodyPr>
            <a:normAutofit/>
          </a:bodyPr>
          <a:lstStyle/>
          <a:p>
            <a:r>
              <a:rPr lang="en-US" dirty="0" smtClean="0"/>
              <a:t>Inspire Us With Your 6 Word Story</a:t>
            </a:r>
            <a:endParaRPr lang="en-US" dirty="0"/>
          </a:p>
        </p:txBody>
      </p:sp>
    </p:spTree>
    <p:extLst>
      <p:ext uri="{BB962C8B-B14F-4D97-AF65-F5344CB8AC3E}">
        <p14:creationId xmlns:p14="http://schemas.microsoft.com/office/powerpoint/2010/main" val="1911452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033632" y="476251"/>
            <a:ext cx="4779032" cy="4235211"/>
          </a:xfrm>
          <a:prstGeom prst="rect">
            <a:avLst/>
          </a:prstGeom>
          <a:noFill/>
          <a:ln w="9525">
            <a:noFill/>
            <a:miter lim="800000"/>
            <a:headEnd/>
            <a:tailEnd/>
          </a:ln>
        </p:spPr>
      </p:pic>
      <p:sp>
        <p:nvSpPr>
          <p:cNvPr id="6" name="TextBox 5"/>
          <p:cNvSpPr txBox="1"/>
          <p:nvPr/>
        </p:nvSpPr>
        <p:spPr>
          <a:xfrm>
            <a:off x="2571751" y="4432562"/>
            <a:ext cx="1476375" cy="278923"/>
          </a:xfrm>
          <a:prstGeom prst="rect">
            <a:avLst/>
          </a:prstGeom>
          <a:noFill/>
        </p:spPr>
        <p:txBody>
          <a:bodyPr wrap="square" lIns="57150" tIns="28575" rIns="57150" bIns="28575" rtlCol="0">
            <a:spAutoFit/>
          </a:bodyPr>
          <a:lstStyle/>
          <a:p>
            <a:pPr algn="l" rtl="0"/>
            <a:r>
              <a:rPr lang="en-US" sz="1400" dirty="0">
                <a:solidFill>
                  <a:srgbClr val="46375A"/>
                </a:solidFill>
                <a:latin typeface="Arial" pitchFamily="34" charset="0"/>
                <a:cs typeface="Arial" pitchFamily="34" charset="0"/>
              </a:rPr>
              <a:t>~ Maya Angelou</a:t>
            </a:r>
          </a:p>
        </p:txBody>
      </p:sp>
      <p:sp>
        <p:nvSpPr>
          <p:cNvPr id="3" name="Rectangle 2"/>
          <p:cNvSpPr/>
          <p:nvPr/>
        </p:nvSpPr>
        <p:spPr>
          <a:xfrm>
            <a:off x="476250" y="482221"/>
            <a:ext cx="3429000" cy="3520194"/>
          </a:xfrm>
          <a:prstGeom prst="rect">
            <a:avLst/>
          </a:prstGeom>
        </p:spPr>
        <p:txBody>
          <a:bodyPr wrap="square" lIns="57150" tIns="28575" rIns="57150" bIns="28575">
            <a:spAutoFit/>
          </a:bodyPr>
          <a:lstStyle/>
          <a:p>
            <a:pPr algn="ctr" rtl="0"/>
            <a:r>
              <a:rPr lang="en-US" sz="2500" i="1" dirty="0">
                <a:solidFill>
                  <a:srgbClr val="46375A"/>
                </a:solidFill>
                <a:latin typeface="Arial" pitchFamily="34" charset="0"/>
                <a:cs typeface="Arial" pitchFamily="34" charset="0"/>
              </a:rPr>
              <a:t>People will forget what you said. </a:t>
            </a:r>
          </a:p>
          <a:p>
            <a:pPr algn="ctr" rtl="0"/>
            <a:endParaRPr lang="en-US" sz="2500" i="1" dirty="0">
              <a:solidFill>
                <a:srgbClr val="46375A"/>
              </a:solidFill>
              <a:latin typeface="Arial" pitchFamily="34" charset="0"/>
              <a:cs typeface="Arial" pitchFamily="34" charset="0"/>
            </a:endParaRPr>
          </a:p>
          <a:p>
            <a:pPr algn="ctr" rtl="0"/>
            <a:r>
              <a:rPr lang="en-US" sz="2500" i="1" dirty="0">
                <a:solidFill>
                  <a:srgbClr val="46375A"/>
                </a:solidFill>
                <a:latin typeface="Arial" pitchFamily="34" charset="0"/>
                <a:cs typeface="Arial" pitchFamily="34" charset="0"/>
              </a:rPr>
              <a:t>People will forget what you did. </a:t>
            </a:r>
          </a:p>
          <a:p>
            <a:pPr algn="ctr" rtl="0"/>
            <a:endParaRPr lang="en-US" sz="2500" i="1" dirty="0">
              <a:solidFill>
                <a:srgbClr val="46375A"/>
              </a:solidFill>
              <a:latin typeface="Arial" pitchFamily="34" charset="0"/>
              <a:cs typeface="Arial" pitchFamily="34" charset="0"/>
            </a:endParaRPr>
          </a:p>
          <a:p>
            <a:pPr algn="ctr" rtl="0"/>
            <a:r>
              <a:rPr lang="en-US" sz="2500" i="1" dirty="0">
                <a:solidFill>
                  <a:srgbClr val="46375A"/>
                </a:solidFill>
                <a:latin typeface="Arial" pitchFamily="34" charset="0"/>
                <a:cs typeface="Arial" pitchFamily="34" charset="0"/>
              </a:rPr>
              <a:t>But people will never forget how you made them feel</a:t>
            </a:r>
            <a:r>
              <a:rPr lang="en-US" sz="2500" dirty="0">
                <a:solidFill>
                  <a:srgbClr val="46375A"/>
                </a:solidFill>
                <a:latin typeface="Arial" pitchFamily="34" charset="0"/>
                <a:cs typeface="Arial" pitchFamily="34" charset="0"/>
              </a:rPr>
              <a:t>.</a:t>
            </a:r>
          </a:p>
        </p:txBody>
      </p:sp>
    </p:spTree>
    <p:extLst>
      <p:ext uri="{BB962C8B-B14F-4D97-AF65-F5344CB8AC3E}">
        <p14:creationId xmlns:p14="http://schemas.microsoft.com/office/powerpoint/2010/main" val="3823406715"/>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p:cNvSpPr>
          <p:nvPr>
            <p:ph type="title"/>
          </p:nvPr>
        </p:nvSpPr>
        <p:spPr>
          <a:xfrm>
            <a:off x="371480" y="69486"/>
            <a:ext cx="8401052" cy="978693"/>
          </a:xfrm>
          <a:prstGeom prst="rect">
            <a:avLst/>
          </a:prstGeom>
        </p:spPr>
        <p:txBody>
          <a:bodyPr>
            <a:noAutofit/>
          </a:bodyPr>
          <a:lstStyle>
            <a:lvl1pPr>
              <a:defRPr sz="4000">
                <a:solidFill>
                  <a:srgbClr val="FFFFFF"/>
                </a:solidFill>
                <a:latin typeface="Arial Bold"/>
                <a:ea typeface="Arial Bold"/>
                <a:cs typeface="Arial Bold"/>
                <a:sym typeface="Arial Bold"/>
              </a:defRPr>
            </a:lvl1pPr>
          </a:lstStyle>
          <a:p>
            <a:pPr lvl="0">
              <a:defRPr sz="1800">
                <a:solidFill>
                  <a:srgbClr val="000000"/>
                </a:solidFill>
              </a:defRPr>
            </a:pPr>
            <a:r>
              <a:rPr lang="en-US" sz="4100" dirty="0">
                <a:solidFill>
                  <a:srgbClr val="46375A"/>
                </a:solidFill>
                <a:latin typeface="Arial" panose="020B0604020202020204" pitchFamily="34" charset="0"/>
                <a:cs typeface="Arial" panose="020B0604020202020204" pitchFamily="34" charset="0"/>
              </a:rPr>
              <a:t>The Power of One Story</a:t>
            </a:r>
            <a:endParaRPr sz="4100" dirty="0">
              <a:solidFill>
                <a:srgbClr val="46375A"/>
              </a:solidFill>
              <a:latin typeface="Arial" panose="020B0604020202020204" pitchFamily="34" charset="0"/>
              <a:cs typeface="Arial" panose="020B0604020202020204" pitchFamily="34" charset="0"/>
            </a:endParaRPr>
          </a:p>
        </p:txBody>
      </p:sp>
      <p:pic>
        <p:nvPicPr>
          <p:cNvPr id="10" name="Picture 2" descr="http://www.preventblindness.org/sites/default/files/logo_0_0.jpg?138489476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57375" y="1428791"/>
            <a:ext cx="1143000" cy="5783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7566" y="1286428"/>
            <a:ext cx="2428875" cy="3638624"/>
          </a:xfrm>
          <a:prstGeom prst="rect">
            <a:avLst/>
          </a:prstGeom>
          <a:ln>
            <a:solidFill>
              <a:schemeClr val="accent1"/>
            </a:solidFill>
          </a:ln>
        </p:spPr>
      </p:pic>
    </p:spTree>
    <p:extLst>
      <p:ext uri="{BB962C8B-B14F-4D97-AF65-F5344CB8AC3E}">
        <p14:creationId xmlns:p14="http://schemas.microsoft.com/office/powerpoint/2010/main" val="1369678894"/>
      </p:ext>
    </p:extLst>
  </p:cSld>
  <p:clrMapOvr>
    <a:masterClrMapping/>
  </p:clrMapOvr>
  <p:transition spd="med"/>
  <p:timing>
    <p:tnLst>
      <p:par>
        <p:cTn id="1" dur="indefinite" restart="never" fill="hold"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125" y="1171765"/>
            <a:ext cx="4831473" cy="2533094"/>
          </a:xfrm>
          <a:prstGeom prst="rect">
            <a:avLst/>
          </a:prstGeom>
          <a:noFill/>
        </p:spPr>
        <p:txBody>
          <a:bodyPr wrap="square" lIns="81622" tIns="40813" rIns="81622" bIns="40813" rtlCol="0">
            <a:spAutoFit/>
          </a:bodyPr>
          <a:lstStyle/>
          <a:p>
            <a:endParaRPr lang="en-US" sz="1600" b="1" dirty="0">
              <a:solidFill>
                <a:srgbClr val="3366FF"/>
              </a:solidFill>
              <a:latin typeface="Arial" panose="020B0604020202020204" pitchFamily="34" charset="0"/>
              <a:cs typeface="Arial" panose="020B0604020202020204" pitchFamily="34" charset="0"/>
              <a:sym typeface="Calibri"/>
            </a:endParaRPr>
          </a:p>
          <a:p>
            <a:r>
              <a:rPr lang="en-US" sz="2000" dirty="0">
                <a:solidFill>
                  <a:srgbClr val="0C8642"/>
                </a:solidFill>
                <a:latin typeface="Arial" panose="020B0604020202020204" pitchFamily="34" charset="0"/>
                <a:cs typeface="Arial" panose="020B0604020202020204" pitchFamily="34" charset="0"/>
                <a:sym typeface="Calibri"/>
              </a:rPr>
              <a:t>       </a:t>
            </a:r>
            <a:r>
              <a:rPr lang="en-US" sz="2000" dirty="0">
                <a:solidFill>
                  <a:srgbClr val="46375A"/>
                </a:solidFill>
                <a:latin typeface="Arial" panose="020B0604020202020204" pitchFamily="34" charset="0"/>
                <a:cs typeface="Arial" panose="020B0604020202020204" pitchFamily="34" charset="0"/>
                <a:sym typeface="Calibri"/>
              </a:rPr>
              <a:t>Lori Jacobwith – Ignited Fundraising</a:t>
            </a:r>
          </a:p>
          <a:p>
            <a:endParaRPr lang="en-US" sz="2000" b="1" dirty="0">
              <a:solidFill>
                <a:srgbClr val="0C8642"/>
              </a:solidFill>
              <a:latin typeface="Arial" panose="020B0604020202020204" pitchFamily="34" charset="0"/>
              <a:cs typeface="Arial" panose="020B0604020202020204" pitchFamily="34" charset="0"/>
              <a:sym typeface="Calibri"/>
            </a:endParaRPr>
          </a:p>
          <a:p>
            <a:r>
              <a:rPr lang="en-US" sz="2000" b="1" dirty="0">
                <a:solidFill>
                  <a:srgbClr val="0C8642"/>
                </a:solidFill>
                <a:latin typeface="Arial" panose="020B0604020202020204" pitchFamily="34" charset="0"/>
                <a:cs typeface="Arial" panose="020B0604020202020204" pitchFamily="34" charset="0"/>
                <a:sym typeface="Calibri"/>
              </a:rPr>
              <a:t>       </a:t>
            </a:r>
            <a:r>
              <a:rPr lang="en-US" sz="2000" dirty="0">
                <a:solidFill>
                  <a:srgbClr val="46375A"/>
                </a:solidFill>
                <a:latin typeface="Arial" panose="020B0604020202020204" pitchFamily="34" charset="0"/>
                <a:cs typeface="Arial" panose="020B0604020202020204" pitchFamily="34" charset="0"/>
                <a:sym typeface="Calibri"/>
              </a:rPr>
              <a:t>@LJacobwith</a:t>
            </a:r>
          </a:p>
          <a:p>
            <a:endParaRPr lang="en-US" sz="1600" b="1" dirty="0">
              <a:solidFill>
                <a:srgbClr val="0C8642"/>
              </a:solidFill>
              <a:latin typeface="Arial" panose="020B0604020202020204" pitchFamily="34" charset="0"/>
              <a:cs typeface="Arial" panose="020B0604020202020204" pitchFamily="34" charset="0"/>
              <a:sym typeface="Calibri"/>
            </a:endParaRPr>
          </a:p>
          <a:p>
            <a:pPr lvl="1"/>
            <a:r>
              <a:rPr lang="en-US" sz="2000" dirty="0">
                <a:solidFill>
                  <a:srgbClr val="46375A"/>
                </a:solidFill>
                <a:latin typeface="Arial" panose="020B0604020202020204" pitchFamily="34" charset="0"/>
                <a:cs typeface="Arial" panose="020B0604020202020204" pitchFamily="34" charset="0"/>
                <a:sym typeface="Calibri"/>
              </a:rPr>
              <a:t>    Fire Starters Blog</a:t>
            </a:r>
            <a:r>
              <a:rPr lang="en-US" sz="2000" dirty="0">
                <a:solidFill>
                  <a:prstClr val="black"/>
                </a:solidFill>
                <a:latin typeface="Arial" panose="020B0604020202020204" pitchFamily="34" charset="0"/>
                <a:cs typeface="Arial" panose="020B0604020202020204" pitchFamily="34" charset="0"/>
                <a:sym typeface="Calibri"/>
              </a:rPr>
              <a:t/>
            </a:r>
            <a:br>
              <a:rPr lang="en-US" sz="2000" dirty="0">
                <a:solidFill>
                  <a:prstClr val="black"/>
                </a:solidFill>
                <a:latin typeface="Arial" panose="020B0604020202020204" pitchFamily="34" charset="0"/>
                <a:cs typeface="Arial" panose="020B0604020202020204" pitchFamily="34" charset="0"/>
                <a:sym typeface="Calibri"/>
              </a:rPr>
            </a:br>
            <a:endParaRPr lang="en-US" sz="1125" dirty="0">
              <a:solidFill>
                <a:prstClr val="black"/>
              </a:solidFill>
              <a:latin typeface="Arial" panose="020B0604020202020204" pitchFamily="34" charset="0"/>
              <a:cs typeface="Arial" panose="020B0604020202020204" pitchFamily="34" charset="0"/>
              <a:sym typeface="Calibri"/>
            </a:endParaRPr>
          </a:p>
          <a:p>
            <a:pPr lvl="1"/>
            <a:r>
              <a:rPr lang="en-US" sz="2000" dirty="0">
                <a:solidFill>
                  <a:srgbClr val="46375A"/>
                </a:solidFill>
                <a:latin typeface="Arial" panose="020B0604020202020204" pitchFamily="34" charset="0"/>
                <a:cs typeface="Arial" panose="020B0604020202020204" pitchFamily="34" charset="0"/>
                <a:sym typeface="Calibri"/>
              </a:rPr>
              <a:t>    Free Resources</a:t>
            </a:r>
            <a:r>
              <a:rPr lang="en-US" sz="1125" b="1" dirty="0">
                <a:solidFill>
                  <a:srgbClr val="46375A"/>
                </a:solidFill>
                <a:latin typeface="Arial" panose="020B0604020202020204" pitchFamily="34" charset="0"/>
                <a:cs typeface="Arial" panose="020B0604020202020204" pitchFamily="34" charset="0"/>
                <a:sym typeface="Calibri"/>
              </a:rPr>
              <a:t> </a:t>
            </a:r>
            <a:endParaRPr lang="en-US" sz="1600" u="sng" dirty="0">
              <a:solidFill>
                <a:srgbClr val="3366FF"/>
              </a:solidFill>
              <a:latin typeface="Arial" panose="020B0604020202020204" pitchFamily="34" charset="0"/>
              <a:cs typeface="Arial" panose="020B0604020202020204" pitchFamily="34" charset="0"/>
              <a:sym typeface="Calibri"/>
            </a:endParaRPr>
          </a:p>
          <a:p>
            <a:endParaRPr lang="en-US" sz="1600" u="sng" dirty="0">
              <a:solidFill>
                <a:srgbClr val="3366FF"/>
              </a:solidFill>
              <a:latin typeface="Arial" panose="020B0604020202020204" pitchFamily="34" charset="0"/>
              <a:cs typeface="Arial" panose="020B0604020202020204" pitchFamily="34" charset="0"/>
              <a:sym typeface="Calibri"/>
            </a:endParaRPr>
          </a:p>
        </p:txBody>
      </p:sp>
      <p:sp>
        <p:nvSpPr>
          <p:cNvPr id="4" name="Title 3"/>
          <p:cNvSpPr>
            <a:spLocks noGrp="1"/>
          </p:cNvSpPr>
          <p:nvPr>
            <p:ph type="title"/>
          </p:nvPr>
        </p:nvSpPr>
        <p:spPr/>
        <p:txBody>
          <a:bodyPr>
            <a:normAutofit/>
          </a:bodyPr>
          <a:lstStyle/>
          <a:p>
            <a:r>
              <a:rPr lang="en-US" sz="4100" dirty="0" smtClean="0"/>
              <a:t>Staying </a:t>
            </a:r>
            <a:r>
              <a:rPr lang="en-US" sz="4100" dirty="0"/>
              <a:t>Connected</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375" y="1228099"/>
            <a:ext cx="1809750" cy="2529125"/>
          </a:xfrm>
          <a:prstGeom prst="rect">
            <a:avLst/>
          </a:prstGeom>
          <a:effectLst>
            <a:outerShdw blurRad="292100" dist="139700" dir="2700000" algn="tl" rotWithShape="0">
              <a:schemeClr val="tx1">
                <a:lumMod val="75000"/>
                <a:lumOff val="25000"/>
                <a:alpha val="65000"/>
              </a:schemeClr>
            </a:outerShdw>
          </a:effectLst>
        </p:spPr>
      </p:pic>
      <p:sp>
        <p:nvSpPr>
          <p:cNvPr id="9" name="TextBox 8"/>
          <p:cNvSpPr txBox="1"/>
          <p:nvPr/>
        </p:nvSpPr>
        <p:spPr>
          <a:xfrm>
            <a:off x="-27909" y="3905250"/>
            <a:ext cx="2762250" cy="682600"/>
          </a:xfrm>
          <a:prstGeom prst="rect">
            <a:avLst/>
          </a:prstGeom>
          <a:noFill/>
        </p:spPr>
        <p:txBody>
          <a:bodyPr wrap="square" lIns="81639" tIns="40819" rIns="81639" bIns="40819" rtlCol="0">
            <a:spAutoFit/>
          </a:bodyPr>
          <a:lstStyle/>
          <a:p>
            <a:pPr algn="ctr"/>
            <a:r>
              <a:rPr lang="en-US" sz="1300" dirty="0">
                <a:solidFill>
                  <a:srgbClr val="46375A"/>
                </a:solidFill>
                <a:latin typeface="Arial" panose="020B0604020202020204" pitchFamily="34" charset="0"/>
                <a:cs typeface="Arial" panose="020B0604020202020204" pitchFamily="34" charset="0"/>
                <a:sym typeface="Calibri"/>
              </a:rPr>
              <a:t>Lori L. Jacobwith</a:t>
            </a:r>
          </a:p>
          <a:p>
            <a:pPr algn="ctr"/>
            <a:r>
              <a:rPr lang="en-US" sz="1300" i="1" dirty="0">
                <a:solidFill>
                  <a:srgbClr val="46375A"/>
                </a:solidFill>
                <a:latin typeface="Arial" panose="020B0604020202020204" pitchFamily="34" charset="0"/>
                <a:cs typeface="Arial" panose="020B0604020202020204" pitchFamily="34" charset="0"/>
                <a:sym typeface="Calibri"/>
              </a:rPr>
              <a:t>Master Storyteller &amp; Fundraising Culture Change Expert</a:t>
            </a:r>
          </a:p>
        </p:txBody>
      </p:sp>
      <p:pic>
        <p:nvPicPr>
          <p:cNvPr id="7" name="image3.png"/>
          <p:cNvPicPr/>
          <p:nvPr/>
        </p:nvPicPr>
        <p:blipFill>
          <a:blip r:embed="rId4" cstate="email">
            <a:extLst>
              <a:ext uri="{28A0092B-C50C-407E-A947-70E740481C1C}">
                <a14:useLocalDpi xmlns:a14="http://schemas.microsoft.com/office/drawing/2010/main"/>
              </a:ext>
            </a:extLst>
          </a:blip>
          <a:stretch>
            <a:fillRect/>
          </a:stretch>
        </p:blipFill>
        <p:spPr>
          <a:xfrm>
            <a:off x="2513762" y="1381587"/>
            <a:ext cx="421104" cy="390779"/>
          </a:xfrm>
          <a:prstGeom prst="rect">
            <a:avLst/>
          </a:prstGeom>
          <a:ln w="12700">
            <a:miter lim="400000"/>
          </a:ln>
        </p:spPr>
      </p:pic>
      <p:pic>
        <p:nvPicPr>
          <p:cNvPr id="10" name="image4.png"/>
          <p:cNvPicPr/>
          <p:nvPr/>
        </p:nvPicPr>
        <p:blipFill>
          <a:blip r:embed="rId5" cstate="email">
            <a:extLst>
              <a:ext uri="{28A0092B-C50C-407E-A947-70E740481C1C}">
                <a14:useLocalDpi xmlns:a14="http://schemas.microsoft.com/office/drawing/2010/main"/>
              </a:ext>
            </a:extLst>
          </a:blip>
          <a:stretch>
            <a:fillRect/>
          </a:stretch>
        </p:blipFill>
        <p:spPr>
          <a:xfrm>
            <a:off x="2523789" y="2056627"/>
            <a:ext cx="421104" cy="377944"/>
          </a:xfrm>
          <a:prstGeom prst="rect">
            <a:avLst/>
          </a:prstGeom>
          <a:ln w="12700">
            <a:miter lim="400000"/>
          </a:ln>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6259506" y="2881494"/>
            <a:ext cx="846587" cy="1278919"/>
          </a:xfrm>
          <a:prstGeom prst="rect">
            <a:avLst/>
          </a:prstGeom>
          <a:noFill/>
          <a:ln w="9525">
            <a:solidFill>
              <a:srgbClr val="46375A"/>
            </a:solidFill>
            <a:miter lim="800000"/>
            <a:headEnd/>
            <a:tailEnd/>
          </a:ln>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78687" y="1313821"/>
            <a:ext cx="1443719" cy="1863555"/>
          </a:xfrm>
          <a:prstGeom prst="rect">
            <a:avLst/>
          </a:prstGeom>
          <a:ln>
            <a:solidFill>
              <a:srgbClr val="46375A"/>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72311" y="1996080"/>
            <a:ext cx="612751" cy="203156"/>
          </a:xfrm>
          <a:prstGeom prst="rect">
            <a:avLst/>
          </a:prstGeom>
        </p:spPr>
      </p:pic>
      <p:pic>
        <p:nvPicPr>
          <p:cNvPr id="3" name="Picture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53186" y="2530382"/>
            <a:ext cx="513349" cy="934836"/>
          </a:xfrm>
          <a:prstGeom prst="rect">
            <a:avLst/>
          </a:prstGeom>
        </p:spPr>
      </p:pic>
      <p:sp>
        <p:nvSpPr>
          <p:cNvPr id="5" name="TextBox 4"/>
          <p:cNvSpPr txBox="1"/>
          <p:nvPr/>
        </p:nvSpPr>
        <p:spPr>
          <a:xfrm>
            <a:off x="2576226" y="3532526"/>
            <a:ext cx="2952750" cy="400110"/>
          </a:xfrm>
          <a:prstGeom prst="rect">
            <a:avLst/>
          </a:prstGeom>
          <a:noFill/>
        </p:spPr>
        <p:txBody>
          <a:bodyPr wrap="square" rtlCol="0">
            <a:spAutoFit/>
          </a:bodyPr>
          <a:lstStyle/>
          <a:p>
            <a:r>
              <a:rPr lang="en-US" sz="2000" dirty="0">
                <a:solidFill>
                  <a:srgbClr val="D36F22"/>
                </a:solidFill>
                <a:latin typeface="Arial" panose="020B0604020202020204" pitchFamily="34" charset="0"/>
                <a:cs typeface="Arial" panose="020B0604020202020204" pitchFamily="34" charset="0"/>
                <a:sym typeface="Calibri"/>
              </a:rPr>
              <a:t>IgnitedFundraising.com</a:t>
            </a:r>
          </a:p>
        </p:txBody>
      </p:sp>
      <p:pic>
        <p:nvPicPr>
          <p:cNvPr id="13" name="Picture 2" descr="http://ecx.images-amazon.com/images/I/51ZryLTIgwL._SX331_BO1,204,203,200_.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600302" y="3375550"/>
            <a:ext cx="1000489" cy="149923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334243" y="4257872"/>
            <a:ext cx="3039235" cy="438574"/>
          </a:xfrm>
          <a:prstGeom prst="rect">
            <a:avLst/>
          </a:prstGeom>
          <a:noFill/>
          <a:ln w="12700" cap="flat">
            <a:noFill/>
            <a:miter lim="400000"/>
          </a:ln>
          <a:effectLst/>
        </p:spPr>
        <p:txBody>
          <a:bodyPr rot="0" spcFirstLastPara="1" vertOverflow="overflow" horzOverflow="overflow" vert="horz" wrap="square" lIns="34286" tIns="34286" rIns="34286" bIns="34286" numCol="1" spcCol="28571" rtlCol="0" anchor="t">
            <a:spAutoFit/>
          </a:bodyPr>
          <a:lstStyle/>
          <a:p>
            <a:pPr defTabSz="685719" latinLnBrk="1" hangingPunct="0"/>
            <a:r>
              <a:rPr lang="en-US" sz="2400" dirty="0">
                <a:solidFill>
                  <a:srgbClr val="46375A"/>
                </a:solidFill>
                <a:latin typeface="Arial" panose="020B0604020202020204" pitchFamily="34" charset="0"/>
                <a:cs typeface="Arial" panose="020B0604020202020204" pitchFamily="34" charset="0"/>
                <a:sym typeface="Calibri"/>
              </a:rPr>
              <a:t>To Talk With Me:</a:t>
            </a:r>
          </a:p>
        </p:txBody>
      </p:sp>
      <p:sp>
        <p:nvSpPr>
          <p:cNvPr id="16" name="Rectangle 15"/>
          <p:cNvSpPr/>
          <p:nvPr/>
        </p:nvSpPr>
        <p:spPr>
          <a:xfrm>
            <a:off x="2478954" y="4643372"/>
            <a:ext cx="4141180" cy="438574"/>
          </a:xfrm>
          <a:prstGeom prst="rect">
            <a:avLst/>
          </a:prstGeom>
          <a:solidFill>
            <a:srgbClr val="46375A"/>
          </a:solidFill>
        </p:spPr>
        <p:txBody>
          <a:bodyPr wrap="none" lIns="68571" tIns="34286" rIns="68571" bIns="34286">
            <a:spAutoFit/>
          </a:bodyPr>
          <a:lstStyle/>
          <a:p>
            <a:pPr algn="ctr" defTabSz="685719" latinLnBrk="1" hangingPunct="0">
              <a:spcBef>
                <a:spcPts val="1350"/>
              </a:spcBef>
              <a:spcAft>
                <a:spcPts val="1350"/>
              </a:spcAft>
            </a:pPr>
            <a:r>
              <a:rPr lang="en-US" sz="2400" dirty="0">
                <a:solidFill>
                  <a:prstClr val="white"/>
                </a:solidFill>
                <a:latin typeface="Arial" panose="020B0604020202020204" pitchFamily="34" charset="0"/>
                <a:cs typeface="Arial" panose="020B0604020202020204" pitchFamily="34" charset="0"/>
                <a:sym typeface="Calibri"/>
              </a:rPr>
              <a:t>http://bit.ly/StrategizeWithLori</a:t>
            </a:r>
          </a:p>
        </p:txBody>
      </p:sp>
    </p:spTree>
    <p:extLst>
      <p:ext uri="{BB962C8B-B14F-4D97-AF65-F5344CB8AC3E}">
        <p14:creationId xmlns:p14="http://schemas.microsoft.com/office/powerpoint/2010/main" val="1054202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451"/>
            <a:ext cx="9144000" cy="6806692"/>
          </a:xfrm>
          <a:prstGeom prst="rect">
            <a:avLst/>
          </a:prstGeom>
          <a:noFill/>
          <a:ln>
            <a:noFill/>
          </a:ln>
        </p:spPr>
      </p:pic>
      <p:sp>
        <p:nvSpPr>
          <p:cNvPr id="10" name="Shape 186"/>
          <p:cNvSpPr txBox="1">
            <a:spLocks/>
          </p:cNvSpPr>
          <p:nvPr/>
        </p:nvSpPr>
        <p:spPr>
          <a:xfrm>
            <a:off x="428626" y="142877"/>
            <a:ext cx="8524875" cy="1619249"/>
          </a:xfrm>
          <a:prstGeom prst="rect">
            <a:avLst/>
          </a:prstGeom>
          <a:ln w="12700">
            <a:miter lim="400000"/>
          </a:ln>
          <a:extLst>
            <a:ext uri="{C572A759-6A51-4108-AA02-DFA0A04FC94B}">
              <ma14:wrappingTextBoxFlag xmlns="" xmlns:ma14="http://schemas.microsoft.com/office/mac/drawingml/2011/main" val="1"/>
            </a:ext>
          </a:extLst>
        </p:spPr>
        <p:txBody>
          <a:bodyPr lIns="40775" tIns="40775" rIns="40775" bIns="40775" anchor="ctr">
            <a:noAutofit/>
          </a:bodyPr>
          <a:lstStyle>
            <a:lvl1pPr algn="ctr" defTabSz="653110">
              <a:defRPr sz="6300">
                <a:latin typeface="Arial" pitchFamily="34" charset="0"/>
                <a:ea typeface="Arial" pitchFamily="34" charset="0"/>
                <a:cs typeface="Arial" pitchFamily="34" charset="0"/>
                <a:sym typeface="Calibri"/>
              </a:defRPr>
            </a:lvl1pPr>
            <a:lvl2pPr algn="ctr" defTabSz="653110">
              <a:defRPr sz="6300">
                <a:latin typeface="Calibri"/>
                <a:ea typeface="Calibri"/>
                <a:cs typeface="Calibri"/>
                <a:sym typeface="Calibri"/>
              </a:defRPr>
            </a:lvl2pPr>
            <a:lvl3pPr algn="ctr" defTabSz="653110">
              <a:defRPr sz="6300">
                <a:latin typeface="Calibri"/>
                <a:ea typeface="Calibri"/>
                <a:cs typeface="Calibri"/>
                <a:sym typeface="Calibri"/>
              </a:defRPr>
            </a:lvl3pPr>
            <a:lvl4pPr algn="ctr" defTabSz="653110">
              <a:defRPr sz="6300">
                <a:latin typeface="Calibri"/>
                <a:ea typeface="Calibri"/>
                <a:cs typeface="Calibri"/>
                <a:sym typeface="Calibri"/>
              </a:defRPr>
            </a:lvl4pPr>
            <a:lvl5pPr algn="ctr" defTabSz="653110">
              <a:defRPr sz="6300">
                <a:latin typeface="Calibri"/>
                <a:ea typeface="Calibri"/>
                <a:cs typeface="Calibri"/>
                <a:sym typeface="Calibri"/>
              </a:defRPr>
            </a:lvl5pPr>
            <a:lvl6pPr algn="ctr" defTabSz="653110">
              <a:defRPr sz="6300">
                <a:latin typeface="Calibri"/>
                <a:ea typeface="Calibri"/>
                <a:cs typeface="Calibri"/>
                <a:sym typeface="Calibri"/>
              </a:defRPr>
            </a:lvl6pPr>
            <a:lvl7pPr algn="ctr" defTabSz="653110">
              <a:defRPr sz="6300">
                <a:latin typeface="Calibri"/>
                <a:ea typeface="Calibri"/>
                <a:cs typeface="Calibri"/>
                <a:sym typeface="Calibri"/>
              </a:defRPr>
            </a:lvl7pPr>
            <a:lvl8pPr algn="ctr" defTabSz="653110">
              <a:defRPr sz="6300">
                <a:latin typeface="Calibri"/>
                <a:ea typeface="Calibri"/>
                <a:cs typeface="Calibri"/>
                <a:sym typeface="Calibri"/>
              </a:defRPr>
            </a:lvl8pPr>
            <a:lvl9pPr algn="ctr" defTabSz="653110">
              <a:defRPr sz="6300">
                <a:latin typeface="Calibri"/>
                <a:ea typeface="Calibri"/>
                <a:cs typeface="Calibri"/>
                <a:sym typeface="Calibri"/>
              </a:defRPr>
            </a:lvl9pPr>
          </a:lstStyle>
          <a:p>
            <a:pPr marL="0" marR="0" lvl="0" indent="0" algn="ctr" defTabSz="653110" rtl="0" eaLnBrk="1" fontAlgn="auto" latinLnBrk="0" hangingPunct="1">
              <a:lnSpc>
                <a:spcPct val="100000"/>
              </a:lnSpc>
              <a:spcBef>
                <a:spcPts val="0"/>
              </a:spcBef>
              <a:spcAft>
                <a:spcPts val="0"/>
              </a:spcAft>
              <a:buClrTx/>
              <a:buSzTx/>
              <a:buFontTx/>
              <a:buNone/>
              <a:tabLst/>
              <a:defRPr sz="1800"/>
            </a:pPr>
            <a:r>
              <a:rPr kumimoji="0" lang="en-US" sz="3800" b="1" i="0" u="none" strike="noStrike" kern="1200" cap="none" spc="0" normalizeH="0" baseline="0" noProof="0" dirty="0" smtClean="0">
                <a:ln>
                  <a:noFill/>
                </a:ln>
                <a:solidFill>
                  <a:srgbClr val="D36F22"/>
                </a:solidFill>
                <a:effectLst/>
                <a:uLnTx/>
                <a:uFillTx/>
                <a:latin typeface="Arial" pitchFamily="34" charset="0"/>
                <a:ea typeface="Arial Bold"/>
                <a:cs typeface="Arial" pitchFamily="34" charset="0"/>
                <a:sym typeface="Arial Bold"/>
              </a:rPr>
              <a:t>Sharing Your Mission Powerfully </a:t>
            </a:r>
            <a:br>
              <a:rPr kumimoji="0" lang="en-US" sz="3800" b="1" i="0" u="none" strike="noStrike" kern="1200" cap="none" spc="0" normalizeH="0" baseline="0" noProof="0" dirty="0" smtClean="0">
                <a:ln>
                  <a:noFill/>
                </a:ln>
                <a:solidFill>
                  <a:srgbClr val="D36F22"/>
                </a:solidFill>
                <a:effectLst/>
                <a:uLnTx/>
                <a:uFillTx/>
                <a:latin typeface="Arial" pitchFamily="34" charset="0"/>
                <a:ea typeface="Arial Bold"/>
                <a:cs typeface="Arial" pitchFamily="34" charset="0"/>
                <a:sym typeface="Arial Bold"/>
              </a:rPr>
            </a:br>
            <a:r>
              <a:rPr kumimoji="0" lang="en-US" sz="3800" b="1" i="0" u="none" strike="noStrike" kern="1200" cap="none" spc="0" normalizeH="0" baseline="0" noProof="0" dirty="0" smtClean="0">
                <a:ln>
                  <a:noFill/>
                </a:ln>
                <a:solidFill>
                  <a:srgbClr val="D36F22"/>
                </a:solidFill>
                <a:effectLst/>
                <a:uLnTx/>
                <a:uFillTx/>
                <a:latin typeface="Arial" pitchFamily="34" charset="0"/>
                <a:ea typeface="Arial Bold"/>
                <a:cs typeface="Arial" pitchFamily="34" charset="0"/>
                <a:sym typeface="Arial Bold"/>
              </a:rPr>
              <a:t>So People </a:t>
            </a:r>
            <a:r>
              <a:rPr kumimoji="0" lang="en-US" sz="3800" b="1" i="1" u="none" strike="noStrike" kern="1200" cap="none" spc="0" normalizeH="0" baseline="0" noProof="0" dirty="0" smtClean="0">
                <a:ln>
                  <a:noFill/>
                </a:ln>
                <a:solidFill>
                  <a:srgbClr val="D36F22"/>
                </a:solidFill>
                <a:effectLst/>
                <a:uLnTx/>
                <a:uFillTx/>
                <a:latin typeface="Arial" pitchFamily="34" charset="0"/>
                <a:ea typeface="Arial Bold"/>
                <a:cs typeface="Arial" pitchFamily="34" charset="0"/>
                <a:sym typeface="Arial Bold"/>
              </a:rPr>
              <a:t>Take Action</a:t>
            </a:r>
            <a:endParaRPr kumimoji="0" lang="en-US" sz="3000" b="0" i="0" u="none" strike="noStrike" kern="1200" cap="none" spc="0" normalizeH="0" baseline="0" noProof="0" dirty="0">
              <a:ln>
                <a:noFill/>
              </a:ln>
              <a:solidFill>
                <a:srgbClr val="000000"/>
              </a:solidFill>
              <a:effectLst/>
              <a:uLnTx/>
              <a:uFillTx/>
              <a:latin typeface="Arial Bold"/>
              <a:ea typeface="Arial Bold"/>
              <a:cs typeface="Arial Bold"/>
              <a:sym typeface="Arial Bold"/>
            </a:endParaRPr>
          </a:p>
        </p:txBody>
      </p:sp>
      <p:sp>
        <p:nvSpPr>
          <p:cNvPr id="4" name="TextBox 3"/>
          <p:cNvSpPr txBox="1"/>
          <p:nvPr/>
        </p:nvSpPr>
        <p:spPr>
          <a:xfrm>
            <a:off x="4417897" y="2551396"/>
            <a:ext cx="4099704" cy="938716"/>
          </a:xfrm>
          <a:prstGeom prst="rect">
            <a:avLst/>
          </a:prstGeom>
          <a:noFill/>
          <a:ln w="12700" cap="flat">
            <a:noFill/>
            <a:miter lim="400000"/>
          </a:ln>
          <a:effectLst/>
        </p:spPr>
        <p:txBody>
          <a:bodyPr rot="0" spcFirstLastPara="1" vertOverflow="overflow" horzOverflow="overflow" vert="horz" wrap="square" lIns="45719" tIns="45719" rIns="45719" bIns="45719" numCol="1" spcCol="38100" rtlCol="0" anchor="t">
            <a:spAutoFit/>
          </a:bodyPr>
          <a:lstStyle/>
          <a:p>
            <a:pPr defTabSz="914400" latinLnBrk="1" hangingPunct="0">
              <a:defRPr/>
            </a:pPr>
            <a:r>
              <a:rPr lang="en-US" sz="5500" b="1" i="1" kern="0" dirty="0" smtClean="0">
                <a:solidFill>
                  <a:srgbClr val="46375A"/>
                </a:solidFill>
                <a:latin typeface="Arial" panose="020B0604020202020204" pitchFamily="34" charset="0"/>
                <a:cs typeface="Arial" panose="020B0604020202020204" pitchFamily="34" charset="0"/>
                <a:sym typeface="Calibri"/>
              </a:rPr>
              <a:t>Thank You!</a:t>
            </a:r>
          </a:p>
        </p:txBody>
      </p:sp>
    </p:spTree>
    <p:extLst>
      <p:ext uri="{BB962C8B-B14F-4D97-AF65-F5344CB8AC3E}">
        <p14:creationId xmlns:p14="http://schemas.microsoft.com/office/powerpoint/2010/main" val="2215770807"/>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preventblindness.org/sites/default/files/logo_0_0.jpg?138489476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80420" y="95296"/>
            <a:ext cx="1697552" cy="85888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5"/>
          <p:cNvSpPr txBox="1">
            <a:spLocks/>
          </p:cNvSpPr>
          <p:nvPr/>
        </p:nvSpPr>
        <p:spPr>
          <a:xfrm>
            <a:off x="395882" y="1657350"/>
            <a:ext cx="3714750" cy="2963466"/>
          </a:xfrm>
          <a:prstGeom prst="rect">
            <a:avLst/>
          </a:prstGeom>
          <a:noFill/>
          <a:ln w="12700">
            <a:solidFill>
              <a:srgbClr val="46375A"/>
            </a:solidFill>
            <a:miter lim="400000"/>
          </a:ln>
          <a:extLst>
            <a:ext uri="{C572A759-6A51-4108-AA02-DFA0A04FC94B}">
              <ma14:wrappingTextBoxFlag xmlns:ma14="http://schemas.microsoft.com/office/mac/drawingml/2011/main" xmlns="" val="1"/>
            </a:ext>
          </a:extLst>
        </p:spPr>
        <p:txBody>
          <a:bodyPr lIns="40733" tIns="40733" rIns="40733" bIns="40733"/>
          <a:lstStyle>
            <a:lvl1pPr marL="489834" indent="-489834" defTabSz="653110">
              <a:spcBef>
                <a:spcPts val="1000"/>
              </a:spcBef>
              <a:buSzPct val="100000"/>
              <a:buFont typeface="Arial"/>
              <a:buChar char="•"/>
              <a:defRPr sz="4600">
                <a:latin typeface="Arial" pitchFamily="34" charset="0"/>
                <a:ea typeface="Arial" pitchFamily="34" charset="0"/>
                <a:cs typeface="Arial" pitchFamily="34" charset="0"/>
                <a:sym typeface="Calibri"/>
              </a:defRPr>
            </a:lvl1pPr>
            <a:lvl2pPr marL="1119618" indent="-466507" defTabSz="653110">
              <a:spcBef>
                <a:spcPts val="1000"/>
              </a:spcBef>
              <a:buSzPct val="100000"/>
              <a:buFont typeface="Arial"/>
              <a:buChar char="–"/>
              <a:defRPr sz="4600">
                <a:latin typeface="Arial" pitchFamily="34" charset="0"/>
                <a:ea typeface="Arial" pitchFamily="34" charset="0"/>
                <a:cs typeface="Arial" pitchFamily="34" charset="0"/>
                <a:sym typeface="Calibri"/>
              </a:defRPr>
            </a:lvl2pPr>
            <a:lvl3pPr marL="1741627" indent="-435406" defTabSz="653110">
              <a:spcBef>
                <a:spcPts val="1000"/>
              </a:spcBef>
              <a:buSzPct val="100000"/>
              <a:buFont typeface="Arial"/>
              <a:buChar char="•"/>
              <a:defRPr sz="4600">
                <a:latin typeface="Arial" pitchFamily="34" charset="0"/>
                <a:ea typeface="Arial" pitchFamily="34" charset="0"/>
                <a:cs typeface="Arial" pitchFamily="34" charset="0"/>
                <a:sym typeface="Calibri"/>
              </a:defRPr>
            </a:lvl3pPr>
            <a:lvl4pPr marL="2481819" indent="-522488" defTabSz="653110">
              <a:spcBef>
                <a:spcPts val="1000"/>
              </a:spcBef>
              <a:buSzPct val="100000"/>
              <a:buFont typeface="Arial"/>
              <a:buChar char="–"/>
              <a:defRPr sz="4600">
                <a:latin typeface="Arial" pitchFamily="34" charset="0"/>
                <a:ea typeface="Arial" pitchFamily="34" charset="0"/>
                <a:cs typeface="Arial" pitchFamily="34" charset="0"/>
                <a:sym typeface="Calibri"/>
              </a:defRPr>
            </a:lvl4pPr>
            <a:lvl5pPr marL="3134930" indent="-522488" defTabSz="653110">
              <a:spcBef>
                <a:spcPts val="1000"/>
              </a:spcBef>
              <a:buSzPct val="100000"/>
              <a:buFont typeface="Arial"/>
              <a:buChar char="»"/>
              <a:defRPr sz="4600">
                <a:latin typeface="Arial" pitchFamily="34" charset="0"/>
                <a:ea typeface="Arial" pitchFamily="34" charset="0"/>
                <a:cs typeface="Arial" pitchFamily="34" charset="0"/>
                <a:sym typeface="Calibri"/>
              </a:defRPr>
            </a:lvl5pPr>
            <a:lvl6pPr marL="3788038" indent="-522488" defTabSz="653110">
              <a:spcBef>
                <a:spcPts val="1000"/>
              </a:spcBef>
              <a:buSzPct val="100000"/>
              <a:buFont typeface="Arial"/>
              <a:buChar char="•"/>
              <a:defRPr sz="4600">
                <a:latin typeface="Calibri"/>
                <a:ea typeface="Calibri"/>
                <a:cs typeface="Calibri"/>
                <a:sym typeface="Calibri"/>
              </a:defRPr>
            </a:lvl6pPr>
            <a:lvl7pPr marL="4441149" indent="-522488" defTabSz="653110">
              <a:spcBef>
                <a:spcPts val="1000"/>
              </a:spcBef>
              <a:buSzPct val="100000"/>
              <a:buFont typeface="Arial"/>
              <a:buChar char="•"/>
              <a:defRPr sz="4600">
                <a:latin typeface="Calibri"/>
                <a:ea typeface="Calibri"/>
                <a:cs typeface="Calibri"/>
                <a:sym typeface="Calibri"/>
              </a:defRPr>
            </a:lvl7pPr>
            <a:lvl8pPr marL="5094258" indent="-522486" defTabSz="653110">
              <a:spcBef>
                <a:spcPts val="1000"/>
              </a:spcBef>
              <a:buSzPct val="100000"/>
              <a:buFont typeface="Arial"/>
              <a:buChar char="•"/>
              <a:defRPr sz="4600">
                <a:latin typeface="Calibri"/>
                <a:ea typeface="Calibri"/>
                <a:cs typeface="Calibri"/>
                <a:sym typeface="Calibri"/>
              </a:defRPr>
            </a:lvl8pPr>
            <a:lvl9pPr marL="5747368" indent="-522486" defTabSz="653110">
              <a:spcBef>
                <a:spcPts val="1000"/>
              </a:spcBef>
              <a:buSzPct val="100000"/>
              <a:buFont typeface="Arial"/>
              <a:buChar char="•"/>
              <a:defRPr sz="4600">
                <a:latin typeface="Calibri"/>
                <a:ea typeface="Calibri"/>
                <a:cs typeface="Calibri"/>
                <a:sym typeface="Calibri"/>
              </a:defRPr>
            </a:lvl9pPr>
          </a:lstStyle>
          <a:p>
            <a:pPr>
              <a:spcBef>
                <a:spcPts val="1071"/>
              </a:spcBef>
              <a:spcAft>
                <a:spcPts val="1071"/>
              </a:spcAft>
            </a:pPr>
            <a:r>
              <a:rPr lang="en-US" sz="2500" kern="0" dirty="0">
                <a:solidFill>
                  <a:srgbClr val="46375A"/>
                </a:solidFill>
              </a:rPr>
              <a:t>1 Staff </a:t>
            </a:r>
          </a:p>
          <a:p>
            <a:pPr>
              <a:spcBef>
                <a:spcPts val="1071"/>
              </a:spcBef>
              <a:spcAft>
                <a:spcPts val="1071"/>
              </a:spcAft>
            </a:pPr>
            <a:r>
              <a:rPr lang="en-US" sz="2500" kern="0" dirty="0">
                <a:solidFill>
                  <a:srgbClr val="46375A"/>
                </a:solidFill>
              </a:rPr>
              <a:t>12 Volunteers</a:t>
            </a:r>
          </a:p>
          <a:p>
            <a:pPr>
              <a:spcBef>
                <a:spcPts val="1071"/>
              </a:spcBef>
              <a:spcAft>
                <a:spcPts val="1071"/>
              </a:spcAft>
            </a:pPr>
            <a:r>
              <a:rPr lang="en-US" sz="2500" kern="0" dirty="0">
                <a:solidFill>
                  <a:srgbClr val="46375A"/>
                </a:solidFill>
              </a:rPr>
              <a:t>$80,000 Budget</a:t>
            </a:r>
          </a:p>
          <a:p>
            <a:pPr>
              <a:spcBef>
                <a:spcPts val="1071"/>
              </a:spcBef>
              <a:spcAft>
                <a:spcPts val="1071"/>
              </a:spcAft>
            </a:pPr>
            <a:r>
              <a:rPr lang="en-US" sz="2500" kern="0" dirty="0">
                <a:solidFill>
                  <a:srgbClr val="46375A"/>
                </a:solidFill>
              </a:rPr>
              <a:t>Screening 250 children each year</a:t>
            </a:r>
          </a:p>
          <a:p>
            <a:endParaRPr lang="en-US" kern="0" dirty="0">
              <a:solidFill>
                <a:sysClr val="windowText" lastClr="000000"/>
              </a:solidFill>
            </a:endParaRPr>
          </a:p>
        </p:txBody>
      </p:sp>
      <p:sp>
        <p:nvSpPr>
          <p:cNvPr id="6" name="TextBox 5"/>
          <p:cNvSpPr txBox="1"/>
          <p:nvPr/>
        </p:nvSpPr>
        <p:spPr>
          <a:xfrm>
            <a:off x="395882" y="1247944"/>
            <a:ext cx="2438400" cy="409445"/>
          </a:xfrm>
          <a:prstGeom prst="rect">
            <a:avLst/>
          </a:prstGeom>
          <a:noFill/>
        </p:spPr>
        <p:txBody>
          <a:bodyPr wrap="square" lIns="81465" tIns="40733" rIns="81465" bIns="40733" rtlCol="0">
            <a:spAutoFit/>
          </a:bodyPr>
          <a:lstStyle/>
          <a:p>
            <a:pPr defTabSz="570423"/>
            <a:r>
              <a:rPr lang="en-US" sz="2100" kern="0" dirty="0">
                <a:solidFill>
                  <a:srgbClr val="46375A"/>
                </a:solidFill>
                <a:latin typeface="Arial" panose="020B0604020202020204" pitchFamily="34" charset="0"/>
                <a:cs typeface="Arial" panose="020B0604020202020204" pitchFamily="34" charset="0"/>
                <a:sym typeface="Calibri"/>
              </a:rPr>
              <a:t>What I inherited:</a:t>
            </a:r>
          </a:p>
        </p:txBody>
      </p:sp>
      <p:sp>
        <p:nvSpPr>
          <p:cNvPr id="7" name="Content Placeholder 6"/>
          <p:cNvSpPr txBox="1">
            <a:spLocks/>
          </p:cNvSpPr>
          <p:nvPr/>
        </p:nvSpPr>
        <p:spPr>
          <a:xfrm>
            <a:off x="4770784" y="1657350"/>
            <a:ext cx="3714750" cy="2963466"/>
          </a:xfrm>
          <a:prstGeom prst="rect">
            <a:avLst/>
          </a:prstGeom>
          <a:noFill/>
          <a:ln w="12700">
            <a:solidFill>
              <a:srgbClr val="46375A"/>
            </a:solidFill>
            <a:miter lim="400000"/>
          </a:ln>
          <a:extLst>
            <a:ext uri="{C572A759-6A51-4108-AA02-DFA0A04FC94B}">
              <ma14:wrappingTextBoxFlag xmlns:ma14="http://schemas.microsoft.com/office/mac/drawingml/2011/main" xmlns="" val="1"/>
            </a:ext>
          </a:extLst>
        </p:spPr>
        <p:txBody>
          <a:bodyPr lIns="40733" tIns="40733" rIns="40733" bIns="40733"/>
          <a:lstStyle>
            <a:lvl1pPr marL="489834" indent="-489834" defTabSz="653110">
              <a:spcBef>
                <a:spcPts val="1000"/>
              </a:spcBef>
              <a:buSzPct val="100000"/>
              <a:buFont typeface="Arial"/>
              <a:buChar char="•"/>
              <a:defRPr sz="4600">
                <a:latin typeface="Arial" pitchFamily="34" charset="0"/>
                <a:ea typeface="Arial" pitchFamily="34" charset="0"/>
                <a:cs typeface="Arial" pitchFamily="34" charset="0"/>
                <a:sym typeface="Calibri"/>
              </a:defRPr>
            </a:lvl1pPr>
            <a:lvl2pPr marL="1119618" indent="-466507" defTabSz="653110">
              <a:spcBef>
                <a:spcPts val="1000"/>
              </a:spcBef>
              <a:buSzPct val="100000"/>
              <a:buFont typeface="Arial"/>
              <a:buChar char="–"/>
              <a:defRPr sz="4600">
                <a:latin typeface="Arial" pitchFamily="34" charset="0"/>
                <a:ea typeface="Arial" pitchFamily="34" charset="0"/>
                <a:cs typeface="Arial" pitchFamily="34" charset="0"/>
                <a:sym typeface="Calibri"/>
              </a:defRPr>
            </a:lvl2pPr>
            <a:lvl3pPr marL="1741627" indent="-435406" defTabSz="653110">
              <a:spcBef>
                <a:spcPts val="1000"/>
              </a:spcBef>
              <a:buSzPct val="100000"/>
              <a:buFont typeface="Arial"/>
              <a:buChar char="•"/>
              <a:defRPr sz="4600">
                <a:latin typeface="Arial" pitchFamily="34" charset="0"/>
                <a:ea typeface="Arial" pitchFamily="34" charset="0"/>
                <a:cs typeface="Arial" pitchFamily="34" charset="0"/>
                <a:sym typeface="Calibri"/>
              </a:defRPr>
            </a:lvl3pPr>
            <a:lvl4pPr marL="2481819" indent="-522488" defTabSz="653110">
              <a:spcBef>
                <a:spcPts val="1000"/>
              </a:spcBef>
              <a:buSzPct val="100000"/>
              <a:buFont typeface="Arial"/>
              <a:buChar char="–"/>
              <a:defRPr sz="4600">
                <a:latin typeface="Arial" pitchFamily="34" charset="0"/>
                <a:ea typeface="Arial" pitchFamily="34" charset="0"/>
                <a:cs typeface="Arial" pitchFamily="34" charset="0"/>
                <a:sym typeface="Calibri"/>
              </a:defRPr>
            </a:lvl4pPr>
            <a:lvl5pPr marL="3134930" indent="-522488" defTabSz="653110">
              <a:spcBef>
                <a:spcPts val="1000"/>
              </a:spcBef>
              <a:buSzPct val="100000"/>
              <a:buFont typeface="Arial"/>
              <a:buChar char="»"/>
              <a:defRPr sz="4600">
                <a:latin typeface="Arial" pitchFamily="34" charset="0"/>
                <a:ea typeface="Arial" pitchFamily="34" charset="0"/>
                <a:cs typeface="Arial" pitchFamily="34" charset="0"/>
                <a:sym typeface="Calibri"/>
              </a:defRPr>
            </a:lvl5pPr>
            <a:lvl6pPr marL="3788038" indent="-522488" defTabSz="653110">
              <a:spcBef>
                <a:spcPts val="1000"/>
              </a:spcBef>
              <a:buSzPct val="100000"/>
              <a:buFont typeface="Arial"/>
              <a:buChar char="•"/>
              <a:defRPr sz="4600">
                <a:latin typeface="Calibri"/>
                <a:ea typeface="Calibri"/>
                <a:cs typeface="Calibri"/>
                <a:sym typeface="Calibri"/>
              </a:defRPr>
            </a:lvl6pPr>
            <a:lvl7pPr marL="4441149" indent="-522488" defTabSz="653110">
              <a:spcBef>
                <a:spcPts val="1000"/>
              </a:spcBef>
              <a:buSzPct val="100000"/>
              <a:buFont typeface="Arial"/>
              <a:buChar char="•"/>
              <a:defRPr sz="4600">
                <a:latin typeface="Calibri"/>
                <a:ea typeface="Calibri"/>
                <a:cs typeface="Calibri"/>
                <a:sym typeface="Calibri"/>
              </a:defRPr>
            </a:lvl7pPr>
            <a:lvl8pPr marL="5094258" indent="-522486" defTabSz="653110">
              <a:spcBef>
                <a:spcPts val="1000"/>
              </a:spcBef>
              <a:buSzPct val="100000"/>
              <a:buFont typeface="Arial"/>
              <a:buChar char="•"/>
              <a:defRPr sz="4600">
                <a:latin typeface="Calibri"/>
                <a:ea typeface="Calibri"/>
                <a:cs typeface="Calibri"/>
                <a:sym typeface="Calibri"/>
              </a:defRPr>
            </a:lvl8pPr>
            <a:lvl9pPr marL="5747368" indent="-522486" defTabSz="653110">
              <a:spcBef>
                <a:spcPts val="1000"/>
              </a:spcBef>
              <a:buSzPct val="100000"/>
              <a:buFont typeface="Arial"/>
              <a:buChar char="•"/>
              <a:defRPr sz="4600">
                <a:latin typeface="Calibri"/>
                <a:ea typeface="Calibri"/>
                <a:cs typeface="Calibri"/>
                <a:sym typeface="Calibri"/>
              </a:defRPr>
            </a:lvl9pPr>
          </a:lstStyle>
          <a:p>
            <a:pPr>
              <a:spcBef>
                <a:spcPts val="1071"/>
              </a:spcBef>
              <a:spcAft>
                <a:spcPts val="1071"/>
              </a:spcAft>
            </a:pPr>
            <a:r>
              <a:rPr lang="en-US" sz="2500" kern="0" dirty="0">
                <a:solidFill>
                  <a:srgbClr val="46375A"/>
                </a:solidFill>
              </a:rPr>
              <a:t>5 Staff</a:t>
            </a:r>
          </a:p>
          <a:p>
            <a:pPr>
              <a:spcBef>
                <a:spcPts val="1071"/>
              </a:spcBef>
              <a:spcAft>
                <a:spcPts val="1071"/>
              </a:spcAft>
            </a:pPr>
            <a:r>
              <a:rPr lang="en-US" sz="2500" b="1" kern="0" dirty="0">
                <a:solidFill>
                  <a:srgbClr val="FF0000"/>
                </a:solidFill>
              </a:rPr>
              <a:t>890</a:t>
            </a:r>
            <a:r>
              <a:rPr lang="en-US" sz="2500" kern="0" dirty="0">
                <a:solidFill>
                  <a:sysClr val="windowText" lastClr="000000"/>
                </a:solidFill>
              </a:rPr>
              <a:t> </a:t>
            </a:r>
            <a:r>
              <a:rPr lang="en-US" sz="2500" kern="0" dirty="0">
                <a:solidFill>
                  <a:srgbClr val="46375A"/>
                </a:solidFill>
              </a:rPr>
              <a:t>Volunteers</a:t>
            </a:r>
          </a:p>
          <a:p>
            <a:pPr>
              <a:spcBef>
                <a:spcPts val="1071"/>
              </a:spcBef>
              <a:spcAft>
                <a:spcPts val="1071"/>
              </a:spcAft>
            </a:pPr>
            <a:r>
              <a:rPr lang="en-US" sz="2500" b="1" kern="0" dirty="0">
                <a:solidFill>
                  <a:srgbClr val="FF0000"/>
                </a:solidFill>
              </a:rPr>
              <a:t>$1.2 million </a:t>
            </a:r>
            <a:r>
              <a:rPr lang="en-US" sz="2500" kern="0" dirty="0">
                <a:solidFill>
                  <a:srgbClr val="46375A"/>
                </a:solidFill>
              </a:rPr>
              <a:t>Budget</a:t>
            </a:r>
          </a:p>
          <a:p>
            <a:pPr>
              <a:spcBef>
                <a:spcPts val="1071"/>
              </a:spcBef>
              <a:spcAft>
                <a:spcPts val="1071"/>
              </a:spcAft>
            </a:pPr>
            <a:r>
              <a:rPr lang="en-US" sz="2500" b="1" kern="0" dirty="0">
                <a:solidFill>
                  <a:srgbClr val="FF0000"/>
                </a:solidFill>
              </a:rPr>
              <a:t>Screening 25,000 </a:t>
            </a:r>
            <a:r>
              <a:rPr lang="en-US" sz="2500" kern="0" dirty="0">
                <a:solidFill>
                  <a:srgbClr val="46375A"/>
                </a:solidFill>
              </a:rPr>
              <a:t>children each year</a:t>
            </a:r>
          </a:p>
        </p:txBody>
      </p:sp>
      <p:sp>
        <p:nvSpPr>
          <p:cNvPr id="8" name="TextBox 7"/>
          <p:cNvSpPr txBox="1"/>
          <p:nvPr/>
        </p:nvSpPr>
        <p:spPr>
          <a:xfrm>
            <a:off x="4790661" y="1257331"/>
            <a:ext cx="2362200" cy="409445"/>
          </a:xfrm>
          <a:prstGeom prst="rect">
            <a:avLst/>
          </a:prstGeom>
          <a:noFill/>
        </p:spPr>
        <p:txBody>
          <a:bodyPr wrap="square" lIns="81465" tIns="40733" rIns="81465" bIns="40733" rtlCol="0">
            <a:spAutoFit/>
          </a:bodyPr>
          <a:lstStyle/>
          <a:p>
            <a:pPr defTabSz="570423"/>
            <a:r>
              <a:rPr lang="en-US" sz="2100" kern="0" dirty="0">
                <a:solidFill>
                  <a:srgbClr val="46375A"/>
                </a:solidFill>
                <a:latin typeface="Arial" panose="020B0604020202020204" pitchFamily="34" charset="0"/>
                <a:cs typeface="Arial" panose="020B0604020202020204" pitchFamily="34" charset="0"/>
                <a:sym typeface="Calibri"/>
              </a:rPr>
              <a:t>2 ½ years later:</a:t>
            </a:r>
          </a:p>
        </p:txBody>
      </p:sp>
    </p:spTree>
    <p:extLst>
      <p:ext uri="{BB962C8B-B14F-4D97-AF65-F5344CB8AC3E}">
        <p14:creationId xmlns:p14="http://schemas.microsoft.com/office/powerpoint/2010/main" val="3033503327"/>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bg/>
                                          </p:spTgt>
                                        </p:tgtEl>
                                        <p:attrNameLst>
                                          <p:attrName>style.visibility</p:attrName>
                                        </p:attrNameLst>
                                      </p:cBhvr>
                                      <p:to>
                                        <p:strVal val="visible"/>
                                      </p:to>
                                    </p:set>
                                    <p:animEffect transition="in" filter="fade">
                                      <p:cBhvr>
                                        <p:cTn id="30" dur="500"/>
                                        <p:tgtEl>
                                          <p:spTgt spid="7">
                                            <p:bg/>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fade">
                                      <p:cBhvr>
                                        <p:cTn id="35" dur="500"/>
                                        <p:tgtEl>
                                          <p:spTgt spid="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xEl>
                                              <p:pRg st="1" end="1"/>
                                            </p:txEl>
                                          </p:spTgt>
                                        </p:tgtEl>
                                        <p:attrNameLst>
                                          <p:attrName>style.visibility</p:attrName>
                                        </p:attrNameLst>
                                      </p:cBhvr>
                                      <p:to>
                                        <p:strVal val="visible"/>
                                      </p:to>
                                    </p:set>
                                    <p:animEffect transition="in" filter="fade">
                                      <p:cBhvr>
                                        <p:cTn id="40" dur="500"/>
                                        <p:tgtEl>
                                          <p:spTgt spid="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animEffect transition="in" filter="fade">
                                      <p:cBhvr>
                                        <p:cTn id="45" dur="500"/>
                                        <p:tgtEl>
                                          <p:spTgt spid="7">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xEl>
                                              <p:pRg st="3" end="3"/>
                                            </p:txEl>
                                          </p:spTgt>
                                        </p:tgtEl>
                                        <p:attrNameLst>
                                          <p:attrName>style.visibility</p:attrName>
                                        </p:attrNameLst>
                                      </p:cBhvr>
                                      <p:to>
                                        <p:strVal val="visible"/>
                                      </p:to>
                                    </p:set>
                                    <p:animEffect transition="in" filter="fade">
                                      <p:cBhvr>
                                        <p:cTn id="5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Conference PowerPoint Opt 2">
  <a:themeElements>
    <a:clrScheme name="Custom 2">
      <a:dk1>
        <a:srgbClr val="000000"/>
      </a:dk1>
      <a:lt1>
        <a:srgbClr val="FFFFFF"/>
      </a:lt1>
      <a:dk2>
        <a:srgbClr val="44546A"/>
      </a:dk2>
      <a:lt2>
        <a:srgbClr val="E7E6E6"/>
      </a:lt2>
      <a:accent1>
        <a:srgbClr val="01FCFF"/>
      </a:accent1>
      <a:accent2>
        <a:srgbClr val="E42A3B"/>
      </a:accent2>
      <a:accent3>
        <a:srgbClr val="A5A5A5"/>
      </a:accent3>
      <a:accent4>
        <a:srgbClr val="172E3D"/>
      </a:accent4>
      <a:accent5>
        <a:srgbClr val="4472C4"/>
      </a:accent5>
      <a:accent6>
        <a:srgbClr val="68C4FF"/>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1_Default">
  <a:themeElements>
    <a:clrScheme name="Default">
      <a:dk1>
        <a:srgbClr val="000000"/>
      </a:dk1>
      <a:lt1>
        <a:srgbClr val="FFFFFF"/>
      </a:lt1>
      <a:dk2>
        <a:srgbClr val="A7A7A7"/>
      </a:dk2>
      <a:lt2>
        <a:srgbClr val="535353"/>
      </a:lt2>
      <a:accent1>
        <a:srgbClr val="3F3F3F"/>
      </a:accent1>
      <a:accent2>
        <a:srgbClr val="7030A0"/>
      </a:accent2>
      <a:accent3>
        <a:srgbClr val="205C3A"/>
      </a:accent3>
      <a:accent4>
        <a:srgbClr val="8064A2"/>
      </a:accent4>
      <a:accent5>
        <a:srgbClr val="123420"/>
      </a:accent5>
      <a:accent6>
        <a:srgbClr val="0E281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F3F3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F3F3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8_Office Theme">
  <a:themeElements>
    <a:clrScheme name="Custom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7_Office Theme">
  <a:themeElements>
    <a:clrScheme name="Custom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9_Office Theme">
  <a:themeElements>
    <a:clrScheme name="Custom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0_Office Theme">
  <a:themeElements>
    <a:clrScheme name="Custom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1_Office Theme">
  <a:themeElements>
    <a:clrScheme name="Custom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2_Office Theme">
  <a:themeElements>
    <a:clrScheme name="Custom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6_Default">
  <a:themeElements>
    <a:clrScheme name="Default">
      <a:dk1>
        <a:srgbClr val="000000"/>
      </a:dk1>
      <a:lt1>
        <a:srgbClr val="FFFFFF"/>
      </a:lt1>
      <a:dk2>
        <a:srgbClr val="A7A7A7"/>
      </a:dk2>
      <a:lt2>
        <a:srgbClr val="535353"/>
      </a:lt2>
      <a:accent1>
        <a:srgbClr val="3F3F3F"/>
      </a:accent1>
      <a:accent2>
        <a:srgbClr val="7030A0"/>
      </a:accent2>
      <a:accent3>
        <a:srgbClr val="205C3A"/>
      </a:accent3>
      <a:accent4>
        <a:srgbClr val="8064A2"/>
      </a:accent4>
      <a:accent5>
        <a:srgbClr val="123420"/>
      </a:accent5>
      <a:accent6>
        <a:srgbClr val="0E281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F3F3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F3F3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9.xml><?xml version="1.0" encoding="utf-8"?>
<a:theme xmlns:a="http://schemas.openxmlformats.org/drawingml/2006/main" name="17_Default">
  <a:themeElements>
    <a:clrScheme name="Default">
      <a:dk1>
        <a:srgbClr val="000000"/>
      </a:dk1>
      <a:lt1>
        <a:srgbClr val="FFFFFF"/>
      </a:lt1>
      <a:dk2>
        <a:srgbClr val="A7A7A7"/>
      </a:dk2>
      <a:lt2>
        <a:srgbClr val="535353"/>
      </a:lt2>
      <a:accent1>
        <a:srgbClr val="3F3F3F"/>
      </a:accent1>
      <a:accent2>
        <a:srgbClr val="7030A0"/>
      </a:accent2>
      <a:accent3>
        <a:srgbClr val="205C3A"/>
      </a:accent3>
      <a:accent4>
        <a:srgbClr val="8064A2"/>
      </a:accent4>
      <a:accent5>
        <a:srgbClr val="123420"/>
      </a:accent5>
      <a:accent6>
        <a:srgbClr val="0E281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F3F3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F3F3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3F3F3F"/>
      </a:accent1>
      <a:accent2>
        <a:srgbClr val="7030A0"/>
      </a:accent2>
      <a:accent3>
        <a:srgbClr val="205C3A"/>
      </a:accent3>
      <a:accent4>
        <a:srgbClr val="8064A2"/>
      </a:accent4>
      <a:accent5>
        <a:srgbClr val="123420"/>
      </a:accent5>
      <a:accent6>
        <a:srgbClr val="0E281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F3F3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F3F3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0.xml><?xml version="1.0" encoding="utf-8"?>
<a:theme xmlns:a="http://schemas.openxmlformats.org/drawingml/2006/main" name="12_Default">
  <a:themeElements>
    <a:clrScheme name="Default">
      <a:dk1>
        <a:srgbClr val="000000"/>
      </a:dk1>
      <a:lt1>
        <a:srgbClr val="FFFFFF"/>
      </a:lt1>
      <a:dk2>
        <a:srgbClr val="A7A7A7"/>
      </a:dk2>
      <a:lt2>
        <a:srgbClr val="535353"/>
      </a:lt2>
      <a:accent1>
        <a:srgbClr val="3F3F3F"/>
      </a:accent1>
      <a:accent2>
        <a:srgbClr val="7030A0"/>
      </a:accent2>
      <a:accent3>
        <a:srgbClr val="205C3A"/>
      </a:accent3>
      <a:accent4>
        <a:srgbClr val="8064A2"/>
      </a:accent4>
      <a:accent5>
        <a:srgbClr val="123420"/>
      </a:accent5>
      <a:accent6>
        <a:srgbClr val="0E281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F3F3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F3F3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1.xml><?xml version="1.0" encoding="utf-8"?>
<a:theme xmlns:a="http://schemas.openxmlformats.org/drawingml/2006/main" name="13_Default">
  <a:themeElements>
    <a:clrScheme name="Default">
      <a:dk1>
        <a:srgbClr val="000000"/>
      </a:dk1>
      <a:lt1>
        <a:srgbClr val="FFFFFF"/>
      </a:lt1>
      <a:dk2>
        <a:srgbClr val="A7A7A7"/>
      </a:dk2>
      <a:lt2>
        <a:srgbClr val="535353"/>
      </a:lt2>
      <a:accent1>
        <a:srgbClr val="3F3F3F"/>
      </a:accent1>
      <a:accent2>
        <a:srgbClr val="7030A0"/>
      </a:accent2>
      <a:accent3>
        <a:srgbClr val="205C3A"/>
      </a:accent3>
      <a:accent4>
        <a:srgbClr val="8064A2"/>
      </a:accent4>
      <a:accent5>
        <a:srgbClr val="123420"/>
      </a:accent5>
      <a:accent6>
        <a:srgbClr val="0E281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F3F3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F3F3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2.xml><?xml version="1.0" encoding="utf-8"?>
<a:theme xmlns:a="http://schemas.openxmlformats.org/drawingml/2006/main" name="18_Default">
  <a:themeElements>
    <a:clrScheme name="Default">
      <a:dk1>
        <a:srgbClr val="000000"/>
      </a:dk1>
      <a:lt1>
        <a:srgbClr val="FFFFFF"/>
      </a:lt1>
      <a:dk2>
        <a:srgbClr val="A7A7A7"/>
      </a:dk2>
      <a:lt2>
        <a:srgbClr val="535353"/>
      </a:lt2>
      <a:accent1>
        <a:srgbClr val="3F3F3F"/>
      </a:accent1>
      <a:accent2>
        <a:srgbClr val="7030A0"/>
      </a:accent2>
      <a:accent3>
        <a:srgbClr val="205C3A"/>
      </a:accent3>
      <a:accent4>
        <a:srgbClr val="8064A2"/>
      </a:accent4>
      <a:accent5>
        <a:srgbClr val="123420"/>
      </a:accent5>
      <a:accent6>
        <a:srgbClr val="0E281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F3F3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F3F3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3.xml><?xml version="1.0" encoding="utf-8"?>
<a:theme xmlns:a="http://schemas.openxmlformats.org/drawingml/2006/main" name="19_Default">
  <a:themeElements>
    <a:clrScheme name="Default">
      <a:dk1>
        <a:srgbClr val="000000"/>
      </a:dk1>
      <a:lt1>
        <a:srgbClr val="FFFFFF"/>
      </a:lt1>
      <a:dk2>
        <a:srgbClr val="A7A7A7"/>
      </a:dk2>
      <a:lt2>
        <a:srgbClr val="535353"/>
      </a:lt2>
      <a:accent1>
        <a:srgbClr val="3F3F3F"/>
      </a:accent1>
      <a:accent2>
        <a:srgbClr val="7030A0"/>
      </a:accent2>
      <a:accent3>
        <a:srgbClr val="205C3A"/>
      </a:accent3>
      <a:accent4>
        <a:srgbClr val="8064A2"/>
      </a:accent4>
      <a:accent5>
        <a:srgbClr val="123420"/>
      </a:accent5>
      <a:accent6>
        <a:srgbClr val="0E281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F3F3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F3F3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4.xml><?xml version="1.0" encoding="utf-8"?>
<a:theme xmlns:a="http://schemas.openxmlformats.org/drawingml/2006/main" name="20_Default">
  <a:themeElements>
    <a:clrScheme name="Default">
      <a:dk1>
        <a:srgbClr val="000000"/>
      </a:dk1>
      <a:lt1>
        <a:srgbClr val="FFFFFF"/>
      </a:lt1>
      <a:dk2>
        <a:srgbClr val="A7A7A7"/>
      </a:dk2>
      <a:lt2>
        <a:srgbClr val="535353"/>
      </a:lt2>
      <a:accent1>
        <a:srgbClr val="3F3F3F"/>
      </a:accent1>
      <a:accent2>
        <a:srgbClr val="7030A0"/>
      </a:accent2>
      <a:accent3>
        <a:srgbClr val="205C3A"/>
      </a:accent3>
      <a:accent4>
        <a:srgbClr val="8064A2"/>
      </a:accent4>
      <a:accent5>
        <a:srgbClr val="123420"/>
      </a:accent5>
      <a:accent6>
        <a:srgbClr val="0E281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F3F3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F3F3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5.xml><?xml version="1.0" encoding="utf-8"?>
<a:theme xmlns:a="http://schemas.openxmlformats.org/drawingml/2006/main" name="21_Default">
  <a:themeElements>
    <a:clrScheme name="Default">
      <a:dk1>
        <a:srgbClr val="000000"/>
      </a:dk1>
      <a:lt1>
        <a:srgbClr val="FFFFFF"/>
      </a:lt1>
      <a:dk2>
        <a:srgbClr val="A7A7A7"/>
      </a:dk2>
      <a:lt2>
        <a:srgbClr val="535353"/>
      </a:lt2>
      <a:accent1>
        <a:srgbClr val="3F3F3F"/>
      </a:accent1>
      <a:accent2>
        <a:srgbClr val="7030A0"/>
      </a:accent2>
      <a:accent3>
        <a:srgbClr val="205C3A"/>
      </a:accent3>
      <a:accent4>
        <a:srgbClr val="8064A2"/>
      </a:accent4>
      <a:accent5>
        <a:srgbClr val="123420"/>
      </a:accent5>
      <a:accent6>
        <a:srgbClr val="0E281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F3F3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F3F3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10_Default">
  <a:themeElements>
    <a:clrScheme name="Default">
      <a:dk1>
        <a:srgbClr val="000000"/>
      </a:dk1>
      <a:lt1>
        <a:srgbClr val="FFFFFF"/>
      </a:lt1>
      <a:dk2>
        <a:srgbClr val="A7A7A7"/>
      </a:dk2>
      <a:lt2>
        <a:srgbClr val="535353"/>
      </a:lt2>
      <a:accent1>
        <a:srgbClr val="3F3F3F"/>
      </a:accent1>
      <a:accent2>
        <a:srgbClr val="7030A0"/>
      </a:accent2>
      <a:accent3>
        <a:srgbClr val="205C3A"/>
      </a:accent3>
      <a:accent4>
        <a:srgbClr val="8064A2"/>
      </a:accent4>
      <a:accent5>
        <a:srgbClr val="123420"/>
      </a:accent5>
      <a:accent6>
        <a:srgbClr val="0E281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F3F3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F3F3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8.xml><?xml version="1.0" encoding="utf-8"?>
<a:theme xmlns:a="http://schemas.openxmlformats.org/drawingml/2006/main" name="14_Default">
  <a:themeElements>
    <a:clrScheme name="Default">
      <a:dk1>
        <a:srgbClr val="000000"/>
      </a:dk1>
      <a:lt1>
        <a:srgbClr val="FFFFFF"/>
      </a:lt1>
      <a:dk2>
        <a:srgbClr val="A7A7A7"/>
      </a:dk2>
      <a:lt2>
        <a:srgbClr val="535353"/>
      </a:lt2>
      <a:accent1>
        <a:srgbClr val="3F3F3F"/>
      </a:accent1>
      <a:accent2>
        <a:srgbClr val="7030A0"/>
      </a:accent2>
      <a:accent3>
        <a:srgbClr val="205C3A"/>
      </a:accent3>
      <a:accent4>
        <a:srgbClr val="8064A2"/>
      </a:accent4>
      <a:accent5>
        <a:srgbClr val="123420"/>
      </a:accent5>
      <a:accent6>
        <a:srgbClr val="0E281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F3F3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F3F3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9.xml><?xml version="1.0" encoding="utf-8"?>
<a:theme xmlns:a="http://schemas.openxmlformats.org/drawingml/2006/main" name="8_Default">
  <a:themeElements>
    <a:clrScheme name="Default">
      <a:dk1>
        <a:srgbClr val="000000"/>
      </a:dk1>
      <a:lt1>
        <a:srgbClr val="FFFFFF"/>
      </a:lt1>
      <a:dk2>
        <a:srgbClr val="A7A7A7"/>
      </a:dk2>
      <a:lt2>
        <a:srgbClr val="535353"/>
      </a:lt2>
      <a:accent1>
        <a:srgbClr val="3F3F3F"/>
      </a:accent1>
      <a:accent2>
        <a:srgbClr val="7030A0"/>
      </a:accent2>
      <a:accent3>
        <a:srgbClr val="205C3A"/>
      </a:accent3>
      <a:accent4>
        <a:srgbClr val="8064A2"/>
      </a:accent4>
      <a:accent5>
        <a:srgbClr val="123420"/>
      </a:accent5>
      <a:accent6>
        <a:srgbClr val="0E281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F3F3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F3F3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Default">
  <a:themeElements>
    <a:clrScheme name="Default">
      <a:dk1>
        <a:srgbClr val="000000"/>
      </a:dk1>
      <a:lt1>
        <a:srgbClr val="FFFFFF"/>
      </a:lt1>
      <a:dk2>
        <a:srgbClr val="A7A7A7"/>
      </a:dk2>
      <a:lt2>
        <a:srgbClr val="535353"/>
      </a:lt2>
      <a:accent1>
        <a:srgbClr val="3F3F3F"/>
      </a:accent1>
      <a:accent2>
        <a:srgbClr val="7030A0"/>
      </a:accent2>
      <a:accent3>
        <a:srgbClr val="205C3A"/>
      </a:accent3>
      <a:accent4>
        <a:srgbClr val="8064A2"/>
      </a:accent4>
      <a:accent5>
        <a:srgbClr val="123420"/>
      </a:accent5>
      <a:accent6>
        <a:srgbClr val="0E281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F3F3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F3F3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0.xml><?xml version="1.0" encoding="utf-8"?>
<a:theme xmlns:a="http://schemas.openxmlformats.org/drawingml/2006/main" name="3_Default">
  <a:themeElements>
    <a:clrScheme name="Default">
      <a:dk1>
        <a:srgbClr val="000000"/>
      </a:dk1>
      <a:lt1>
        <a:srgbClr val="FFFFFF"/>
      </a:lt1>
      <a:dk2>
        <a:srgbClr val="A7A7A7"/>
      </a:dk2>
      <a:lt2>
        <a:srgbClr val="535353"/>
      </a:lt2>
      <a:accent1>
        <a:srgbClr val="3F3F3F"/>
      </a:accent1>
      <a:accent2>
        <a:srgbClr val="7030A0"/>
      </a:accent2>
      <a:accent3>
        <a:srgbClr val="205C3A"/>
      </a:accent3>
      <a:accent4>
        <a:srgbClr val="8064A2"/>
      </a:accent4>
      <a:accent5>
        <a:srgbClr val="123420"/>
      </a:accent5>
      <a:accent6>
        <a:srgbClr val="0E281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F3F3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F3F3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Custom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Default">
  <a:themeElements>
    <a:clrScheme name="Default">
      <a:dk1>
        <a:srgbClr val="000000"/>
      </a:dk1>
      <a:lt1>
        <a:srgbClr val="FFFFFF"/>
      </a:lt1>
      <a:dk2>
        <a:srgbClr val="A7A7A7"/>
      </a:dk2>
      <a:lt2>
        <a:srgbClr val="535353"/>
      </a:lt2>
      <a:accent1>
        <a:srgbClr val="3F3F3F"/>
      </a:accent1>
      <a:accent2>
        <a:srgbClr val="7030A0"/>
      </a:accent2>
      <a:accent3>
        <a:srgbClr val="205C3A"/>
      </a:accent3>
      <a:accent4>
        <a:srgbClr val="8064A2"/>
      </a:accent4>
      <a:accent5>
        <a:srgbClr val="123420"/>
      </a:accent5>
      <a:accent6>
        <a:srgbClr val="0E281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F3F3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F3F3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7_Default">
  <a:themeElements>
    <a:clrScheme name="Default">
      <a:dk1>
        <a:srgbClr val="000000"/>
      </a:dk1>
      <a:lt1>
        <a:srgbClr val="FFFFFF"/>
      </a:lt1>
      <a:dk2>
        <a:srgbClr val="A7A7A7"/>
      </a:dk2>
      <a:lt2>
        <a:srgbClr val="535353"/>
      </a:lt2>
      <a:accent1>
        <a:srgbClr val="3F3F3F"/>
      </a:accent1>
      <a:accent2>
        <a:srgbClr val="7030A0"/>
      </a:accent2>
      <a:accent3>
        <a:srgbClr val="205C3A"/>
      </a:accent3>
      <a:accent4>
        <a:srgbClr val="8064A2"/>
      </a:accent4>
      <a:accent5>
        <a:srgbClr val="123420"/>
      </a:accent5>
      <a:accent6>
        <a:srgbClr val="0E281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F3F3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F3F3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9_Default">
  <a:themeElements>
    <a:clrScheme name="Default">
      <a:dk1>
        <a:srgbClr val="000000"/>
      </a:dk1>
      <a:lt1>
        <a:srgbClr val="FFFFFF"/>
      </a:lt1>
      <a:dk2>
        <a:srgbClr val="A7A7A7"/>
      </a:dk2>
      <a:lt2>
        <a:srgbClr val="535353"/>
      </a:lt2>
      <a:accent1>
        <a:srgbClr val="3F3F3F"/>
      </a:accent1>
      <a:accent2>
        <a:srgbClr val="7030A0"/>
      </a:accent2>
      <a:accent3>
        <a:srgbClr val="205C3A"/>
      </a:accent3>
      <a:accent4>
        <a:srgbClr val="8064A2"/>
      </a:accent4>
      <a:accent5>
        <a:srgbClr val="123420"/>
      </a:accent5>
      <a:accent6>
        <a:srgbClr val="0E281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F3F3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F3F3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6_Office Theme">
  <a:themeElements>
    <a:clrScheme name="Custom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5_Default">
  <a:themeElements>
    <a:clrScheme name="Default">
      <a:dk1>
        <a:srgbClr val="000000"/>
      </a:dk1>
      <a:lt1>
        <a:srgbClr val="FFFFFF"/>
      </a:lt1>
      <a:dk2>
        <a:srgbClr val="A7A7A7"/>
      </a:dk2>
      <a:lt2>
        <a:srgbClr val="535353"/>
      </a:lt2>
      <a:accent1>
        <a:srgbClr val="3F3F3F"/>
      </a:accent1>
      <a:accent2>
        <a:srgbClr val="7030A0"/>
      </a:accent2>
      <a:accent3>
        <a:srgbClr val="205C3A"/>
      </a:accent3>
      <a:accent4>
        <a:srgbClr val="8064A2"/>
      </a:accent4>
      <a:accent5>
        <a:srgbClr val="123420"/>
      </a:accent5>
      <a:accent6>
        <a:srgbClr val="0E281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3F3F3F"/>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F3F3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3690</TotalTime>
  <Words>2283</Words>
  <Application>Microsoft Office PowerPoint</Application>
  <PresentationFormat>On-screen Show (16:9)</PresentationFormat>
  <Paragraphs>407</Paragraphs>
  <Slides>81</Slides>
  <Notes>69</Notes>
  <HiddenSlides>0</HiddenSlides>
  <MMClips>0</MMClips>
  <ScaleCrop>false</ScaleCrop>
  <HeadingPairs>
    <vt:vector size="4" baseType="variant">
      <vt:variant>
        <vt:lpstr>Theme</vt:lpstr>
      </vt:variant>
      <vt:variant>
        <vt:i4>30</vt:i4>
      </vt:variant>
      <vt:variant>
        <vt:lpstr>Slide Titles</vt:lpstr>
      </vt:variant>
      <vt:variant>
        <vt:i4>81</vt:i4>
      </vt:variant>
    </vt:vector>
  </HeadingPairs>
  <TitlesOfParts>
    <vt:vector size="111" baseType="lpstr">
      <vt:lpstr>Office Theme</vt:lpstr>
      <vt:lpstr>Default</vt:lpstr>
      <vt:lpstr>2_Default</vt:lpstr>
      <vt:lpstr>5_Office Theme</vt:lpstr>
      <vt:lpstr>4_Default</vt:lpstr>
      <vt:lpstr>7_Default</vt:lpstr>
      <vt:lpstr>9_Default</vt:lpstr>
      <vt:lpstr>6_Office Theme</vt:lpstr>
      <vt:lpstr>15_Default</vt:lpstr>
      <vt:lpstr>Conference PowerPoint Opt 2</vt:lpstr>
      <vt:lpstr>11_Default</vt:lpstr>
      <vt:lpstr>8_Office Theme</vt:lpstr>
      <vt:lpstr>7_Office Theme</vt:lpstr>
      <vt:lpstr>9_Office Theme</vt:lpstr>
      <vt:lpstr>10_Office Theme</vt:lpstr>
      <vt:lpstr>11_Office Theme</vt:lpstr>
      <vt:lpstr>12_Office Theme</vt:lpstr>
      <vt:lpstr>16_Default</vt:lpstr>
      <vt:lpstr>17_Default</vt:lpstr>
      <vt:lpstr>12_Default</vt:lpstr>
      <vt:lpstr>13_Default</vt:lpstr>
      <vt:lpstr>18_Default</vt:lpstr>
      <vt:lpstr>19_Default</vt:lpstr>
      <vt:lpstr>20_Default</vt:lpstr>
      <vt:lpstr>21_Default</vt:lpstr>
      <vt:lpstr>1_Office Theme</vt:lpstr>
      <vt:lpstr>10_Default</vt:lpstr>
      <vt:lpstr>14_Default</vt:lpstr>
      <vt:lpstr>8_Default</vt:lpstr>
      <vt:lpstr>3_Default</vt:lpstr>
      <vt:lpstr>PowerPoint Presentation</vt:lpstr>
      <vt:lpstr>Thank You!</vt:lpstr>
      <vt:lpstr>Thank You!</vt:lpstr>
      <vt:lpstr>PowerPoint Presentation</vt:lpstr>
      <vt:lpstr>Lori L. Jacobwith  </vt:lpstr>
      <vt:lpstr>Master Storyteller </vt:lpstr>
      <vt:lpstr>What I Do</vt:lpstr>
      <vt:lpstr>The Power of One Story</vt:lpstr>
      <vt:lpstr>PowerPoint Presentation</vt:lpstr>
      <vt:lpstr>What Do YOU Want People To Do?</vt:lpstr>
      <vt:lpstr>PowerPoint Presentation</vt:lpstr>
      <vt:lpstr>PowerPoint Presentation</vt:lpstr>
      <vt:lpstr>Success for ANY Organization:</vt:lpstr>
      <vt:lpstr>Successful Organizations:</vt:lpstr>
      <vt:lpstr>PowerPoint Presentation</vt:lpstr>
      <vt:lpstr>Are People Paying Attention?</vt:lpstr>
      <vt:lpstr>Choose a New Path</vt:lpstr>
      <vt:lpstr>I Want to Feel My Impact</vt:lpstr>
      <vt:lpstr>And Share it Everywhere</vt:lpstr>
      <vt:lpstr>PowerPoint Presentation</vt:lpstr>
      <vt:lpstr>Fundraising</vt:lpstr>
      <vt:lpstr>Development</vt:lpstr>
      <vt:lpstr>Development: Everyone’s Job</vt:lpstr>
      <vt:lpstr>PowerPoint Presentation</vt:lpstr>
      <vt:lpstr>PowerPoint Presentation</vt:lpstr>
      <vt:lpstr>Quickly: Be Clear &amp; Bold</vt:lpstr>
      <vt:lpstr>Words Create Experiences</vt:lpstr>
      <vt:lpstr>First Impressions  Can Take Seconds</vt:lpstr>
      <vt:lpstr>Skip The History Lessons</vt:lpstr>
      <vt:lpstr>Utilitarian Communication</vt:lpstr>
      <vt:lpstr>Utilitarian Communication</vt:lpstr>
      <vt:lpstr>Scarcity Communication</vt:lpstr>
      <vt:lpstr>Scarcity Communication</vt:lpstr>
      <vt:lpstr>Clear, Bold Communication</vt:lpstr>
      <vt:lpstr>Clear</vt:lpstr>
      <vt:lpstr>Bold</vt:lpstr>
      <vt:lpstr>Craft One Phrase for Each</vt:lpstr>
      <vt:lpstr>Be Clear &amp; Bold</vt:lpstr>
      <vt:lpstr>PowerPoint Presentation</vt:lpstr>
      <vt:lpstr>PowerPoint Presentation</vt:lpstr>
      <vt:lpstr>Mission  Moments</vt:lpstr>
      <vt:lpstr>Donors Don’t Care What YOU Need</vt:lpstr>
      <vt:lpstr>Tell Me What I Care About</vt:lpstr>
      <vt:lpstr>PowerPoint Presentation</vt:lpstr>
      <vt:lpstr>Conventional Wisdom</vt:lpstr>
      <vt:lpstr>Uniting Both Minds</vt:lpstr>
      <vt:lpstr>From SWITCH</vt:lpstr>
      <vt:lpstr>Brain Tension</vt:lpstr>
      <vt:lpstr>PowerPoint Presentation</vt:lpstr>
      <vt:lpstr>PowerPoint Presentation</vt:lpstr>
      <vt:lpstr>Mission Moments</vt:lpstr>
      <vt:lpstr>Watch Out For: Uninspired &amp; Lazy</vt:lpstr>
      <vt:lpstr>PowerPoint Presentation</vt:lpstr>
      <vt:lpstr>Share A Mission Moment  </vt:lpstr>
      <vt:lpstr>Turning Mission Moments Into Stories</vt:lpstr>
      <vt:lpstr>Six Step Process</vt:lpstr>
      <vt:lpstr>Six Step Process</vt:lpstr>
      <vt:lpstr>Six Step Process</vt:lpstr>
      <vt:lpstr>Six Step Process</vt:lpstr>
      <vt:lpstr>Pay Attention to Word Placement</vt:lpstr>
      <vt:lpstr>Six Step Process</vt:lpstr>
      <vt:lpstr>Simple Framework</vt:lpstr>
      <vt:lpstr>Simple Framework</vt:lpstr>
      <vt:lpstr>Sondra’s Story</vt:lpstr>
      <vt:lpstr>Sondra’s Story</vt:lpstr>
      <vt:lpstr>PowerPoint Presentation</vt:lpstr>
      <vt:lpstr>Listen &amp; Coach One Story</vt:lpstr>
      <vt:lpstr>For This To Work It Takes Practice</vt:lpstr>
      <vt:lpstr>PowerPoint Presentation</vt:lpstr>
      <vt:lpstr>PowerPoint Presentation</vt:lpstr>
      <vt:lpstr>What Works When Sharing A Story?</vt:lpstr>
      <vt:lpstr>Share More. Raise More.</vt:lpstr>
      <vt:lpstr>PowerPoint Presentation</vt:lpstr>
      <vt:lpstr>One Final Mission Sharing Tool</vt:lpstr>
      <vt:lpstr>Six Word Stories</vt:lpstr>
      <vt:lpstr>Six Word Story Framework</vt:lpstr>
      <vt:lpstr>YOUR 6 Word Story</vt:lpstr>
      <vt:lpstr>Inspire Us With Your 6 Word Story</vt:lpstr>
      <vt:lpstr>PowerPoint Presentation</vt:lpstr>
      <vt:lpstr>Staying Connected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 an Awesome Nonprofit Board Member</dc:title>
  <dc:creator>Amanda Free</dc:creator>
  <cp:lastModifiedBy>bridget</cp:lastModifiedBy>
  <cp:revision>355</cp:revision>
  <cp:lastPrinted>2018-06-04T02:02:30Z</cp:lastPrinted>
  <dcterms:created xsi:type="dcterms:W3CDTF">2015-05-07T23:28:41Z</dcterms:created>
  <dcterms:modified xsi:type="dcterms:W3CDTF">2018-06-07T17:45:55Z</dcterms:modified>
</cp:coreProperties>
</file>