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815" r:id="rId4"/>
  </p:sldMasterIdLst>
  <p:notesMasterIdLst>
    <p:notesMasterId r:id="rId11"/>
  </p:notesMasterIdLst>
  <p:handoutMasterIdLst>
    <p:handoutMasterId r:id="rId12"/>
  </p:handoutMasterIdLst>
  <p:sldIdLst>
    <p:sldId id="257" r:id="rId5"/>
    <p:sldId id="261" r:id="rId6"/>
    <p:sldId id="263" r:id="rId7"/>
    <p:sldId id="262" r:id="rId8"/>
    <p:sldId id="264" r:id="rId9"/>
    <p:sldId id="286"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3" pos="3840" userDrawn="1">
          <p15:clr>
            <a:srgbClr val="A4A3A4"/>
          </p15:clr>
        </p15:guide>
        <p15:guide id="4" pos="80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0000"/>
    <a:srgbClr val="AF6666"/>
    <a:srgbClr val="3D8C41"/>
    <a:srgbClr val="32A1A6"/>
    <a:srgbClr val="EBEBDD"/>
    <a:srgbClr val="4D4D4D"/>
    <a:srgbClr val="006F83"/>
    <a:srgbClr val="DED8A4"/>
    <a:srgbClr val="969959"/>
    <a:srgbClr val="98D0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8" autoAdjust="0"/>
    <p:restoredTop sz="94315" autoAdjust="0"/>
  </p:normalViewPr>
  <p:slideViewPr>
    <p:cSldViewPr snapToGrid="0" showGuides="1">
      <p:cViewPr varScale="1">
        <p:scale>
          <a:sx n="114" d="100"/>
          <a:sy n="114" d="100"/>
        </p:scale>
        <p:origin x="414" y="114"/>
      </p:cViewPr>
      <p:guideLst>
        <p:guide orient="horz" pos="2160"/>
        <p:guide pos="3840"/>
        <p:guide pos="801"/>
      </p:guideLst>
    </p:cSldViewPr>
  </p:slideViewPr>
  <p:outlineViewPr>
    <p:cViewPr>
      <p:scale>
        <a:sx n="33" d="100"/>
        <a:sy n="33" d="100"/>
      </p:scale>
      <p:origin x="0" y="-1027"/>
    </p:cViewPr>
  </p:outlineViewPr>
  <p:notesTextViewPr>
    <p:cViewPr>
      <p:scale>
        <a:sx n="1" d="1"/>
        <a:sy n="1" d="1"/>
      </p:scale>
      <p:origin x="0" y="0"/>
    </p:cViewPr>
  </p:notesTextViewPr>
  <p:notesViewPr>
    <p:cSldViewPr snapToGrid="0"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E4C60F-CCEE-4849-8BF8-7C8A5DECBC5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0138EFE-B0EB-46B9-9988-C15EDAE53B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4BDE61-105E-4C8A-9370-EE26862DA328}" type="datetimeFigureOut">
              <a:rPr lang="en-US" smtClean="0"/>
              <a:t>5/24/2019</a:t>
            </a:fld>
            <a:endParaRPr lang="en-US" dirty="0"/>
          </a:p>
        </p:txBody>
      </p:sp>
      <p:sp>
        <p:nvSpPr>
          <p:cNvPr id="4" name="Footer Placeholder 3">
            <a:extLst>
              <a:ext uri="{FF2B5EF4-FFF2-40B4-BE49-F238E27FC236}">
                <a16:creationId xmlns:a16="http://schemas.microsoft.com/office/drawing/2014/main" id="{F56972C1-2B46-4BF1-B2C5-D1B7FEC2F0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E6EFF4B-2573-4BDA-A6F2-A5502C9138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3EE74F-E86B-4506-9DE4-E1532F489F4C}" type="slidenum">
              <a:rPr lang="en-US" smtClean="0"/>
              <a:t>‹#›</a:t>
            </a:fld>
            <a:endParaRPr lang="en-US" dirty="0"/>
          </a:p>
        </p:txBody>
      </p:sp>
    </p:spTree>
    <p:extLst>
      <p:ext uri="{BB962C8B-B14F-4D97-AF65-F5344CB8AC3E}">
        <p14:creationId xmlns:p14="http://schemas.microsoft.com/office/powerpoint/2010/main" val="4254107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F9E564-F46A-4B13-9263-4DBEDE3F3E54}" type="datetimeFigureOut">
              <a:rPr lang="en-US" noProof="0" smtClean="0"/>
              <a:t>5/24/2019</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F4110D-4E99-49C1-BF09-9D9E5818BB6B}" type="slidenum">
              <a:rPr lang="en-US" noProof="0" smtClean="0"/>
              <a:t>‹#›</a:t>
            </a:fld>
            <a:endParaRPr lang="en-US" noProof="0" dirty="0"/>
          </a:p>
        </p:txBody>
      </p:sp>
    </p:spTree>
    <p:extLst>
      <p:ext uri="{BB962C8B-B14F-4D97-AF65-F5344CB8AC3E}">
        <p14:creationId xmlns:p14="http://schemas.microsoft.com/office/powerpoint/2010/main" val="477344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9334D819-9F07-4261-B09B-9E467E5D9002}" type="datetimeFigureOut">
              <a:rPr lang="en-US" smtClean="0"/>
              <a:pPr/>
              <a:t>5/24/2019</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9BB3731-526F-4638-85F8-715D717FFC12}" type="slidenum">
              <a:rPr lang="en-US" noProof="0" smtClean="0"/>
              <a:t>‹#›</a:t>
            </a:fld>
            <a:endParaRPr lang="en-US" noProof="0"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9" name="Прямоугольник 2">
            <a:extLst>
              <a:ext uri="{FF2B5EF4-FFF2-40B4-BE49-F238E27FC236}">
                <a16:creationId xmlns:a16="http://schemas.microsoft.com/office/drawing/2014/main" id="{09D2C1FC-867D-499F-99D1-314F0EF174D9}"/>
              </a:ext>
            </a:extLst>
          </p:cNvPr>
          <p:cNvSpPr/>
          <p:nvPr userDrawn="1"/>
        </p:nvSpPr>
        <p:spPr>
          <a:xfrm>
            <a:off x="0" y="0"/>
            <a:ext cx="12192000" cy="6858000"/>
          </a:xfrm>
          <a:prstGeom prst="rect">
            <a:avLst/>
          </a:prstGeom>
          <a:blipFill>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Прямоугольник 3">
            <a:extLst>
              <a:ext uri="{FF2B5EF4-FFF2-40B4-BE49-F238E27FC236}">
                <a16:creationId xmlns:a16="http://schemas.microsoft.com/office/drawing/2014/main" id="{1EBE3EB0-4122-4F5B-9598-037869F5AADC}"/>
              </a:ext>
            </a:extLst>
          </p:cNvPr>
          <p:cNvSpPr/>
          <p:nvPr userDrawn="1"/>
        </p:nvSpPr>
        <p:spPr>
          <a:xfrm>
            <a:off x="4093463" y="404813"/>
            <a:ext cx="4005072" cy="17128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6" descr="Rectangle shape">
            <a:extLst>
              <a:ext uri="{FF2B5EF4-FFF2-40B4-BE49-F238E27FC236}">
                <a16:creationId xmlns:a16="http://schemas.microsoft.com/office/drawing/2014/main" id="{1D97D3BA-2B07-433B-9F41-AC28F3F65DDE}"/>
              </a:ext>
            </a:extLst>
          </p:cNvPr>
          <p:cNvSpPr/>
          <p:nvPr userDrawn="1"/>
        </p:nvSpPr>
        <p:spPr>
          <a:xfrm>
            <a:off x="4922520" y="1916455"/>
            <a:ext cx="726948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Прямоугольник 14">
            <a:extLst>
              <a:ext uri="{FF2B5EF4-FFF2-40B4-BE49-F238E27FC236}">
                <a16:creationId xmlns:a16="http://schemas.microsoft.com/office/drawing/2014/main" id="{7219BCD7-00C4-4A30-A09A-D5306CACFD66}"/>
              </a:ext>
            </a:extLst>
          </p:cNvPr>
          <p:cNvSpPr/>
          <p:nvPr userDrawn="1"/>
        </p:nvSpPr>
        <p:spPr>
          <a:xfrm>
            <a:off x="4093463" y="5095174"/>
            <a:ext cx="4005072" cy="2240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5" descr="Rectangle shape">
            <a:extLst>
              <a:ext uri="{FF2B5EF4-FFF2-40B4-BE49-F238E27FC236}">
                <a16:creationId xmlns:a16="http://schemas.microsoft.com/office/drawing/2014/main" id="{96E90827-5A21-4E03-96CD-25E56338D6F1}"/>
              </a:ext>
            </a:extLst>
          </p:cNvPr>
          <p:cNvSpPr/>
          <p:nvPr userDrawn="1"/>
        </p:nvSpPr>
        <p:spPr>
          <a:xfrm>
            <a:off x="-1" y="5095175"/>
            <a:ext cx="726948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094675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r>
              <a:rPr lang="en-US" noProof="0"/>
              <a:t>MM.DD.20XX</a:t>
            </a:r>
            <a:endParaRPr lang="en-US" noProof="0" dirty="0"/>
          </a:p>
        </p:txBody>
      </p:sp>
      <p:sp>
        <p:nvSpPr>
          <p:cNvPr id="6" name="Footer Placeholder 5"/>
          <p:cNvSpPr>
            <a:spLocks noGrp="1"/>
          </p:cNvSpPr>
          <p:nvPr>
            <p:ph type="ftr" sz="quarter" idx="11"/>
          </p:nvPr>
        </p:nvSpPr>
        <p:spPr/>
        <p:txBody>
          <a:bodyPr/>
          <a:lstStyle/>
          <a:p>
            <a:r>
              <a:rPr lang="en-US" noProof="0"/>
              <a:t>ADD A FOOTER</a:t>
            </a:r>
            <a:endParaRPr lang="en-US" noProof="0" dirty="0"/>
          </a:p>
        </p:txBody>
      </p:sp>
      <p:sp>
        <p:nvSpPr>
          <p:cNvPr id="7" name="Slide Number Placeholder 6"/>
          <p:cNvSpPr>
            <a:spLocks noGrp="1"/>
          </p:cNvSpPr>
          <p:nvPr>
            <p:ph type="sldNum" sz="quarter" idx="12"/>
          </p:nvPr>
        </p:nvSpPr>
        <p:spPr/>
        <p:txBody>
          <a:bodyPr/>
          <a:lstStyle/>
          <a:p>
            <a:fld id="{D9BB3731-526F-4638-85F8-715D717FFC12}" type="slidenum">
              <a:rPr lang="en-US" noProof="0" smtClean="0"/>
              <a:pPr/>
              <a:t>‹#›</a:t>
            </a:fld>
            <a:endParaRPr lang="en-US" noProof="0" dirty="0"/>
          </a:p>
        </p:txBody>
      </p:sp>
    </p:spTree>
    <p:extLst>
      <p:ext uri="{BB962C8B-B14F-4D97-AF65-F5344CB8AC3E}">
        <p14:creationId xmlns:p14="http://schemas.microsoft.com/office/powerpoint/2010/main" val="3018702547"/>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noProof="0"/>
              <a:t>MM.DD.20XX</a:t>
            </a:r>
            <a:endParaRPr lang="en-US" noProof="0"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D9BB3731-526F-4638-85F8-715D717FFC12}" type="slidenum">
              <a:rPr lang="en-US" noProof="0" smtClean="0"/>
              <a:pPr/>
              <a:t>‹#›</a:t>
            </a:fld>
            <a:endParaRPr lang="en-US" noProof="0"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4898747"/>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noProof="0"/>
              <a:t>MM.DD.20XX</a:t>
            </a:r>
            <a:endParaRPr lang="en-US" noProof="0"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4137147"/>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noProof="0"/>
              <a:t>MM.DD.20XX</a:t>
            </a:r>
            <a:endParaRPr lang="en-US" noProof="0"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D9BB3731-526F-4638-85F8-715D717FFC12}" type="slidenum">
              <a:rPr lang="en-US" noProof="0" smtClean="0"/>
              <a:pPr/>
              <a:t>‹#›</a:t>
            </a:fld>
            <a:endParaRPr lang="en-US" noProof="0" dirty="0"/>
          </a:p>
        </p:txBody>
      </p:sp>
    </p:spTree>
    <p:extLst>
      <p:ext uri="{BB962C8B-B14F-4D97-AF65-F5344CB8AC3E}">
        <p14:creationId xmlns:p14="http://schemas.microsoft.com/office/powerpoint/2010/main" val="2044999352"/>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noProof="0"/>
              <a:t>MM.DD.20XX</a:t>
            </a:r>
            <a:endParaRPr lang="en-US" noProof="0"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8202420"/>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noProof="0"/>
              <a:t>MM.DD.20XX</a:t>
            </a:r>
            <a:endParaRPr lang="en-US" noProof="0"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D9BB3731-526F-4638-85F8-715D717FFC12}" type="slidenum">
              <a:rPr lang="en-US" noProof="0" smtClean="0"/>
              <a:pPr/>
              <a:t>‹#›</a:t>
            </a:fld>
            <a:endParaRPr lang="en-US" noProof="0"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0156885"/>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noProof="0"/>
              <a:t>MM.DD.20XX</a:t>
            </a:r>
            <a:endParaRPr lang="en-US" noProof="0"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D9BB3731-526F-4638-85F8-715D717FFC12}" type="slidenum">
              <a:rPr lang="en-US" noProof="0" smtClean="0"/>
              <a:pPr/>
              <a:t>‹#›</a:t>
            </a:fld>
            <a:endParaRPr lang="en-US" noProof="0"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1267322"/>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noProof="0"/>
              <a:t>MM.DD.20XX</a:t>
            </a:r>
            <a:endParaRPr lang="en-US" noProof="0"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D9BB3731-526F-4638-85F8-715D717FFC12}" type="slidenum">
              <a:rPr lang="en-US" noProof="0" smtClean="0"/>
              <a:pPr/>
              <a:t>‹#›</a:t>
            </a:fld>
            <a:endParaRPr lang="en-US" noProof="0"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0950308"/>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Header with Logo">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E8D30891-044A-4B6F-9E44-2C5CD52CAE5A}"/>
              </a:ext>
            </a:extLst>
          </p:cNvPr>
          <p:cNvSpPr/>
          <p:nvPr userDrawn="1"/>
        </p:nvSpPr>
        <p:spPr>
          <a:xfrm>
            <a:off x="4117848" y="0"/>
            <a:ext cx="8074152"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70061FC-03E6-461D-AD5E-F586206AB6DB}"/>
              </a:ext>
            </a:extLst>
          </p:cNvPr>
          <p:cNvSpPr>
            <a:spLocks noGrp="1"/>
          </p:cNvSpPr>
          <p:nvPr>
            <p:ph type="title" hasCustomPrompt="1"/>
          </p:nvPr>
        </p:nvSpPr>
        <p:spPr>
          <a:xfrm>
            <a:off x="839788" y="2839695"/>
            <a:ext cx="5879592" cy="2113385"/>
          </a:xfrm>
          <a:solidFill>
            <a:schemeClr val="tx1"/>
          </a:solidFill>
        </p:spPr>
        <p:txBody>
          <a:bodyPr lIns="432000" tIns="1332000" rIns="288000" bIns="1188000">
            <a:normAutofit/>
          </a:bodyPr>
          <a:lstStyle>
            <a:lvl1pPr>
              <a:defRPr lang="ru-RU" sz="6000" b="1" kern="1200" dirty="0">
                <a:solidFill>
                  <a:schemeClr val="bg2"/>
                </a:solidFill>
                <a:latin typeface="+mj-lt"/>
                <a:ea typeface="+mn-ea"/>
                <a:cs typeface="+mn-cs"/>
              </a:defRPr>
            </a:lvl1pPr>
          </a:lstStyle>
          <a:p>
            <a:r>
              <a:rPr lang="en-US" noProof="0"/>
              <a:t>CLICK TO EDIT</a:t>
            </a:r>
          </a:p>
        </p:txBody>
      </p:sp>
      <p:sp>
        <p:nvSpPr>
          <p:cNvPr id="7" name="Slide Number Placeholder 6">
            <a:extLst>
              <a:ext uri="{FF2B5EF4-FFF2-40B4-BE49-F238E27FC236}">
                <a16:creationId xmlns:a16="http://schemas.microsoft.com/office/drawing/2014/main" id="{62F291F5-706F-4B04-9757-B8F1D883D295}"/>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13" name="Text Placeholder 10">
            <a:extLst>
              <a:ext uri="{FF2B5EF4-FFF2-40B4-BE49-F238E27FC236}">
                <a16:creationId xmlns:a16="http://schemas.microsoft.com/office/drawing/2014/main" id="{C5CBDFFE-A853-4C67-8FC4-53F81449E8B0}"/>
              </a:ext>
            </a:extLst>
          </p:cNvPr>
          <p:cNvSpPr>
            <a:spLocks noGrp="1"/>
          </p:cNvSpPr>
          <p:nvPr>
            <p:ph type="body" sz="quarter" idx="15"/>
          </p:nvPr>
        </p:nvSpPr>
        <p:spPr>
          <a:xfrm>
            <a:off x="839788" y="5158018"/>
            <a:ext cx="5879592" cy="899882"/>
          </a:xfrm>
          <a:solidFill>
            <a:schemeClr val="tx1"/>
          </a:solidFill>
        </p:spPr>
        <p:txBody>
          <a:bodyPr lIns="432000" tIns="144000" rIns="144000" bIns="144000" anchor="ctr" anchorCtr="0">
            <a:normAutofit/>
          </a:bodyPr>
          <a:lstStyle>
            <a:lvl1pPr marL="0" indent="0">
              <a:lnSpc>
                <a:spcPct val="85000"/>
              </a:lnSpc>
              <a:spcBef>
                <a:spcPts val="0"/>
              </a:spcBef>
              <a:buNone/>
              <a:defRPr sz="2800" i="0">
                <a:solidFill>
                  <a:schemeClr val="bg1"/>
                </a:solidFill>
                <a:latin typeface="+mn-lt"/>
              </a:defRPr>
            </a:lvl1pPr>
            <a:lvl2pPr marL="457200" indent="0">
              <a:buNone/>
              <a:defRPr sz="6000">
                <a:solidFill>
                  <a:schemeClr val="bg2"/>
                </a:solidFill>
                <a:latin typeface="+mj-lt"/>
              </a:defRPr>
            </a:lvl2pPr>
          </a:lstStyle>
          <a:p>
            <a:pPr lvl="0"/>
            <a:r>
              <a:rPr lang="en-US" noProof="0"/>
              <a:t>Edit Master text styles</a:t>
            </a:r>
          </a:p>
        </p:txBody>
      </p:sp>
      <p:sp>
        <p:nvSpPr>
          <p:cNvPr id="14" name="Picture Placeholder 13">
            <a:extLst>
              <a:ext uri="{FF2B5EF4-FFF2-40B4-BE49-F238E27FC236}">
                <a16:creationId xmlns:a16="http://schemas.microsoft.com/office/drawing/2014/main" id="{ABA6C74E-3778-471F-9477-D823F7D6AC24}"/>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8" name="Rectangle 6" descr="Rectangle shape">
            <a:extLst>
              <a:ext uri="{FF2B5EF4-FFF2-40B4-BE49-F238E27FC236}">
                <a16:creationId xmlns:a16="http://schemas.microsoft.com/office/drawing/2014/main" id="{34F9E77E-D12E-44C4-BDFA-352E61E1D14C}"/>
              </a:ext>
            </a:extLst>
          </p:cNvPr>
          <p:cNvSpPr/>
          <p:nvPr userDrawn="1"/>
        </p:nvSpPr>
        <p:spPr>
          <a:xfrm>
            <a:off x="1266000" y="4956850"/>
            <a:ext cx="1092600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6" descr="Rectangle shape">
            <a:extLst>
              <a:ext uri="{FF2B5EF4-FFF2-40B4-BE49-F238E27FC236}">
                <a16:creationId xmlns:a16="http://schemas.microsoft.com/office/drawing/2014/main" id="{4C5077D8-7618-454B-9F54-DDC6AF1C8BE9}"/>
              </a:ext>
            </a:extLst>
          </p:cNvPr>
          <p:cNvSpPr/>
          <p:nvPr userDrawn="1"/>
        </p:nvSpPr>
        <p:spPr>
          <a:xfrm>
            <a:off x="839789" y="4953080"/>
            <a:ext cx="426211" cy="2087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637831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Left Picture and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Title 1">
            <a:extLst>
              <a:ext uri="{FF2B5EF4-FFF2-40B4-BE49-F238E27FC236}">
                <a16:creationId xmlns:a16="http://schemas.microsoft.com/office/drawing/2014/main" id="{17D975D9-06B9-4C78-AD70-6CDDD65987DA}"/>
              </a:ext>
            </a:extLst>
          </p:cNvPr>
          <p:cNvSpPr>
            <a:spLocks noGrp="1"/>
          </p:cNvSpPr>
          <p:nvPr>
            <p:ph type="title" hasCustomPrompt="1"/>
          </p:nvPr>
        </p:nvSpPr>
        <p:spPr>
          <a:xfrm>
            <a:off x="6958722" y="2193928"/>
            <a:ext cx="4405067" cy="1325563"/>
          </a:xfrm>
        </p:spPr>
        <p:txBody>
          <a:bodyPr lIns="0" tIns="0" rIns="0" bIns="0" anchor="b" anchorCtr="0">
            <a:normAutofit/>
          </a:bodyPr>
          <a:lstStyle>
            <a:lvl1pPr>
              <a:defRPr sz="3600" b="1"/>
            </a:lvl1pPr>
          </a:lstStyle>
          <a:p>
            <a:r>
              <a:rPr lang="en-US" noProof="0"/>
              <a:t>CLICK TO EDIT MASTER TITLE</a:t>
            </a:r>
          </a:p>
        </p:txBody>
      </p:sp>
      <p:sp>
        <p:nvSpPr>
          <p:cNvPr id="20" name="Text Placeholder 2">
            <a:extLst>
              <a:ext uri="{FF2B5EF4-FFF2-40B4-BE49-F238E27FC236}">
                <a16:creationId xmlns:a16="http://schemas.microsoft.com/office/drawing/2014/main" id="{F8424E24-3E04-4F28-8CE4-6A20781987A7}"/>
              </a:ext>
            </a:extLst>
          </p:cNvPr>
          <p:cNvSpPr>
            <a:spLocks noGrp="1"/>
          </p:cNvSpPr>
          <p:nvPr>
            <p:ph type="body" idx="1"/>
          </p:nvPr>
        </p:nvSpPr>
        <p:spPr>
          <a:xfrm>
            <a:off x="6958722" y="3937409"/>
            <a:ext cx="4412151" cy="539496"/>
          </a:xfrm>
        </p:spPr>
        <p:txBody>
          <a:bodyPr lIns="0" tIns="0" rIns="0" bIns="0" anchor="b">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2">
            <a:extLst>
              <a:ext uri="{FF2B5EF4-FFF2-40B4-BE49-F238E27FC236}">
                <a16:creationId xmlns:a16="http://schemas.microsoft.com/office/drawing/2014/main" id="{5AA4AD4A-8E8A-4E95-9E11-6FE9B001838A}"/>
              </a:ext>
            </a:extLst>
          </p:cNvPr>
          <p:cNvSpPr>
            <a:spLocks noGrp="1"/>
          </p:cNvSpPr>
          <p:nvPr>
            <p:ph type="body" idx="13"/>
          </p:nvPr>
        </p:nvSpPr>
        <p:spPr>
          <a:xfrm>
            <a:off x="6958722" y="4669416"/>
            <a:ext cx="4405066" cy="1159884"/>
          </a:xfrm>
        </p:spPr>
        <p:txBody>
          <a:bodyPr lIns="0" tIns="0" rIns="0" bIns="0" anchor="t" anchorCtr="0">
            <a:normAutofit/>
          </a:bodyPr>
          <a:lstStyle>
            <a:lvl1pPr marL="0" indent="0">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2" name="Picture Placeholder 7">
            <a:extLst>
              <a:ext uri="{FF2B5EF4-FFF2-40B4-BE49-F238E27FC236}">
                <a16:creationId xmlns:a16="http://schemas.microsoft.com/office/drawing/2014/main" id="{D8E759F5-A035-4785-8820-32AD1B0FD021}"/>
              </a:ext>
            </a:extLst>
          </p:cNvPr>
          <p:cNvSpPr>
            <a:spLocks noGrp="1"/>
          </p:cNvSpPr>
          <p:nvPr>
            <p:ph type="pic" sz="quarter" idx="14"/>
          </p:nvPr>
        </p:nvSpPr>
        <p:spPr>
          <a:xfrm>
            <a:off x="0" y="1028700"/>
            <a:ext cx="6103084" cy="4800600"/>
          </a:xfrm>
        </p:spPr>
        <p:txBody>
          <a:bodyPr lIns="0" tIns="0" rIns="0" bIns="0" anchor="ctr" anchorCtr="0">
            <a:noAutofit/>
          </a:bodyPr>
          <a:lstStyle>
            <a:lvl1pPr marL="0" indent="0" algn="ctr">
              <a:buNone/>
              <a:defRPr sz="1800"/>
            </a:lvl1pPr>
          </a:lstStyle>
          <a:p>
            <a:r>
              <a:rPr lang="en-US" noProof="0"/>
              <a:t>Click icon to add picture</a:t>
            </a:r>
            <a:endParaRPr lang="en-US" noProof="0" dirty="0"/>
          </a:p>
        </p:txBody>
      </p:sp>
      <p:sp>
        <p:nvSpPr>
          <p:cNvPr id="23" name="Picture Placeholder 13">
            <a:extLst>
              <a:ext uri="{FF2B5EF4-FFF2-40B4-BE49-F238E27FC236}">
                <a16:creationId xmlns:a16="http://schemas.microsoft.com/office/drawing/2014/main" id="{027A9CD4-070D-43A3-88C7-FA9F42DA277C}"/>
              </a:ext>
            </a:extLst>
          </p:cNvPr>
          <p:cNvSpPr>
            <a:spLocks noGrp="1"/>
          </p:cNvSpPr>
          <p:nvPr>
            <p:ph type="pic" sz="quarter" idx="16"/>
          </p:nvPr>
        </p:nvSpPr>
        <p:spPr>
          <a:xfrm>
            <a:off x="9013409"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1" name="Rectangle 22" descr="Rectangle shape">
            <a:extLst>
              <a:ext uri="{FF2B5EF4-FFF2-40B4-BE49-F238E27FC236}">
                <a16:creationId xmlns:a16="http://schemas.microsoft.com/office/drawing/2014/main" id="{7BAA7414-D7E1-4BB4-98C3-E169FD560880}"/>
              </a:ext>
            </a:extLst>
          </p:cNvPr>
          <p:cNvSpPr/>
          <p:nvPr userDrawn="1"/>
        </p:nvSpPr>
        <p:spPr>
          <a:xfrm>
            <a:off x="6102067" y="3654638"/>
            <a:ext cx="3264408"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472743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noProof="0"/>
              <a:t>MM.DD.20XX</a:t>
            </a:r>
            <a:endParaRPr lang="en-US" noProof="0"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8" name="Rectangle 7">
            <a:extLst>
              <a:ext uri="{FF2B5EF4-FFF2-40B4-BE49-F238E27FC236}">
                <a16:creationId xmlns:a16="http://schemas.microsoft.com/office/drawing/2014/main" id="{678DD5C4-23AB-432D-AAB9-ABA91540F21F}"/>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11" descr="Rectangle shape">
            <a:extLst>
              <a:ext uri="{FF2B5EF4-FFF2-40B4-BE49-F238E27FC236}">
                <a16:creationId xmlns:a16="http://schemas.microsoft.com/office/drawing/2014/main" id="{8540BE85-3847-4CF9-928B-33E4E2AEC35C}"/>
              </a:ext>
            </a:extLst>
          </p:cNvPr>
          <p:cNvSpPr/>
          <p:nvPr userDrawn="1"/>
        </p:nvSpPr>
        <p:spPr>
          <a:xfrm>
            <a:off x="-1" y="1593587"/>
            <a:ext cx="1028588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896884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Right Picture  and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862258" y="3095993"/>
            <a:ext cx="5242160" cy="539496"/>
          </a:xfrm>
        </p:spPr>
        <p:txBody>
          <a:bodyPr lIns="0" tIns="0" rIns="0" bIns="0" anchor="b">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0" name="Text Placeholder 2">
            <a:extLst>
              <a:ext uri="{FF2B5EF4-FFF2-40B4-BE49-F238E27FC236}">
                <a16:creationId xmlns:a16="http://schemas.microsoft.com/office/drawing/2014/main" id="{1F5FB13D-D6DC-4762-A443-A1E33781FA69}"/>
              </a:ext>
            </a:extLst>
          </p:cNvPr>
          <p:cNvSpPr>
            <a:spLocks noGrp="1"/>
          </p:cNvSpPr>
          <p:nvPr>
            <p:ph type="body" idx="13"/>
          </p:nvPr>
        </p:nvSpPr>
        <p:spPr>
          <a:xfrm>
            <a:off x="862258" y="3828000"/>
            <a:ext cx="5233742" cy="2175392"/>
          </a:xfrm>
        </p:spPr>
        <p:txBody>
          <a:bodyPr lIns="0" tIns="0" rIns="0" bIns="0" anchor="t" anchorCtr="0">
            <a:normAutofit/>
          </a:bodyPr>
          <a:lstStyle>
            <a:lvl1pPr marL="216000" indent="-216000">
              <a:spcBef>
                <a:spcPts val="600"/>
              </a:spcBef>
              <a:buClr>
                <a:schemeClr val="bg2"/>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0" y="1391821"/>
            <a:ext cx="5262327"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3" name="Picture Placeholder 7">
            <a:extLst>
              <a:ext uri="{FF2B5EF4-FFF2-40B4-BE49-F238E27FC236}">
                <a16:creationId xmlns:a16="http://schemas.microsoft.com/office/drawing/2014/main" id="{BDF13B40-70E6-4C5A-858B-DC39631DE0F6}"/>
              </a:ext>
            </a:extLst>
          </p:cNvPr>
          <p:cNvSpPr>
            <a:spLocks noGrp="1"/>
          </p:cNvSpPr>
          <p:nvPr>
            <p:ph type="pic" sz="quarter" idx="17"/>
          </p:nvPr>
        </p:nvSpPr>
        <p:spPr>
          <a:xfrm>
            <a:off x="6959600" y="0"/>
            <a:ext cx="4370388" cy="6057900"/>
          </a:xfrm>
        </p:spPr>
        <p:txBody>
          <a:bodyPr tIns="756000" rIns="72000" anchor="ctr" anchorCtr="0">
            <a:normAutofit/>
          </a:bodyPr>
          <a:lstStyle>
            <a:lvl1pPr marL="0" indent="0" algn="ctr">
              <a:buNone/>
              <a:defRPr sz="1800"/>
            </a:lvl1pPr>
          </a:lstStyle>
          <a:p>
            <a:r>
              <a:rPr lang="en-US" noProof="0"/>
              <a:t>Click icon to add picture</a:t>
            </a:r>
            <a:endParaRPr lang="en-US" noProof="0" dirty="0"/>
          </a:p>
        </p:txBody>
      </p:sp>
      <p:sp>
        <p:nvSpPr>
          <p:cNvPr id="14" name="Rectangle 9" descr="Rectangle shape">
            <a:extLst>
              <a:ext uri="{FF2B5EF4-FFF2-40B4-BE49-F238E27FC236}">
                <a16:creationId xmlns:a16="http://schemas.microsoft.com/office/drawing/2014/main" id="{A7050B34-5735-49CB-A564-B50456B9E4D8}"/>
              </a:ext>
            </a:extLst>
          </p:cNvPr>
          <p:cNvSpPr/>
          <p:nvPr userDrawn="1"/>
        </p:nvSpPr>
        <p:spPr>
          <a:xfrm>
            <a:off x="0" y="2816577"/>
            <a:ext cx="306447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161600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and Left Picture Layout">
    <p:spTree>
      <p:nvGrpSpPr>
        <p:cNvPr id="1" name=""/>
        <p:cNvGrpSpPr/>
        <p:nvPr/>
      </p:nvGrpSpPr>
      <p:grpSpPr>
        <a:xfrm>
          <a:off x="0" y="0"/>
          <a:ext cx="0" cy="0"/>
          <a:chOff x="0" y="0"/>
          <a:chExt cx="0" cy="0"/>
        </a:xfrm>
      </p:grpSpPr>
      <p:sp>
        <p:nvSpPr>
          <p:cNvPr id="10" name="Rectangle 18" descr="Rectangle shape">
            <a:extLst>
              <a:ext uri="{FF2B5EF4-FFF2-40B4-BE49-F238E27FC236}">
                <a16:creationId xmlns:a16="http://schemas.microsoft.com/office/drawing/2014/main" id="{D2154103-FC4F-4381-B8F8-EBD2FE883B77}"/>
              </a:ext>
            </a:extLst>
          </p:cNvPr>
          <p:cNvSpPr/>
          <p:nvPr userDrawn="1"/>
        </p:nvSpPr>
        <p:spPr>
          <a:xfrm>
            <a:off x="-1" y="2816577"/>
            <a:ext cx="852334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Picture Placeholder 7">
            <a:extLst>
              <a:ext uri="{FF2B5EF4-FFF2-40B4-BE49-F238E27FC236}">
                <a16:creationId xmlns:a16="http://schemas.microsoft.com/office/drawing/2014/main" id="{7BF30168-0B34-44BC-AACE-89DE62358C88}"/>
              </a:ext>
            </a:extLst>
          </p:cNvPr>
          <p:cNvSpPr>
            <a:spLocks noGrp="1"/>
          </p:cNvSpPr>
          <p:nvPr>
            <p:ph type="pic" sz="quarter" idx="14"/>
          </p:nvPr>
        </p:nvSpPr>
        <p:spPr>
          <a:xfrm>
            <a:off x="838200" y="765174"/>
            <a:ext cx="4429125" cy="6092825"/>
          </a:xfrm>
        </p:spPr>
        <p:txBody>
          <a:bodyPr lIns="0" tIns="0" rIns="0" bIns="0" anchor="ctr" anchorCtr="0">
            <a:noAutofit/>
          </a:bodyPr>
          <a:lstStyle>
            <a:lvl1pPr marL="0" indent="0" algn="ctr">
              <a:buNone/>
              <a:defRPr sz="1800"/>
            </a:lvl1pPr>
          </a:lstStyle>
          <a:p>
            <a:r>
              <a:rPr lang="en-US" noProof="0"/>
              <a:t>Click icon to add picture</a:t>
            </a: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6079061" y="1391821"/>
            <a:ext cx="5252202"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9024423"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3" name="Text Placeholder 2">
            <a:extLst>
              <a:ext uri="{FF2B5EF4-FFF2-40B4-BE49-F238E27FC236}">
                <a16:creationId xmlns:a16="http://schemas.microsoft.com/office/drawing/2014/main" id="{BEB1C6EE-FA97-4634-A102-9B45058E9E25}"/>
              </a:ext>
            </a:extLst>
          </p:cNvPr>
          <p:cNvSpPr>
            <a:spLocks noGrp="1"/>
          </p:cNvSpPr>
          <p:nvPr>
            <p:ph type="body" idx="13"/>
          </p:nvPr>
        </p:nvSpPr>
        <p:spPr>
          <a:xfrm>
            <a:off x="6107591" y="3203259"/>
            <a:ext cx="5223672" cy="2880344"/>
          </a:xfrm>
        </p:spPr>
        <p:txBody>
          <a:bodyPr lIns="0" tIns="0" rIns="0" bIns="0" anchor="t" anchorCtr="0">
            <a:normAutofit/>
          </a:bodyPr>
          <a:lstStyle>
            <a:lvl1pPr marL="216000" indent="-216000">
              <a:spcBef>
                <a:spcPts val="600"/>
              </a:spcBef>
              <a:buClr>
                <a:schemeClr val="bg2"/>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2422868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Icons and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862258" y="3721639"/>
            <a:ext cx="4405067" cy="539496"/>
          </a:xfrm>
        </p:spPr>
        <p:txBody>
          <a:bodyPr lIns="0" tIns="0" rIns="0" bIns="0" anchor="b">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0" name="Text Placeholder 2">
            <a:extLst>
              <a:ext uri="{FF2B5EF4-FFF2-40B4-BE49-F238E27FC236}">
                <a16:creationId xmlns:a16="http://schemas.microsoft.com/office/drawing/2014/main" id="{1F5FB13D-D6DC-4762-A443-A1E33781FA69}"/>
              </a:ext>
            </a:extLst>
          </p:cNvPr>
          <p:cNvSpPr>
            <a:spLocks noGrp="1"/>
          </p:cNvSpPr>
          <p:nvPr>
            <p:ph type="body" idx="13"/>
          </p:nvPr>
        </p:nvSpPr>
        <p:spPr>
          <a:xfrm>
            <a:off x="6284490" y="1648384"/>
            <a:ext cx="4955429" cy="386922"/>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1" y="1985383"/>
            <a:ext cx="4422014"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3" name="Picture Placeholder 7">
            <a:extLst>
              <a:ext uri="{FF2B5EF4-FFF2-40B4-BE49-F238E27FC236}">
                <a16:creationId xmlns:a16="http://schemas.microsoft.com/office/drawing/2014/main" id="{BDF13B40-70E6-4C5A-858B-DC39631DE0F6}"/>
              </a:ext>
            </a:extLst>
          </p:cNvPr>
          <p:cNvSpPr>
            <a:spLocks noGrp="1"/>
          </p:cNvSpPr>
          <p:nvPr>
            <p:ph type="pic" sz="quarter" idx="17"/>
          </p:nvPr>
        </p:nvSpPr>
        <p:spPr>
          <a:xfrm>
            <a:off x="5295403" y="1303786"/>
            <a:ext cx="731520" cy="731520"/>
          </a:xfrm>
        </p:spPr>
        <p:txBody>
          <a:bodyPr lIns="0" tIns="0" rIns="0" bIns="0" anchor="ctr" anchorCtr="0">
            <a:noAutofit/>
          </a:bodyPr>
          <a:lstStyle>
            <a:lvl1pPr marL="0" indent="0" algn="ctr">
              <a:buNone/>
              <a:defRPr sz="400"/>
            </a:lvl1pPr>
          </a:lstStyle>
          <a:p>
            <a:r>
              <a:rPr lang="en-US" noProof="0"/>
              <a:t>Click icon to add picture</a:t>
            </a:r>
            <a:endParaRPr lang="en-US" noProof="0" dirty="0"/>
          </a:p>
        </p:txBody>
      </p:sp>
      <p:sp>
        <p:nvSpPr>
          <p:cNvPr id="14" name="Picture Placeholder 7">
            <a:extLst>
              <a:ext uri="{FF2B5EF4-FFF2-40B4-BE49-F238E27FC236}">
                <a16:creationId xmlns:a16="http://schemas.microsoft.com/office/drawing/2014/main" id="{0AFA18C9-04D0-44DF-808A-2C34FCE9E7D7}"/>
              </a:ext>
            </a:extLst>
          </p:cNvPr>
          <p:cNvSpPr>
            <a:spLocks noGrp="1"/>
          </p:cNvSpPr>
          <p:nvPr>
            <p:ph type="pic" sz="quarter" idx="18"/>
          </p:nvPr>
        </p:nvSpPr>
        <p:spPr>
          <a:xfrm>
            <a:off x="5295403" y="4838737"/>
            <a:ext cx="731520" cy="731520"/>
          </a:xfrm>
        </p:spPr>
        <p:txBody>
          <a:bodyPr lIns="0" tIns="0" rIns="0" bIns="0" anchor="ctr" anchorCtr="0">
            <a:noAutofit/>
          </a:bodyPr>
          <a:lstStyle>
            <a:lvl1pPr marL="0" indent="0" algn="ctr">
              <a:buNone/>
              <a:defRPr sz="400"/>
            </a:lvl1pPr>
          </a:lstStyle>
          <a:p>
            <a:r>
              <a:rPr lang="en-US" noProof="0"/>
              <a:t>Click icon to add picture</a:t>
            </a:r>
            <a:endParaRPr lang="en-US" noProof="0" dirty="0"/>
          </a:p>
        </p:txBody>
      </p:sp>
      <p:sp>
        <p:nvSpPr>
          <p:cNvPr id="15" name="Picture Placeholder 7">
            <a:extLst>
              <a:ext uri="{FF2B5EF4-FFF2-40B4-BE49-F238E27FC236}">
                <a16:creationId xmlns:a16="http://schemas.microsoft.com/office/drawing/2014/main" id="{6588C383-1FFC-421F-B64D-C20A8FF1D912}"/>
              </a:ext>
            </a:extLst>
          </p:cNvPr>
          <p:cNvSpPr>
            <a:spLocks noGrp="1"/>
          </p:cNvSpPr>
          <p:nvPr>
            <p:ph type="pic" sz="quarter" idx="19"/>
          </p:nvPr>
        </p:nvSpPr>
        <p:spPr>
          <a:xfrm>
            <a:off x="5295403" y="3660420"/>
            <a:ext cx="731520" cy="731520"/>
          </a:xfrm>
        </p:spPr>
        <p:txBody>
          <a:bodyPr lIns="0" tIns="0" rIns="0" bIns="0" anchor="ctr" anchorCtr="0">
            <a:noAutofit/>
          </a:bodyPr>
          <a:lstStyle>
            <a:lvl1pPr marL="0" indent="0" algn="ctr">
              <a:buNone/>
              <a:defRPr sz="400"/>
            </a:lvl1pPr>
          </a:lstStyle>
          <a:p>
            <a:r>
              <a:rPr lang="en-US" noProof="0"/>
              <a:t>Click icon to add picture</a:t>
            </a:r>
            <a:endParaRPr lang="en-US" noProof="0" dirty="0"/>
          </a:p>
        </p:txBody>
      </p:sp>
      <p:sp>
        <p:nvSpPr>
          <p:cNvPr id="16" name="Picture Placeholder 7">
            <a:extLst>
              <a:ext uri="{FF2B5EF4-FFF2-40B4-BE49-F238E27FC236}">
                <a16:creationId xmlns:a16="http://schemas.microsoft.com/office/drawing/2014/main" id="{41C4D3D8-E6E7-4E66-B661-6F7F594B2B8E}"/>
              </a:ext>
            </a:extLst>
          </p:cNvPr>
          <p:cNvSpPr>
            <a:spLocks noGrp="1"/>
          </p:cNvSpPr>
          <p:nvPr>
            <p:ph type="pic" sz="quarter" idx="20"/>
          </p:nvPr>
        </p:nvSpPr>
        <p:spPr>
          <a:xfrm>
            <a:off x="5295403" y="2482103"/>
            <a:ext cx="731520" cy="731520"/>
          </a:xfrm>
        </p:spPr>
        <p:txBody>
          <a:bodyPr lIns="0" tIns="0" rIns="0" bIns="0" anchor="ctr" anchorCtr="0">
            <a:noAutofit/>
          </a:bodyPr>
          <a:lstStyle>
            <a:lvl1pPr marL="0" indent="0" algn="ctr">
              <a:buNone/>
              <a:defRPr sz="400"/>
            </a:lvl1pPr>
          </a:lstStyle>
          <a:p>
            <a:r>
              <a:rPr lang="en-US" noProof="0"/>
              <a:t>Click icon to add picture</a:t>
            </a:r>
            <a:endParaRPr lang="en-US" noProof="0" dirty="0"/>
          </a:p>
        </p:txBody>
      </p:sp>
      <p:sp>
        <p:nvSpPr>
          <p:cNvPr id="17" name="Text Placeholder 2">
            <a:extLst>
              <a:ext uri="{FF2B5EF4-FFF2-40B4-BE49-F238E27FC236}">
                <a16:creationId xmlns:a16="http://schemas.microsoft.com/office/drawing/2014/main" id="{F0D239C0-D332-4295-B0D2-EE7E153AEF85}"/>
              </a:ext>
            </a:extLst>
          </p:cNvPr>
          <p:cNvSpPr>
            <a:spLocks noGrp="1"/>
          </p:cNvSpPr>
          <p:nvPr>
            <p:ph type="body" idx="21"/>
          </p:nvPr>
        </p:nvSpPr>
        <p:spPr>
          <a:xfrm>
            <a:off x="6284490" y="1026327"/>
            <a:ext cx="4955429" cy="539496"/>
          </a:xfrm>
        </p:spPr>
        <p:txBody>
          <a:bodyPr lIns="0" tIns="0" rIns="0" bIns="0" anchor="b">
            <a:normAutofit/>
          </a:bodyPr>
          <a:lstStyle>
            <a:lvl1pPr marL="0" indent="0">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Text Placeholder 2">
            <a:extLst>
              <a:ext uri="{FF2B5EF4-FFF2-40B4-BE49-F238E27FC236}">
                <a16:creationId xmlns:a16="http://schemas.microsoft.com/office/drawing/2014/main" id="{3F24AAA0-C33F-4C49-B5BA-CCA4DF164082}"/>
              </a:ext>
            </a:extLst>
          </p:cNvPr>
          <p:cNvSpPr>
            <a:spLocks noGrp="1"/>
          </p:cNvSpPr>
          <p:nvPr>
            <p:ph type="body" idx="22"/>
          </p:nvPr>
        </p:nvSpPr>
        <p:spPr>
          <a:xfrm>
            <a:off x="6284490" y="5186182"/>
            <a:ext cx="4955429" cy="386922"/>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9" name="Text Placeholder 2">
            <a:extLst>
              <a:ext uri="{FF2B5EF4-FFF2-40B4-BE49-F238E27FC236}">
                <a16:creationId xmlns:a16="http://schemas.microsoft.com/office/drawing/2014/main" id="{F15EA430-9504-4CC7-90B9-8BAC49418BCE}"/>
              </a:ext>
            </a:extLst>
          </p:cNvPr>
          <p:cNvSpPr>
            <a:spLocks noGrp="1"/>
          </p:cNvSpPr>
          <p:nvPr>
            <p:ph type="body" idx="23"/>
          </p:nvPr>
        </p:nvSpPr>
        <p:spPr>
          <a:xfrm>
            <a:off x="6284490" y="4564125"/>
            <a:ext cx="4955429" cy="539496"/>
          </a:xfrm>
        </p:spPr>
        <p:txBody>
          <a:bodyPr lIns="0" tIns="0" rIns="0" bIns="0" anchor="b">
            <a:normAutofit/>
          </a:bodyPr>
          <a:lstStyle>
            <a:lvl1pPr marL="0" indent="0">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Text Placeholder 2">
            <a:extLst>
              <a:ext uri="{FF2B5EF4-FFF2-40B4-BE49-F238E27FC236}">
                <a16:creationId xmlns:a16="http://schemas.microsoft.com/office/drawing/2014/main" id="{2452F643-0A90-42B8-A436-966F84D9136B}"/>
              </a:ext>
            </a:extLst>
          </p:cNvPr>
          <p:cNvSpPr>
            <a:spLocks noGrp="1"/>
          </p:cNvSpPr>
          <p:nvPr>
            <p:ph type="body" idx="24"/>
          </p:nvPr>
        </p:nvSpPr>
        <p:spPr>
          <a:xfrm>
            <a:off x="6284490" y="4006916"/>
            <a:ext cx="4955429" cy="386922"/>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2">
            <a:extLst>
              <a:ext uri="{FF2B5EF4-FFF2-40B4-BE49-F238E27FC236}">
                <a16:creationId xmlns:a16="http://schemas.microsoft.com/office/drawing/2014/main" id="{08A7C240-D1B7-4005-B9AF-81E3B026A242}"/>
              </a:ext>
            </a:extLst>
          </p:cNvPr>
          <p:cNvSpPr>
            <a:spLocks noGrp="1"/>
          </p:cNvSpPr>
          <p:nvPr>
            <p:ph type="body" idx="25"/>
          </p:nvPr>
        </p:nvSpPr>
        <p:spPr>
          <a:xfrm>
            <a:off x="6284490" y="3384859"/>
            <a:ext cx="4955429" cy="539496"/>
          </a:xfrm>
        </p:spPr>
        <p:txBody>
          <a:bodyPr lIns="0" tIns="0" rIns="0" bIns="0" anchor="b">
            <a:normAutofit/>
          </a:bodyPr>
          <a:lstStyle>
            <a:lvl1pPr marL="0" indent="0">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2" name="Text Placeholder 2">
            <a:extLst>
              <a:ext uri="{FF2B5EF4-FFF2-40B4-BE49-F238E27FC236}">
                <a16:creationId xmlns:a16="http://schemas.microsoft.com/office/drawing/2014/main" id="{6E6F2B4F-B958-4180-9985-068471C0E34E}"/>
              </a:ext>
            </a:extLst>
          </p:cNvPr>
          <p:cNvSpPr>
            <a:spLocks noGrp="1"/>
          </p:cNvSpPr>
          <p:nvPr>
            <p:ph type="body" idx="26"/>
          </p:nvPr>
        </p:nvSpPr>
        <p:spPr>
          <a:xfrm>
            <a:off x="6284490" y="2827650"/>
            <a:ext cx="4955429" cy="386922"/>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3" name="Text Placeholder 2">
            <a:extLst>
              <a:ext uri="{FF2B5EF4-FFF2-40B4-BE49-F238E27FC236}">
                <a16:creationId xmlns:a16="http://schemas.microsoft.com/office/drawing/2014/main" id="{09A84110-1CE1-45A4-BFE9-E44A4D9F4FF5}"/>
              </a:ext>
            </a:extLst>
          </p:cNvPr>
          <p:cNvSpPr>
            <a:spLocks noGrp="1"/>
          </p:cNvSpPr>
          <p:nvPr>
            <p:ph type="body" idx="27"/>
          </p:nvPr>
        </p:nvSpPr>
        <p:spPr>
          <a:xfrm>
            <a:off x="6284490" y="2205593"/>
            <a:ext cx="4955429" cy="539496"/>
          </a:xfrm>
        </p:spPr>
        <p:txBody>
          <a:bodyPr lIns="0" tIns="0" rIns="0" bIns="0" anchor="b">
            <a:normAutofit/>
          </a:bodyPr>
          <a:lstStyle>
            <a:lvl1pPr marL="0" indent="0">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4" name="Rectangle 13" descr="Rectangle shape">
            <a:extLst>
              <a:ext uri="{FF2B5EF4-FFF2-40B4-BE49-F238E27FC236}">
                <a16:creationId xmlns:a16="http://schemas.microsoft.com/office/drawing/2014/main" id="{4553F3B7-CCC3-488E-B551-867E00CF0DB6}"/>
              </a:ext>
            </a:extLst>
          </p:cNvPr>
          <p:cNvSpPr/>
          <p:nvPr userDrawn="1"/>
        </p:nvSpPr>
        <p:spPr>
          <a:xfrm>
            <a:off x="0" y="3442217"/>
            <a:ext cx="309600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614357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mputer and Content Layout">
    <p:spTree>
      <p:nvGrpSpPr>
        <p:cNvPr id="1" name=""/>
        <p:cNvGrpSpPr/>
        <p:nvPr/>
      </p:nvGrpSpPr>
      <p:grpSpPr>
        <a:xfrm>
          <a:off x="0" y="0"/>
          <a:ext cx="0" cy="0"/>
          <a:chOff x="0" y="0"/>
          <a:chExt cx="0" cy="0"/>
        </a:xfrm>
      </p:grpSpPr>
      <p:sp>
        <p:nvSpPr>
          <p:cNvPr id="14" name="Rectangle 13" descr="Rectangle shape">
            <a:extLst>
              <a:ext uri="{FF2B5EF4-FFF2-40B4-BE49-F238E27FC236}">
                <a16:creationId xmlns:a16="http://schemas.microsoft.com/office/drawing/2014/main" id="{0348B992-DA91-41CC-A9C7-B1E6405BB768}"/>
              </a:ext>
            </a:extLst>
          </p:cNvPr>
          <p:cNvSpPr/>
          <p:nvPr userDrawn="1"/>
        </p:nvSpPr>
        <p:spPr>
          <a:xfrm>
            <a:off x="1" y="3120256"/>
            <a:ext cx="922396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864" y="871857"/>
            <a:ext cx="5076191" cy="5114286"/>
          </a:xfrm>
          <a:prstGeom prst="rect">
            <a:avLst/>
          </a:prstGeom>
        </p:spPr>
      </p:pic>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Title 1">
            <a:extLst>
              <a:ext uri="{FF2B5EF4-FFF2-40B4-BE49-F238E27FC236}">
                <a16:creationId xmlns:a16="http://schemas.microsoft.com/office/drawing/2014/main" id="{17D975D9-06B9-4C78-AD70-6CDDD65987DA}"/>
              </a:ext>
            </a:extLst>
          </p:cNvPr>
          <p:cNvSpPr>
            <a:spLocks noGrp="1"/>
          </p:cNvSpPr>
          <p:nvPr>
            <p:ph type="title" hasCustomPrompt="1"/>
          </p:nvPr>
        </p:nvSpPr>
        <p:spPr>
          <a:xfrm>
            <a:off x="6958722" y="1656048"/>
            <a:ext cx="4405067" cy="1325563"/>
          </a:xfrm>
        </p:spPr>
        <p:txBody>
          <a:bodyPr lIns="0" tIns="0" rIns="0" bIns="0" anchor="b" anchorCtr="0">
            <a:normAutofit/>
          </a:bodyPr>
          <a:lstStyle>
            <a:lvl1pPr>
              <a:defRPr sz="3600" b="1"/>
            </a:lvl1pPr>
          </a:lstStyle>
          <a:p>
            <a:r>
              <a:rPr lang="en-US" noProof="0"/>
              <a:t>CLICK TO EDIT MASTER TITLE</a:t>
            </a:r>
          </a:p>
        </p:txBody>
      </p:sp>
      <p:sp>
        <p:nvSpPr>
          <p:cNvPr id="20" name="Text Placeholder 2">
            <a:extLst>
              <a:ext uri="{FF2B5EF4-FFF2-40B4-BE49-F238E27FC236}">
                <a16:creationId xmlns:a16="http://schemas.microsoft.com/office/drawing/2014/main" id="{F8424E24-3E04-4F28-8CE4-6A20781987A7}"/>
              </a:ext>
            </a:extLst>
          </p:cNvPr>
          <p:cNvSpPr>
            <a:spLocks noGrp="1"/>
          </p:cNvSpPr>
          <p:nvPr>
            <p:ph type="body" idx="1"/>
          </p:nvPr>
        </p:nvSpPr>
        <p:spPr>
          <a:xfrm>
            <a:off x="6958722" y="3495781"/>
            <a:ext cx="4412151" cy="539496"/>
          </a:xfrm>
        </p:spPr>
        <p:txBody>
          <a:bodyPr lIns="0" tIns="0" rIns="0" bIns="0" anchor="b"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2">
            <a:extLst>
              <a:ext uri="{FF2B5EF4-FFF2-40B4-BE49-F238E27FC236}">
                <a16:creationId xmlns:a16="http://schemas.microsoft.com/office/drawing/2014/main" id="{5AA4AD4A-8E8A-4E95-9E11-6FE9B001838A}"/>
              </a:ext>
            </a:extLst>
          </p:cNvPr>
          <p:cNvSpPr>
            <a:spLocks noGrp="1"/>
          </p:cNvSpPr>
          <p:nvPr>
            <p:ph type="body" idx="13"/>
          </p:nvPr>
        </p:nvSpPr>
        <p:spPr>
          <a:xfrm>
            <a:off x="6942680" y="4179662"/>
            <a:ext cx="4405066" cy="1159884"/>
          </a:xfrm>
        </p:spPr>
        <p:txBody>
          <a:bodyPr lIns="0" tIns="0" rIns="0" bIns="0" anchor="t" anchorCtr="0">
            <a:normAutofit/>
          </a:bodyPr>
          <a:lstStyle>
            <a:lvl1pPr marL="216000" indent="-216000">
              <a:spcBef>
                <a:spcPts val="600"/>
              </a:spcBef>
              <a:buClr>
                <a:schemeClr val="accent1"/>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2" name="Picture Placeholder 7">
            <a:extLst>
              <a:ext uri="{FF2B5EF4-FFF2-40B4-BE49-F238E27FC236}">
                <a16:creationId xmlns:a16="http://schemas.microsoft.com/office/drawing/2014/main" id="{D8E759F5-A035-4785-8820-32AD1B0FD021}"/>
              </a:ext>
            </a:extLst>
          </p:cNvPr>
          <p:cNvSpPr>
            <a:spLocks noGrp="1"/>
          </p:cNvSpPr>
          <p:nvPr>
            <p:ph type="pic" sz="quarter" idx="14"/>
          </p:nvPr>
        </p:nvSpPr>
        <p:spPr>
          <a:xfrm>
            <a:off x="1284270" y="1243173"/>
            <a:ext cx="4387066" cy="2427874"/>
          </a:xfrm>
        </p:spPr>
        <p:txBody>
          <a:bodyPr lIns="0" tIns="0" rIns="0" bIns="0" anchor="ctr" anchorCtr="0">
            <a:noAutofit/>
          </a:bodyPr>
          <a:lstStyle>
            <a:lvl1pPr marL="0" indent="0" algn="ctr">
              <a:buNone/>
              <a:defRPr sz="1800"/>
            </a:lvl1pPr>
          </a:lstStyle>
          <a:p>
            <a:r>
              <a:rPr lang="en-US" noProof="0"/>
              <a:t>Click icon to add picture</a:t>
            </a:r>
            <a:endParaRPr lang="en-US" noProof="0" dirty="0"/>
          </a:p>
        </p:txBody>
      </p:sp>
      <p:sp>
        <p:nvSpPr>
          <p:cNvPr id="23" name="Picture Placeholder 13">
            <a:extLst>
              <a:ext uri="{FF2B5EF4-FFF2-40B4-BE49-F238E27FC236}">
                <a16:creationId xmlns:a16="http://schemas.microsoft.com/office/drawing/2014/main" id="{027A9CD4-070D-43A3-88C7-FA9F42DA277C}"/>
              </a:ext>
            </a:extLst>
          </p:cNvPr>
          <p:cNvSpPr>
            <a:spLocks noGrp="1"/>
          </p:cNvSpPr>
          <p:nvPr>
            <p:ph type="pic" sz="quarter" idx="16"/>
          </p:nvPr>
        </p:nvSpPr>
        <p:spPr>
          <a:xfrm>
            <a:off x="9013409"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8231771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7899954E-D83C-4E03-A51E-E9EFC4CB52C8}"/>
              </a:ext>
            </a:extLst>
          </p:cNvPr>
          <p:cNvSpPr/>
          <p:nvPr userDrawn="1"/>
        </p:nvSpPr>
        <p:spPr>
          <a:xfrm>
            <a:off x="0" y="0"/>
            <a:ext cx="12192000" cy="68580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Прямоугольник 3">
            <a:extLst>
              <a:ext uri="{FF2B5EF4-FFF2-40B4-BE49-F238E27FC236}">
                <a16:creationId xmlns:a16="http://schemas.microsoft.com/office/drawing/2014/main" id="{15FAA74F-DE92-4414-B0C7-466184CBCC99}"/>
              </a:ext>
            </a:extLst>
          </p:cNvPr>
          <p:cNvSpPr/>
          <p:nvPr userDrawn="1"/>
        </p:nvSpPr>
        <p:spPr>
          <a:xfrm>
            <a:off x="4093463" y="404813"/>
            <a:ext cx="4005072" cy="17128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ECEEB3FF-7F57-482E-BA1B-44AD9E95F077}"/>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12" name="Title 1">
            <a:extLst>
              <a:ext uri="{FF2B5EF4-FFF2-40B4-BE49-F238E27FC236}">
                <a16:creationId xmlns:a16="http://schemas.microsoft.com/office/drawing/2014/main" id="{0824308D-CE80-4FF7-81BB-AFBECF7EA2C0}"/>
              </a:ext>
            </a:extLst>
          </p:cNvPr>
          <p:cNvSpPr>
            <a:spLocks noGrp="1"/>
          </p:cNvSpPr>
          <p:nvPr>
            <p:ph type="title" hasCustomPrompt="1"/>
          </p:nvPr>
        </p:nvSpPr>
        <p:spPr>
          <a:xfrm>
            <a:off x="4093464" y="2117623"/>
            <a:ext cx="4005072" cy="2977551"/>
          </a:xfrm>
          <a:solidFill>
            <a:schemeClr val="tx1"/>
          </a:solidFill>
        </p:spPr>
        <p:txBody>
          <a:bodyPr tIns="72000" bIns="216000" anchor="b">
            <a:normAutofit/>
          </a:bodyPr>
          <a:lstStyle>
            <a:lvl1pPr algn="ctr">
              <a:lnSpc>
                <a:spcPct val="85000"/>
              </a:lnSpc>
              <a:defRPr lang="ru-RU" sz="6000" b="1" kern="1200" dirty="0">
                <a:solidFill>
                  <a:schemeClr val="bg2"/>
                </a:solidFill>
                <a:latin typeface="+mj-lt"/>
                <a:ea typeface="+mn-ea"/>
                <a:cs typeface="+mn-cs"/>
              </a:defRPr>
            </a:lvl1pPr>
          </a:lstStyle>
          <a:p>
            <a:r>
              <a:rPr lang="en-US" noProof="0"/>
              <a:t>CLICK TO EDIT TITLE</a:t>
            </a:r>
          </a:p>
        </p:txBody>
      </p:sp>
      <p:sp>
        <p:nvSpPr>
          <p:cNvPr id="10" name="Rectangle 6" descr="Rectangle shape">
            <a:extLst>
              <a:ext uri="{FF2B5EF4-FFF2-40B4-BE49-F238E27FC236}">
                <a16:creationId xmlns:a16="http://schemas.microsoft.com/office/drawing/2014/main" id="{0A900D34-4B01-4389-9CFF-FFCB0CF7A3CC}"/>
              </a:ext>
            </a:extLst>
          </p:cNvPr>
          <p:cNvSpPr/>
          <p:nvPr userDrawn="1"/>
        </p:nvSpPr>
        <p:spPr>
          <a:xfrm>
            <a:off x="4922520" y="1916455"/>
            <a:ext cx="726948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Прямоугольник 14">
            <a:extLst>
              <a:ext uri="{FF2B5EF4-FFF2-40B4-BE49-F238E27FC236}">
                <a16:creationId xmlns:a16="http://schemas.microsoft.com/office/drawing/2014/main" id="{18865235-7FA6-4F58-B90E-4404EAE577DF}"/>
              </a:ext>
            </a:extLst>
          </p:cNvPr>
          <p:cNvSpPr/>
          <p:nvPr userDrawn="1"/>
        </p:nvSpPr>
        <p:spPr>
          <a:xfrm>
            <a:off x="4093463" y="5095174"/>
            <a:ext cx="4005072" cy="2240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5" descr="Rectangle shape">
            <a:extLst>
              <a:ext uri="{FF2B5EF4-FFF2-40B4-BE49-F238E27FC236}">
                <a16:creationId xmlns:a16="http://schemas.microsoft.com/office/drawing/2014/main" id="{72ED261F-FABA-4D73-8360-A897A6082FA6}"/>
              </a:ext>
            </a:extLst>
          </p:cNvPr>
          <p:cNvSpPr/>
          <p:nvPr userDrawn="1"/>
        </p:nvSpPr>
        <p:spPr>
          <a:xfrm>
            <a:off x="-1" y="5095175"/>
            <a:ext cx="726948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Subtitle 2">
            <a:extLst>
              <a:ext uri="{FF2B5EF4-FFF2-40B4-BE49-F238E27FC236}">
                <a16:creationId xmlns:a16="http://schemas.microsoft.com/office/drawing/2014/main" id="{36BBECC5-64BD-44F1-A950-4C2D9B613291}"/>
              </a:ext>
            </a:extLst>
          </p:cNvPr>
          <p:cNvSpPr>
            <a:spLocks noGrp="1"/>
          </p:cNvSpPr>
          <p:nvPr>
            <p:ph type="subTitle" idx="1"/>
          </p:nvPr>
        </p:nvSpPr>
        <p:spPr>
          <a:xfrm>
            <a:off x="4093462" y="5296342"/>
            <a:ext cx="4005073" cy="1561658"/>
          </a:xfrm>
          <a:solidFill>
            <a:schemeClr val="tx1"/>
          </a:solidFill>
        </p:spPr>
        <p:txBody>
          <a:bodyPr vert="horz" lIns="91440" tIns="90000" rIns="91440" bIns="90000" rtlCol="0" anchor="ctr" anchorCtr="0">
            <a:noAutofit/>
          </a:bodyPr>
          <a:lstStyle>
            <a:lvl1pPr marL="0" indent="0" algn="ctr">
              <a:buNone/>
              <a:defRPr lang="en-US" sz="2800" i="0">
                <a:solidFill>
                  <a:schemeClr val="bg1"/>
                </a:solidFill>
              </a:defRPr>
            </a:lvl1pPr>
          </a:lstStyle>
          <a:p>
            <a:pPr marL="228600" lvl="0" indent="-228600" algn="ctr">
              <a:spcBef>
                <a:spcPts val="600"/>
              </a:spcBef>
            </a:pPr>
            <a:r>
              <a:rPr lang="en-US" noProof="0"/>
              <a:t>Click to edit Master subtitle style</a:t>
            </a:r>
          </a:p>
        </p:txBody>
      </p:sp>
    </p:spTree>
    <p:extLst>
      <p:ext uri="{BB962C8B-B14F-4D97-AF65-F5344CB8AC3E}">
        <p14:creationId xmlns:p14="http://schemas.microsoft.com/office/powerpoint/2010/main" val="2740075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E8D30891-044A-4B6F-9E44-2C5CD52CAE5A}"/>
              </a:ext>
            </a:extLst>
          </p:cNvPr>
          <p:cNvSpPr/>
          <p:nvPr userDrawn="1"/>
        </p:nvSpPr>
        <p:spPr>
          <a:xfrm>
            <a:off x="4117848" y="0"/>
            <a:ext cx="8074152"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70061FC-03E6-461D-AD5E-F586206AB6DB}"/>
              </a:ext>
            </a:extLst>
          </p:cNvPr>
          <p:cNvSpPr>
            <a:spLocks noGrp="1"/>
          </p:cNvSpPr>
          <p:nvPr>
            <p:ph type="title" hasCustomPrompt="1"/>
          </p:nvPr>
        </p:nvSpPr>
        <p:spPr>
          <a:xfrm>
            <a:off x="839788" y="2839696"/>
            <a:ext cx="5879592" cy="2136164"/>
          </a:xfrm>
          <a:solidFill>
            <a:schemeClr val="tx1"/>
          </a:solidFill>
        </p:spPr>
        <p:txBody>
          <a:bodyPr lIns="432000" tIns="1332000" rIns="288000" bIns="1188000">
            <a:normAutofit/>
          </a:bodyPr>
          <a:lstStyle>
            <a:lvl1pPr>
              <a:defRPr lang="ru-RU" sz="6000" b="1" kern="1200" dirty="0">
                <a:solidFill>
                  <a:schemeClr val="bg2"/>
                </a:solidFill>
                <a:latin typeface="+mj-lt"/>
                <a:ea typeface="+mn-ea"/>
                <a:cs typeface="+mn-cs"/>
              </a:defRPr>
            </a:lvl1pPr>
          </a:lstStyle>
          <a:p>
            <a:r>
              <a:rPr lang="en-US" noProof="0"/>
              <a:t>CLICK TO EDIT</a:t>
            </a:r>
          </a:p>
        </p:txBody>
      </p:sp>
      <p:sp>
        <p:nvSpPr>
          <p:cNvPr id="7" name="Slide Number Placeholder 6">
            <a:extLst>
              <a:ext uri="{FF2B5EF4-FFF2-40B4-BE49-F238E27FC236}">
                <a16:creationId xmlns:a16="http://schemas.microsoft.com/office/drawing/2014/main" id="{62F291F5-706F-4B04-9757-B8F1D883D295}"/>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8" name="Rectangle 6" descr="Rectangle shape">
            <a:extLst>
              <a:ext uri="{FF2B5EF4-FFF2-40B4-BE49-F238E27FC236}">
                <a16:creationId xmlns:a16="http://schemas.microsoft.com/office/drawing/2014/main" id="{34F9E77E-D12E-44C4-BDFA-352E61E1D14C}"/>
              </a:ext>
            </a:extLst>
          </p:cNvPr>
          <p:cNvSpPr/>
          <p:nvPr userDrawn="1"/>
        </p:nvSpPr>
        <p:spPr>
          <a:xfrm>
            <a:off x="1266000" y="4956850"/>
            <a:ext cx="1092600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6" descr="Rectangle shape">
            <a:extLst>
              <a:ext uri="{FF2B5EF4-FFF2-40B4-BE49-F238E27FC236}">
                <a16:creationId xmlns:a16="http://schemas.microsoft.com/office/drawing/2014/main" id="{4C5077D8-7618-454B-9F54-DDC6AF1C8BE9}"/>
              </a:ext>
            </a:extLst>
          </p:cNvPr>
          <p:cNvSpPr/>
          <p:nvPr userDrawn="1"/>
        </p:nvSpPr>
        <p:spPr>
          <a:xfrm>
            <a:off x="839789" y="4953080"/>
            <a:ext cx="426211" cy="2087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7DCA489B-C5F7-4E9C-B3E3-881B0B99FA70}"/>
              </a:ext>
            </a:extLst>
          </p:cNvPr>
          <p:cNvSpPr>
            <a:spLocks noGrp="1"/>
          </p:cNvSpPr>
          <p:nvPr>
            <p:ph type="body" idx="1"/>
          </p:nvPr>
        </p:nvSpPr>
        <p:spPr>
          <a:xfrm>
            <a:off x="836613" y="5165559"/>
            <a:ext cx="5879592" cy="892341"/>
          </a:xfrm>
          <a:solidFill>
            <a:schemeClr val="tx1"/>
          </a:solidFill>
        </p:spPr>
        <p:txBody>
          <a:bodyPr vert="horz" lIns="432000" tIns="144000" rIns="144000" bIns="144000" rtlCol="0" anchor="ctr" anchorCtr="0">
            <a:normAutofit/>
          </a:bodyPr>
          <a:lstStyle>
            <a:lvl1pPr marL="0" indent="0">
              <a:buNone/>
              <a:defRPr lang="en-US" sz="2800" i="0">
                <a:solidFill>
                  <a:schemeClr val="bg1"/>
                </a:solidFill>
              </a:defRPr>
            </a:lvl1pPr>
          </a:lstStyle>
          <a:p>
            <a:pPr marL="228600" lvl="0" indent="-228600">
              <a:lnSpc>
                <a:spcPct val="85000"/>
              </a:lnSpc>
              <a:spcBef>
                <a:spcPts val="0"/>
              </a:spcBef>
            </a:pPr>
            <a:r>
              <a:rPr lang="en-US" noProof="0"/>
              <a:t>Edit Master text styles</a:t>
            </a:r>
          </a:p>
        </p:txBody>
      </p:sp>
    </p:spTree>
    <p:extLst>
      <p:ext uri="{BB962C8B-B14F-4D97-AF65-F5344CB8AC3E}">
        <p14:creationId xmlns:p14="http://schemas.microsoft.com/office/powerpoint/2010/main" val="1489074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1028588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DF7EF2D-3C1A-424C-A354-A32F5C031732}"/>
              </a:ext>
            </a:extLst>
          </p:cNvPr>
          <p:cNvSpPr>
            <a:spLocks noGrp="1"/>
          </p:cNvSpPr>
          <p:nvPr>
            <p:ph type="title"/>
          </p:nvPr>
        </p:nvSpPr>
        <p:spPr>
          <a:xfrm>
            <a:off x="838200" y="365125"/>
            <a:ext cx="10515600" cy="1187811"/>
          </a:xfrm>
        </p:spPr>
        <p:txBody>
          <a:bodyPr/>
          <a:lstStyle/>
          <a:p>
            <a:r>
              <a:rPr lang="en-US" noProof="0"/>
              <a:t>Click to edit Master title style</a:t>
            </a:r>
          </a:p>
        </p:txBody>
      </p:sp>
      <p:sp>
        <p:nvSpPr>
          <p:cNvPr id="16" name="Content Placeholder 2">
            <a:extLst>
              <a:ext uri="{FF2B5EF4-FFF2-40B4-BE49-F238E27FC236}">
                <a16:creationId xmlns:a16="http://schemas.microsoft.com/office/drawing/2014/main" id="{19C5C32A-5788-45B9-9EE4-6043A12F95C3}"/>
              </a:ext>
            </a:extLst>
          </p:cNvPr>
          <p:cNvSpPr>
            <a:spLocks noGrp="1"/>
          </p:cNvSpPr>
          <p:nvPr>
            <p:ph idx="1"/>
          </p:nvPr>
        </p:nvSpPr>
        <p:spPr>
          <a:xfrm>
            <a:off x="838200" y="1825625"/>
            <a:ext cx="10515600" cy="41132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88495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1028588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DF7EF2D-3C1A-424C-A354-A32F5C031732}"/>
              </a:ext>
            </a:extLst>
          </p:cNvPr>
          <p:cNvSpPr>
            <a:spLocks noGrp="1"/>
          </p:cNvSpPr>
          <p:nvPr>
            <p:ph type="title"/>
          </p:nvPr>
        </p:nvSpPr>
        <p:spPr>
          <a:xfrm>
            <a:off x="838200" y="365125"/>
            <a:ext cx="10515600" cy="1187811"/>
          </a:xfrm>
        </p:spPr>
        <p:txBody>
          <a:bodyPr/>
          <a:lstStyle/>
          <a:p>
            <a:r>
              <a:rPr lang="en-US" noProof="0"/>
              <a:t>Click to edit Master title style</a:t>
            </a:r>
          </a:p>
        </p:txBody>
      </p:sp>
      <p:sp>
        <p:nvSpPr>
          <p:cNvPr id="10" name="Content Placeholder 3">
            <a:extLst>
              <a:ext uri="{FF2B5EF4-FFF2-40B4-BE49-F238E27FC236}">
                <a16:creationId xmlns:a16="http://schemas.microsoft.com/office/drawing/2014/main" id="{10D7E270-C747-45FB-A97F-14B73F53F901}"/>
              </a:ext>
            </a:extLst>
          </p:cNvPr>
          <p:cNvSpPr>
            <a:spLocks noGrp="1"/>
          </p:cNvSpPr>
          <p:nvPr>
            <p:ph sz="half" idx="2"/>
          </p:nvPr>
        </p:nvSpPr>
        <p:spPr>
          <a:xfrm>
            <a:off x="6172200" y="1825625"/>
            <a:ext cx="5181600" cy="41132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63B39A0C-6C9B-424E-B638-435C971B9035}"/>
              </a:ext>
            </a:extLst>
          </p:cNvPr>
          <p:cNvSpPr>
            <a:spLocks noGrp="1"/>
          </p:cNvSpPr>
          <p:nvPr>
            <p:ph sz="half" idx="1"/>
          </p:nvPr>
        </p:nvSpPr>
        <p:spPr>
          <a:xfrm>
            <a:off x="838200" y="1825625"/>
            <a:ext cx="5181600" cy="41132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17668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1028588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DF7EF2D-3C1A-424C-A354-A32F5C031732}"/>
              </a:ext>
            </a:extLst>
          </p:cNvPr>
          <p:cNvSpPr>
            <a:spLocks noGrp="1"/>
          </p:cNvSpPr>
          <p:nvPr>
            <p:ph type="title"/>
          </p:nvPr>
        </p:nvSpPr>
        <p:spPr>
          <a:xfrm>
            <a:off x="838200" y="365125"/>
            <a:ext cx="10515600" cy="1187811"/>
          </a:xfrm>
        </p:spPr>
        <p:txBody>
          <a:bodyPr/>
          <a:lstStyle/>
          <a:p>
            <a:r>
              <a:rPr lang="en-US" noProof="0"/>
              <a:t>Click to edit Master title style</a:t>
            </a:r>
          </a:p>
        </p:txBody>
      </p:sp>
      <p:sp>
        <p:nvSpPr>
          <p:cNvPr id="10" name="Content Placeholder 3">
            <a:extLst>
              <a:ext uri="{FF2B5EF4-FFF2-40B4-BE49-F238E27FC236}">
                <a16:creationId xmlns:a16="http://schemas.microsoft.com/office/drawing/2014/main" id="{850A0897-12BD-44B8-A42A-3A5C2AF4D85E}"/>
              </a:ext>
            </a:extLst>
          </p:cNvPr>
          <p:cNvSpPr>
            <a:spLocks noGrp="1"/>
          </p:cNvSpPr>
          <p:nvPr>
            <p:ph sz="half" idx="2"/>
          </p:nvPr>
        </p:nvSpPr>
        <p:spPr>
          <a:xfrm>
            <a:off x="839788" y="2505075"/>
            <a:ext cx="5157787" cy="343381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4">
            <a:extLst>
              <a:ext uri="{FF2B5EF4-FFF2-40B4-BE49-F238E27FC236}">
                <a16:creationId xmlns:a16="http://schemas.microsoft.com/office/drawing/2014/main" id="{FB3B52FC-6C01-4691-8A4C-515E4AD91627}"/>
              </a:ext>
            </a:extLst>
          </p:cNvPr>
          <p:cNvSpPr>
            <a:spLocks noGrp="1"/>
          </p:cNvSpPr>
          <p:nvPr>
            <p:ph type="body" sz="quarter" idx="3"/>
          </p:nvPr>
        </p:nvSpPr>
        <p:spPr>
          <a:xfrm>
            <a:off x="6172200" y="1835405"/>
            <a:ext cx="5183188" cy="629019"/>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Content Placeholder 5">
            <a:extLst>
              <a:ext uri="{FF2B5EF4-FFF2-40B4-BE49-F238E27FC236}">
                <a16:creationId xmlns:a16="http://schemas.microsoft.com/office/drawing/2014/main" id="{7A7E6861-785E-404A-A922-8C16D9A32887}"/>
              </a:ext>
            </a:extLst>
          </p:cNvPr>
          <p:cNvSpPr>
            <a:spLocks noGrp="1"/>
          </p:cNvSpPr>
          <p:nvPr>
            <p:ph sz="quarter" idx="4"/>
          </p:nvPr>
        </p:nvSpPr>
        <p:spPr>
          <a:xfrm>
            <a:off x="6172200" y="2505075"/>
            <a:ext cx="5183188" cy="343381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2">
            <a:extLst>
              <a:ext uri="{FF2B5EF4-FFF2-40B4-BE49-F238E27FC236}">
                <a16:creationId xmlns:a16="http://schemas.microsoft.com/office/drawing/2014/main" id="{F5A918AA-979F-4672-80CF-28680D6021CA}"/>
              </a:ext>
            </a:extLst>
          </p:cNvPr>
          <p:cNvSpPr>
            <a:spLocks noGrp="1"/>
          </p:cNvSpPr>
          <p:nvPr>
            <p:ph type="body" idx="1"/>
          </p:nvPr>
        </p:nvSpPr>
        <p:spPr>
          <a:xfrm>
            <a:off x="839788" y="1835405"/>
            <a:ext cx="5157787" cy="629019"/>
          </a:xfrm>
        </p:spPr>
        <p:txBody>
          <a:bodyPr vert="horz" lIns="91440" tIns="45720" rIns="91440" bIns="45720" rtlCol="0" anchor="b">
            <a:normAutofit/>
          </a:bodyPr>
          <a:lstStyle>
            <a:lvl1pPr marL="0" indent="0">
              <a:buNone/>
              <a:defRPr lang="en-US" b="1">
                <a:solidFill>
                  <a:schemeClr val="tx1"/>
                </a:solidFill>
              </a:defRPr>
            </a:lvl1pPr>
          </a:lstStyle>
          <a:p>
            <a:pPr marL="228600" lvl="0" indent="-228600"/>
            <a:r>
              <a:rPr lang="en-US" noProof="0"/>
              <a:t>Edit Master text styles</a:t>
            </a:r>
          </a:p>
        </p:txBody>
      </p:sp>
    </p:spTree>
    <p:extLst>
      <p:ext uri="{BB962C8B-B14F-4D97-AF65-F5344CB8AC3E}">
        <p14:creationId xmlns:p14="http://schemas.microsoft.com/office/powerpoint/2010/main" val="664815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1028588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DF7EF2D-3C1A-424C-A354-A32F5C031732}"/>
              </a:ext>
            </a:extLst>
          </p:cNvPr>
          <p:cNvSpPr>
            <a:spLocks noGrp="1"/>
          </p:cNvSpPr>
          <p:nvPr>
            <p:ph type="title"/>
          </p:nvPr>
        </p:nvSpPr>
        <p:spPr>
          <a:xfrm>
            <a:off x="838200" y="365125"/>
            <a:ext cx="10515600" cy="1187811"/>
          </a:xfrm>
        </p:spPr>
        <p:txBody>
          <a:bodyPr/>
          <a:lstStyle/>
          <a:p>
            <a:r>
              <a:rPr lang="en-US" noProof="0"/>
              <a:t>Click to edit Master title style</a:t>
            </a:r>
          </a:p>
        </p:txBody>
      </p:sp>
    </p:spTree>
    <p:extLst>
      <p:ext uri="{BB962C8B-B14F-4D97-AF65-F5344CB8AC3E}">
        <p14:creationId xmlns:p14="http://schemas.microsoft.com/office/powerpoint/2010/main" val="461648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5/24/2019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BB3731-526F-4638-85F8-715D717FFC12}" type="slidenum">
              <a:rPr lang="en-US" noProof="0" smtClean="0"/>
              <a:t>‹#›</a:t>
            </a:fld>
            <a:endParaRPr lang="en-US" noProof="0"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8" name="Прямоугольник 2">
            <a:extLst>
              <a:ext uri="{FF2B5EF4-FFF2-40B4-BE49-F238E27FC236}">
                <a16:creationId xmlns:a16="http://schemas.microsoft.com/office/drawing/2014/main" id="{B60A9CB4-64D4-404E-A623-DB22162367C0}"/>
              </a:ext>
            </a:extLst>
          </p:cNvPr>
          <p:cNvSpPr/>
          <p:nvPr userDrawn="1"/>
        </p:nvSpPr>
        <p:spPr>
          <a:xfrm>
            <a:off x="4117848" y="0"/>
            <a:ext cx="8074152"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6" descr="Rectangle shape">
            <a:extLst>
              <a:ext uri="{FF2B5EF4-FFF2-40B4-BE49-F238E27FC236}">
                <a16:creationId xmlns:a16="http://schemas.microsoft.com/office/drawing/2014/main" id="{5C3E8AD8-2F47-46A5-B802-A303DF31FA8B}"/>
              </a:ext>
            </a:extLst>
          </p:cNvPr>
          <p:cNvSpPr/>
          <p:nvPr userDrawn="1"/>
        </p:nvSpPr>
        <p:spPr>
          <a:xfrm>
            <a:off x="1266000" y="4956850"/>
            <a:ext cx="1092600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6" descr="Rectangle shape">
            <a:extLst>
              <a:ext uri="{FF2B5EF4-FFF2-40B4-BE49-F238E27FC236}">
                <a16:creationId xmlns:a16="http://schemas.microsoft.com/office/drawing/2014/main" id="{5785ACBE-C3F3-45A6-B6F0-431ABD5D8DE4}"/>
              </a:ext>
            </a:extLst>
          </p:cNvPr>
          <p:cNvSpPr/>
          <p:nvPr userDrawn="1"/>
        </p:nvSpPr>
        <p:spPr>
          <a:xfrm>
            <a:off x="839789" y="4953080"/>
            <a:ext cx="426211" cy="2087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331952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17" descr="Rectangle shape">
            <a:extLst>
              <a:ext uri="{FF2B5EF4-FFF2-40B4-BE49-F238E27FC236}">
                <a16:creationId xmlns:a16="http://schemas.microsoft.com/office/drawing/2014/main" id="{15D87A62-16A6-44B8-898B-65CFFD5782A1}"/>
              </a:ext>
            </a:extLst>
          </p:cNvPr>
          <p:cNvSpPr/>
          <p:nvPr userDrawn="1"/>
        </p:nvSpPr>
        <p:spPr>
          <a:xfrm>
            <a:off x="0" y="1347938"/>
            <a:ext cx="32537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152441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DC30695-97E1-4601-8C7B-961D69628644}"/>
              </a:ext>
            </a:extLst>
          </p:cNvPr>
          <p:cNvSpPr/>
          <p:nvPr userDrawn="1"/>
        </p:nvSpPr>
        <p:spPr>
          <a:xfrm>
            <a:off x="838200" y="2385066"/>
            <a:ext cx="3749040" cy="447293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2055503"/>
            <a:ext cx="493776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Title 1">
            <a:extLst>
              <a:ext uri="{FF2B5EF4-FFF2-40B4-BE49-F238E27FC236}">
                <a16:creationId xmlns:a16="http://schemas.microsoft.com/office/drawing/2014/main" id="{5E2F7F93-6771-4952-8C83-385E2DEE1C38}"/>
              </a:ext>
            </a:extLst>
          </p:cNvPr>
          <p:cNvSpPr>
            <a:spLocks noGrp="1"/>
          </p:cNvSpPr>
          <p:nvPr>
            <p:ph type="title"/>
          </p:nvPr>
        </p:nvSpPr>
        <p:spPr>
          <a:xfrm>
            <a:off x="838200" y="457200"/>
            <a:ext cx="3749040" cy="1469907"/>
          </a:xfrm>
        </p:spPr>
        <p:txBody>
          <a:bodyPr lIns="274320" tIns="182880" rIns="274320" bIns="0" anchor="b"/>
          <a:lstStyle>
            <a:lvl1pPr>
              <a:defRPr sz="3200"/>
            </a:lvl1pPr>
          </a:lstStyle>
          <a:p>
            <a:r>
              <a:rPr lang="en-US" noProof="0"/>
              <a:t>Click to edit Master title style</a:t>
            </a:r>
          </a:p>
        </p:txBody>
      </p:sp>
      <p:sp>
        <p:nvSpPr>
          <p:cNvPr id="19" name="Text Placeholder 3">
            <a:extLst>
              <a:ext uri="{FF2B5EF4-FFF2-40B4-BE49-F238E27FC236}">
                <a16:creationId xmlns:a16="http://schemas.microsoft.com/office/drawing/2014/main" id="{140FF75E-8631-494C-BBBF-7C46D8735D77}"/>
              </a:ext>
            </a:extLst>
          </p:cNvPr>
          <p:cNvSpPr>
            <a:spLocks noGrp="1"/>
          </p:cNvSpPr>
          <p:nvPr>
            <p:ph type="body" sz="half" idx="2"/>
          </p:nvPr>
        </p:nvSpPr>
        <p:spPr>
          <a:xfrm>
            <a:off x="838200" y="2630078"/>
            <a:ext cx="3749040" cy="3238910"/>
          </a:xfrm>
        </p:spPr>
        <p:txBody>
          <a:bodyPr lIns="274320" tIns="182880" rIns="27432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20" name="Content Placeholder 2">
            <a:extLst>
              <a:ext uri="{FF2B5EF4-FFF2-40B4-BE49-F238E27FC236}">
                <a16:creationId xmlns:a16="http://schemas.microsoft.com/office/drawing/2014/main" id="{2B196433-397C-4024-BB40-8EDB069782B6}"/>
              </a:ext>
            </a:extLst>
          </p:cNvPr>
          <p:cNvSpPr>
            <a:spLocks noGrp="1"/>
          </p:cNvSpPr>
          <p:nvPr>
            <p:ph idx="1"/>
          </p:nvPr>
        </p:nvSpPr>
        <p:spPr>
          <a:xfrm>
            <a:off x="5267324" y="457201"/>
            <a:ext cx="6088063" cy="540385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24322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DC30695-97E1-4601-8C7B-961D69628644}"/>
              </a:ext>
            </a:extLst>
          </p:cNvPr>
          <p:cNvSpPr/>
          <p:nvPr userDrawn="1"/>
        </p:nvSpPr>
        <p:spPr>
          <a:xfrm>
            <a:off x="838200" y="2385066"/>
            <a:ext cx="3749040" cy="447293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2055503"/>
            <a:ext cx="493776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Title 1">
            <a:extLst>
              <a:ext uri="{FF2B5EF4-FFF2-40B4-BE49-F238E27FC236}">
                <a16:creationId xmlns:a16="http://schemas.microsoft.com/office/drawing/2014/main" id="{5E2F7F93-6771-4952-8C83-385E2DEE1C38}"/>
              </a:ext>
            </a:extLst>
          </p:cNvPr>
          <p:cNvSpPr>
            <a:spLocks noGrp="1"/>
          </p:cNvSpPr>
          <p:nvPr>
            <p:ph type="title"/>
          </p:nvPr>
        </p:nvSpPr>
        <p:spPr>
          <a:xfrm>
            <a:off x="838200" y="457200"/>
            <a:ext cx="3749040" cy="1469907"/>
          </a:xfrm>
        </p:spPr>
        <p:txBody>
          <a:bodyPr lIns="274320" tIns="182880" rIns="274320" bIns="0" anchor="b"/>
          <a:lstStyle>
            <a:lvl1pPr>
              <a:defRPr sz="3200"/>
            </a:lvl1pPr>
          </a:lstStyle>
          <a:p>
            <a:r>
              <a:rPr lang="en-US" noProof="0"/>
              <a:t>Click to edit Master title style</a:t>
            </a:r>
          </a:p>
        </p:txBody>
      </p:sp>
      <p:sp>
        <p:nvSpPr>
          <p:cNvPr id="19" name="Text Placeholder 3">
            <a:extLst>
              <a:ext uri="{FF2B5EF4-FFF2-40B4-BE49-F238E27FC236}">
                <a16:creationId xmlns:a16="http://schemas.microsoft.com/office/drawing/2014/main" id="{140FF75E-8631-494C-BBBF-7C46D8735D77}"/>
              </a:ext>
            </a:extLst>
          </p:cNvPr>
          <p:cNvSpPr>
            <a:spLocks noGrp="1"/>
          </p:cNvSpPr>
          <p:nvPr>
            <p:ph type="body" sz="half" idx="2"/>
          </p:nvPr>
        </p:nvSpPr>
        <p:spPr>
          <a:xfrm>
            <a:off x="838200" y="2630078"/>
            <a:ext cx="3749040" cy="3238910"/>
          </a:xfrm>
        </p:spPr>
        <p:txBody>
          <a:bodyPr lIns="274320" tIns="182880" rIns="27432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1" name="Picture Placeholder 2">
            <a:extLst>
              <a:ext uri="{FF2B5EF4-FFF2-40B4-BE49-F238E27FC236}">
                <a16:creationId xmlns:a16="http://schemas.microsoft.com/office/drawing/2014/main" id="{7644D3B2-87EE-4E9C-BEEE-DBEAEB852D59}"/>
              </a:ext>
            </a:extLst>
          </p:cNvPr>
          <p:cNvSpPr>
            <a:spLocks noGrp="1"/>
          </p:cNvSpPr>
          <p:nvPr>
            <p:ph type="pic" idx="1"/>
          </p:nvPr>
        </p:nvSpPr>
        <p:spPr>
          <a:xfrm>
            <a:off x="5267324" y="457201"/>
            <a:ext cx="6088063"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6930939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9789" y="707217"/>
            <a:ext cx="10512424" cy="606677"/>
          </a:xfrm>
        </p:spPr>
        <p:txBody>
          <a:bodyPr lIns="0" tIns="0" rIns="0" bIns="0" anchor="t"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a:t>
            </a:r>
          </a:p>
        </p:txBody>
      </p:sp>
      <p:sp>
        <p:nvSpPr>
          <p:cNvPr id="21" name="Text Placeholder 3">
            <a:extLst>
              <a:ext uri="{FF2B5EF4-FFF2-40B4-BE49-F238E27FC236}">
                <a16:creationId xmlns:a16="http://schemas.microsoft.com/office/drawing/2014/main" id="{605A03A4-E79C-49C5-A546-FF8E2D42E9D2}"/>
              </a:ext>
            </a:extLst>
          </p:cNvPr>
          <p:cNvSpPr>
            <a:spLocks noGrp="1"/>
          </p:cNvSpPr>
          <p:nvPr>
            <p:ph type="body" sz="half" idx="2"/>
          </p:nvPr>
        </p:nvSpPr>
        <p:spPr>
          <a:xfrm>
            <a:off x="883319" y="3054194"/>
            <a:ext cx="1616512" cy="519503"/>
          </a:xfrm>
        </p:spPr>
        <p:txBody>
          <a:bodyPr lIns="0" tIns="0" rIns="91440" bIns="0" anchor="t" anchorCtr="0">
            <a:normAutofit/>
          </a:bodyPr>
          <a:lstStyle>
            <a:lvl1pPr marL="0" indent="0">
              <a:lnSpc>
                <a:spcPct val="100000"/>
              </a:lnSpc>
              <a:spcBef>
                <a:spcPts val="0"/>
              </a:spcBef>
              <a:buNone/>
              <a:defRPr lang="en-US" sz="140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22" name="Text Placeholder 3">
            <a:extLst>
              <a:ext uri="{FF2B5EF4-FFF2-40B4-BE49-F238E27FC236}">
                <a16:creationId xmlns:a16="http://schemas.microsoft.com/office/drawing/2014/main" id="{9EA27EF7-FC6B-496C-B737-B9219950367E}"/>
              </a:ext>
            </a:extLst>
          </p:cNvPr>
          <p:cNvSpPr>
            <a:spLocks noGrp="1"/>
          </p:cNvSpPr>
          <p:nvPr>
            <p:ph type="body" sz="half" idx="34" hasCustomPrompt="1"/>
          </p:nvPr>
        </p:nvSpPr>
        <p:spPr>
          <a:xfrm>
            <a:off x="1465609" y="2023413"/>
            <a:ext cx="2752023" cy="896112"/>
          </a:xfrm>
        </p:spPr>
        <p:txBody>
          <a:bodyPr lIns="0" rIns="0" bIns="0" anchor="ctr" anchorCtr="0">
            <a:normAutofit/>
          </a:bodyPr>
          <a:lstStyle>
            <a:lvl1pPr marL="0" indent="0">
              <a:spcBef>
                <a:spcPts val="0"/>
              </a:spcBef>
              <a:buNone/>
              <a:defRPr lang="en-US" sz="20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23" name="Text Placeholder 3">
            <a:extLst>
              <a:ext uri="{FF2B5EF4-FFF2-40B4-BE49-F238E27FC236}">
                <a16:creationId xmlns:a16="http://schemas.microsoft.com/office/drawing/2014/main" id="{6C0E2C30-6E91-49DE-B7A1-6E32A19EC81D}"/>
              </a:ext>
            </a:extLst>
          </p:cNvPr>
          <p:cNvSpPr>
            <a:spLocks noGrp="1"/>
          </p:cNvSpPr>
          <p:nvPr>
            <p:ph type="body" sz="half" idx="36"/>
          </p:nvPr>
        </p:nvSpPr>
        <p:spPr>
          <a:xfrm>
            <a:off x="2512629" y="3054194"/>
            <a:ext cx="1623978" cy="519503"/>
          </a:xfrm>
        </p:spPr>
        <p:txBody>
          <a:bodyPr lIns="0" tIns="0" rIns="91440" bIns="0" anchor="t" anchorCtr="0">
            <a:normAutofit/>
          </a:bodyPr>
          <a:lstStyle>
            <a:lvl1pPr marL="0" indent="0">
              <a:lnSpc>
                <a:spcPct val="100000"/>
              </a:lnSpc>
              <a:spcBef>
                <a:spcPts val="0"/>
              </a:spcBef>
              <a:buNone/>
              <a:defRPr lang="en-US" sz="140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Edit Master text styles</a:t>
            </a:r>
          </a:p>
        </p:txBody>
      </p:sp>
      <p:sp>
        <p:nvSpPr>
          <p:cNvPr id="24" name="Picture Placeholder 12">
            <a:extLst>
              <a:ext uri="{FF2B5EF4-FFF2-40B4-BE49-F238E27FC236}">
                <a16:creationId xmlns:a16="http://schemas.microsoft.com/office/drawing/2014/main" id="{70BE5E73-C067-492F-BE30-5E3DADAD40EF}"/>
              </a:ext>
            </a:extLst>
          </p:cNvPr>
          <p:cNvSpPr>
            <a:spLocks noGrp="1"/>
          </p:cNvSpPr>
          <p:nvPr>
            <p:ph type="pic" sz="quarter" idx="37"/>
          </p:nvPr>
        </p:nvSpPr>
        <p:spPr>
          <a:xfrm>
            <a:off x="875852" y="3677189"/>
            <a:ext cx="1636776" cy="1618488"/>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5" name="Picture Placeholder 12">
            <a:extLst>
              <a:ext uri="{FF2B5EF4-FFF2-40B4-BE49-F238E27FC236}">
                <a16:creationId xmlns:a16="http://schemas.microsoft.com/office/drawing/2014/main" id="{36A9B448-4FDC-41F7-941E-5BF5A129057A}"/>
              </a:ext>
            </a:extLst>
          </p:cNvPr>
          <p:cNvSpPr>
            <a:spLocks noGrp="1"/>
          </p:cNvSpPr>
          <p:nvPr>
            <p:ph type="pic" sz="quarter" idx="38"/>
          </p:nvPr>
        </p:nvSpPr>
        <p:spPr>
          <a:xfrm>
            <a:off x="2499831" y="3677189"/>
            <a:ext cx="1636776" cy="1618488"/>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6" name="Text Placeholder 3">
            <a:extLst>
              <a:ext uri="{FF2B5EF4-FFF2-40B4-BE49-F238E27FC236}">
                <a16:creationId xmlns:a16="http://schemas.microsoft.com/office/drawing/2014/main" id="{90B3A413-8776-4B3B-931F-C132DAB3A425}"/>
              </a:ext>
            </a:extLst>
          </p:cNvPr>
          <p:cNvSpPr>
            <a:spLocks noGrp="1"/>
          </p:cNvSpPr>
          <p:nvPr>
            <p:ph type="body" sz="half" idx="39"/>
          </p:nvPr>
        </p:nvSpPr>
        <p:spPr>
          <a:xfrm>
            <a:off x="4912823" y="3054194"/>
            <a:ext cx="2113508" cy="519503"/>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Edit Master text styles</a:t>
            </a:r>
          </a:p>
        </p:txBody>
      </p:sp>
      <p:sp>
        <p:nvSpPr>
          <p:cNvPr id="27" name="Text Placeholder 3">
            <a:extLst>
              <a:ext uri="{FF2B5EF4-FFF2-40B4-BE49-F238E27FC236}">
                <a16:creationId xmlns:a16="http://schemas.microsoft.com/office/drawing/2014/main" id="{BAD0CCD5-B712-4DB2-BFE3-4D3461B29F6D}"/>
              </a:ext>
            </a:extLst>
          </p:cNvPr>
          <p:cNvSpPr>
            <a:spLocks noGrp="1"/>
          </p:cNvSpPr>
          <p:nvPr>
            <p:ph type="body" sz="half" idx="40" hasCustomPrompt="1"/>
          </p:nvPr>
        </p:nvSpPr>
        <p:spPr>
          <a:xfrm>
            <a:off x="5575353" y="2023413"/>
            <a:ext cx="1622417" cy="896112"/>
          </a:xfrm>
        </p:spPr>
        <p:txBody>
          <a:bodyPr lIns="0" rIns="0" bIns="0" anchor="ctr" anchorCtr="0">
            <a:normAutofit/>
          </a:bodyPr>
          <a:lstStyle>
            <a:lvl1pPr marL="0" indent="0">
              <a:spcBef>
                <a:spcPts val="0"/>
              </a:spcBef>
              <a:buNone/>
              <a:defRPr lang="en-US" sz="20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28" name="Picture Placeholder 12">
            <a:extLst>
              <a:ext uri="{FF2B5EF4-FFF2-40B4-BE49-F238E27FC236}">
                <a16:creationId xmlns:a16="http://schemas.microsoft.com/office/drawing/2014/main" id="{64125935-B0D3-4ABD-9BBA-A60E46D2C55C}"/>
              </a:ext>
            </a:extLst>
          </p:cNvPr>
          <p:cNvSpPr>
            <a:spLocks noGrp="1"/>
          </p:cNvSpPr>
          <p:nvPr>
            <p:ph type="pic" sz="quarter" idx="43"/>
          </p:nvPr>
        </p:nvSpPr>
        <p:spPr>
          <a:xfrm>
            <a:off x="4912823" y="3677189"/>
            <a:ext cx="2048256" cy="896112"/>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9" name="Text Placeholder 3">
            <a:extLst>
              <a:ext uri="{FF2B5EF4-FFF2-40B4-BE49-F238E27FC236}">
                <a16:creationId xmlns:a16="http://schemas.microsoft.com/office/drawing/2014/main" id="{47D3BA4D-FA26-44C8-B927-E42CC8E67B79}"/>
              </a:ext>
            </a:extLst>
          </p:cNvPr>
          <p:cNvSpPr>
            <a:spLocks noGrp="1"/>
          </p:cNvSpPr>
          <p:nvPr>
            <p:ph type="body" sz="half" idx="45"/>
          </p:nvPr>
        </p:nvSpPr>
        <p:spPr>
          <a:xfrm>
            <a:off x="7873425" y="3054194"/>
            <a:ext cx="2197044" cy="519503"/>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Edit Master text styles</a:t>
            </a:r>
          </a:p>
        </p:txBody>
      </p:sp>
      <p:sp>
        <p:nvSpPr>
          <p:cNvPr id="30" name="Text Placeholder 3">
            <a:extLst>
              <a:ext uri="{FF2B5EF4-FFF2-40B4-BE49-F238E27FC236}">
                <a16:creationId xmlns:a16="http://schemas.microsoft.com/office/drawing/2014/main" id="{2D2A84D7-2523-470B-A3C0-0140355D4F68}"/>
              </a:ext>
            </a:extLst>
          </p:cNvPr>
          <p:cNvSpPr>
            <a:spLocks noGrp="1"/>
          </p:cNvSpPr>
          <p:nvPr>
            <p:ph type="body" sz="half" idx="46" hasCustomPrompt="1"/>
          </p:nvPr>
        </p:nvSpPr>
        <p:spPr>
          <a:xfrm>
            <a:off x="8535245" y="2023413"/>
            <a:ext cx="1622417" cy="896112"/>
          </a:xfrm>
        </p:spPr>
        <p:txBody>
          <a:bodyPr lIns="0" rIns="0" bIns="0" anchor="ctr" anchorCtr="0">
            <a:normAutofit/>
          </a:bodyPr>
          <a:lstStyle>
            <a:lvl1pPr marL="0" indent="0">
              <a:spcBef>
                <a:spcPts val="0"/>
              </a:spcBef>
              <a:buNone/>
              <a:defRPr lang="en-US" sz="20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32" name="Text Placeholder 3">
            <a:extLst>
              <a:ext uri="{FF2B5EF4-FFF2-40B4-BE49-F238E27FC236}">
                <a16:creationId xmlns:a16="http://schemas.microsoft.com/office/drawing/2014/main" id="{55D1A91B-BB99-4DC7-B8F5-55514B49A9D1}"/>
              </a:ext>
            </a:extLst>
          </p:cNvPr>
          <p:cNvSpPr>
            <a:spLocks noGrp="1"/>
          </p:cNvSpPr>
          <p:nvPr>
            <p:ph type="body" sz="half" idx="49"/>
          </p:nvPr>
        </p:nvSpPr>
        <p:spPr>
          <a:xfrm>
            <a:off x="7873424" y="4355259"/>
            <a:ext cx="2197044" cy="519503"/>
          </a:xfrm>
        </p:spPr>
        <p:txBody>
          <a:bodyPr lIns="0" tIns="0" rIns="0" bIns="0" anchor="t" anchorCtr="0">
            <a:normAutofit/>
          </a:bodyPr>
          <a:lstStyle>
            <a:lvl1pPr marL="0" indent="0">
              <a:lnSpc>
                <a:spcPct val="100000"/>
              </a:lnSpc>
              <a:spcBef>
                <a:spcPts val="0"/>
              </a:spcBef>
              <a:buNone/>
              <a:defRPr lang="en-US" sz="1400" i="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Edit Master text styles</a:t>
            </a:r>
          </a:p>
        </p:txBody>
      </p:sp>
      <p:sp>
        <p:nvSpPr>
          <p:cNvPr id="33" name="Text Placeholder 3">
            <a:extLst>
              <a:ext uri="{FF2B5EF4-FFF2-40B4-BE49-F238E27FC236}">
                <a16:creationId xmlns:a16="http://schemas.microsoft.com/office/drawing/2014/main" id="{FFAB2C75-BBBF-4A4D-A633-7CEFFABAFE32}"/>
              </a:ext>
            </a:extLst>
          </p:cNvPr>
          <p:cNvSpPr>
            <a:spLocks noGrp="1"/>
          </p:cNvSpPr>
          <p:nvPr>
            <p:ph type="body" sz="half" idx="51"/>
          </p:nvPr>
        </p:nvSpPr>
        <p:spPr>
          <a:xfrm>
            <a:off x="4912823" y="4776173"/>
            <a:ext cx="2048256" cy="519503"/>
          </a:xfrm>
        </p:spPr>
        <p:txBody>
          <a:bodyPr lIns="0" tIns="0" rIns="0" bIns="0" anchor="t" anchorCtr="0">
            <a:normAutofit/>
          </a:bodyPr>
          <a:lstStyle>
            <a:lvl1pPr marL="0" indent="0">
              <a:lnSpc>
                <a:spcPct val="100000"/>
              </a:lnSpc>
              <a:spcBef>
                <a:spcPts val="0"/>
              </a:spcBef>
              <a:buNone/>
              <a:defRPr lang="en-US" sz="1400" i="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Edit Master text styles</a:t>
            </a:r>
          </a:p>
        </p:txBody>
      </p:sp>
      <p:sp>
        <p:nvSpPr>
          <p:cNvPr id="34" name="Text Placeholder 7">
            <a:extLst>
              <a:ext uri="{FF2B5EF4-FFF2-40B4-BE49-F238E27FC236}">
                <a16:creationId xmlns:a16="http://schemas.microsoft.com/office/drawing/2014/main" id="{83CD3289-0FBC-4854-8EB2-ADD41F89CA4F}"/>
              </a:ext>
            </a:extLst>
          </p:cNvPr>
          <p:cNvSpPr>
            <a:spLocks noGrp="1"/>
          </p:cNvSpPr>
          <p:nvPr>
            <p:ph type="body" sz="quarter" idx="25" hasCustomPrompt="1"/>
          </p:nvPr>
        </p:nvSpPr>
        <p:spPr>
          <a:xfrm>
            <a:off x="823358" y="2023413"/>
            <a:ext cx="558402" cy="896112"/>
          </a:xfrm>
        </p:spPr>
        <p:txBody>
          <a:bodyPr lIns="0" tIns="0" rIns="0" bIns="0">
            <a:noAutofit/>
          </a:bodyPr>
          <a:lstStyle>
            <a:lvl1pPr marL="0" indent="0" algn="l">
              <a:buNone/>
              <a:defRPr sz="7000" b="1">
                <a:solidFill>
                  <a:schemeClr val="tx2"/>
                </a:solidFill>
                <a:latin typeface="+mj-lt"/>
                <a:ea typeface="Tahoma" panose="020B0604030504040204" pitchFamily="34" charset="0"/>
                <a:cs typeface="Tahoma" panose="020B0604030504040204" pitchFamily="34" charset="0"/>
              </a:defRPr>
            </a:lvl1pPr>
          </a:lstStyle>
          <a:p>
            <a:pPr lvl="0"/>
            <a:r>
              <a:rPr lang="en-US" noProof="0"/>
              <a:t>1</a:t>
            </a:r>
          </a:p>
        </p:txBody>
      </p:sp>
      <p:sp>
        <p:nvSpPr>
          <p:cNvPr id="36" name="Text Placeholder 7">
            <a:extLst>
              <a:ext uri="{FF2B5EF4-FFF2-40B4-BE49-F238E27FC236}">
                <a16:creationId xmlns:a16="http://schemas.microsoft.com/office/drawing/2014/main" id="{2F18CD59-6602-4DEC-9B12-412E6BAF9283}"/>
              </a:ext>
            </a:extLst>
          </p:cNvPr>
          <p:cNvSpPr>
            <a:spLocks noGrp="1"/>
          </p:cNvSpPr>
          <p:nvPr>
            <p:ph type="body" sz="quarter" idx="52" hasCustomPrompt="1"/>
          </p:nvPr>
        </p:nvSpPr>
        <p:spPr>
          <a:xfrm>
            <a:off x="4912823" y="2023413"/>
            <a:ext cx="558402" cy="896112"/>
          </a:xfrm>
        </p:spPr>
        <p:txBody>
          <a:bodyPr lIns="0" tIns="0" rIns="0" bIns="0">
            <a:noAutofit/>
          </a:bodyPr>
          <a:lstStyle>
            <a:lvl1pPr marL="0" indent="0" algn="l">
              <a:buNone/>
              <a:defRPr sz="7000" b="1">
                <a:solidFill>
                  <a:schemeClr val="tx2"/>
                </a:solidFill>
                <a:latin typeface="+mj-lt"/>
                <a:ea typeface="Tahoma" panose="020B0604030504040204" pitchFamily="34" charset="0"/>
                <a:cs typeface="Tahoma" panose="020B0604030504040204" pitchFamily="34" charset="0"/>
              </a:defRPr>
            </a:lvl1pPr>
          </a:lstStyle>
          <a:p>
            <a:pPr lvl="0"/>
            <a:r>
              <a:rPr lang="en-US" noProof="0"/>
              <a:t>1</a:t>
            </a:r>
          </a:p>
        </p:txBody>
      </p:sp>
      <p:sp>
        <p:nvSpPr>
          <p:cNvPr id="37" name="Text Placeholder 7">
            <a:extLst>
              <a:ext uri="{FF2B5EF4-FFF2-40B4-BE49-F238E27FC236}">
                <a16:creationId xmlns:a16="http://schemas.microsoft.com/office/drawing/2014/main" id="{88B09568-0B94-4B51-BE65-A72C65C3D7DA}"/>
              </a:ext>
            </a:extLst>
          </p:cNvPr>
          <p:cNvSpPr>
            <a:spLocks noGrp="1"/>
          </p:cNvSpPr>
          <p:nvPr>
            <p:ph type="body" sz="quarter" idx="53" hasCustomPrompt="1"/>
          </p:nvPr>
        </p:nvSpPr>
        <p:spPr>
          <a:xfrm>
            <a:off x="7873424" y="2023413"/>
            <a:ext cx="558402" cy="896112"/>
          </a:xfrm>
        </p:spPr>
        <p:txBody>
          <a:bodyPr lIns="0" tIns="0" rIns="0" bIns="0">
            <a:noAutofit/>
          </a:bodyPr>
          <a:lstStyle>
            <a:lvl1pPr marL="0" indent="0" algn="l">
              <a:buNone/>
              <a:defRPr sz="7000" b="1">
                <a:solidFill>
                  <a:schemeClr val="tx2"/>
                </a:solidFill>
                <a:latin typeface="+mj-lt"/>
                <a:ea typeface="Tahoma" panose="020B0604030504040204" pitchFamily="34" charset="0"/>
                <a:cs typeface="Tahoma" panose="020B0604030504040204" pitchFamily="34" charset="0"/>
              </a:defRPr>
            </a:lvl1pPr>
          </a:lstStyle>
          <a:p>
            <a:pPr lvl="0"/>
            <a:r>
              <a:rPr lang="en-US" noProof="0"/>
              <a:t>1</a:t>
            </a:r>
          </a:p>
        </p:txBody>
      </p:sp>
      <p:sp>
        <p:nvSpPr>
          <p:cNvPr id="39" name="Picture Placeholder 13">
            <a:extLst>
              <a:ext uri="{FF2B5EF4-FFF2-40B4-BE49-F238E27FC236}">
                <a16:creationId xmlns:a16="http://schemas.microsoft.com/office/drawing/2014/main" id="{E930664F-8C64-4436-9DD1-1ECED305C6E1}"/>
              </a:ext>
            </a:extLst>
          </p:cNvPr>
          <p:cNvSpPr>
            <a:spLocks noGrp="1"/>
          </p:cNvSpPr>
          <p:nvPr>
            <p:ph type="pic" sz="quarter" idx="16"/>
          </p:nvPr>
        </p:nvSpPr>
        <p:spPr>
          <a:xfrm>
            <a:off x="7873424" y="3677189"/>
            <a:ext cx="2331720" cy="539496"/>
          </a:xfrm>
          <a:ln>
            <a:solidFill>
              <a:srgbClr val="000000">
                <a:alpha val="30196"/>
              </a:srgbClr>
            </a:solid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40" name="Text Placeholder 3">
            <a:extLst>
              <a:ext uri="{FF2B5EF4-FFF2-40B4-BE49-F238E27FC236}">
                <a16:creationId xmlns:a16="http://schemas.microsoft.com/office/drawing/2014/main" id="{315834F5-9ACD-4898-B96E-8C732881FF01}"/>
              </a:ext>
            </a:extLst>
          </p:cNvPr>
          <p:cNvSpPr>
            <a:spLocks noGrp="1"/>
          </p:cNvSpPr>
          <p:nvPr>
            <p:ph type="body" sz="half" idx="50"/>
          </p:nvPr>
        </p:nvSpPr>
        <p:spPr>
          <a:xfrm>
            <a:off x="2359124" y="5706529"/>
            <a:ext cx="8993089" cy="365122"/>
          </a:xfrm>
        </p:spPr>
        <p:txBody>
          <a:bodyPr lIns="0" tIns="0" rIns="0" bIns="0" anchor="t" anchorCtr="0">
            <a:normAutofit/>
          </a:bodyPr>
          <a:lstStyle>
            <a:lvl1pPr marL="0" indent="0" algn="r">
              <a:lnSpc>
                <a:spcPct val="100000"/>
              </a:lnSpc>
              <a:spcBef>
                <a:spcPts val="0"/>
              </a:spcBef>
              <a:buNone/>
              <a:defRPr lang="en-US" sz="120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Tree>
    <p:extLst>
      <p:ext uri="{BB962C8B-B14F-4D97-AF65-F5344CB8AC3E}">
        <p14:creationId xmlns:p14="http://schemas.microsoft.com/office/powerpoint/2010/main" val="1686891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noProof="0"/>
              <a:t>MM.DD.20XX</a:t>
            </a:r>
            <a:endParaRPr lang="en-US" noProof="0" dirty="0"/>
          </a:p>
        </p:txBody>
      </p:sp>
      <p:sp>
        <p:nvSpPr>
          <p:cNvPr id="6" name="Footer Placeholder 5"/>
          <p:cNvSpPr>
            <a:spLocks noGrp="1"/>
          </p:cNvSpPr>
          <p:nvPr>
            <p:ph type="ftr" sz="quarter" idx="11"/>
          </p:nvPr>
        </p:nvSpPr>
        <p:spPr/>
        <p:txBody>
          <a:bodyPr/>
          <a:lstStyle/>
          <a:p>
            <a:r>
              <a:rPr lang="en-US" noProof="0"/>
              <a:t>ADD A FOOTER</a:t>
            </a:r>
            <a:endParaRPr lang="en-US" noProof="0" dirty="0"/>
          </a:p>
        </p:txBody>
      </p:sp>
      <p:sp>
        <p:nvSpPr>
          <p:cNvPr id="7" name="Slide Number Placeholder 6"/>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9" name="Rectangle 8">
            <a:extLst>
              <a:ext uri="{FF2B5EF4-FFF2-40B4-BE49-F238E27FC236}">
                <a16:creationId xmlns:a16="http://schemas.microsoft.com/office/drawing/2014/main" id="{85929BCA-5936-4ACE-8CB9-5F46405B370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descr="Rectangle shape">
            <a:extLst>
              <a:ext uri="{FF2B5EF4-FFF2-40B4-BE49-F238E27FC236}">
                <a16:creationId xmlns:a16="http://schemas.microsoft.com/office/drawing/2014/main" id="{01078529-C5AF-4DB9-B305-EF7998C3D13C}"/>
              </a:ext>
            </a:extLst>
          </p:cNvPr>
          <p:cNvSpPr/>
          <p:nvPr userDrawn="1"/>
        </p:nvSpPr>
        <p:spPr>
          <a:xfrm>
            <a:off x="-1" y="1593587"/>
            <a:ext cx="1028588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76973122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noProof="0"/>
              <a:t>MM.DD.20XX</a:t>
            </a:r>
            <a:endParaRPr lang="en-US" noProof="0" dirty="0"/>
          </a:p>
        </p:txBody>
      </p:sp>
      <p:sp>
        <p:nvSpPr>
          <p:cNvPr id="8" name="Footer Placeholder 7"/>
          <p:cNvSpPr>
            <a:spLocks noGrp="1"/>
          </p:cNvSpPr>
          <p:nvPr>
            <p:ph type="ftr" sz="quarter" idx="11"/>
          </p:nvPr>
        </p:nvSpPr>
        <p:spPr/>
        <p:txBody>
          <a:bodyPr/>
          <a:lstStyle/>
          <a:p>
            <a:r>
              <a:rPr lang="en-US" noProof="0"/>
              <a:t>ADD A FOOTER</a:t>
            </a:r>
            <a:endParaRPr lang="en-US" noProof="0" dirty="0"/>
          </a:p>
        </p:txBody>
      </p:sp>
      <p:sp>
        <p:nvSpPr>
          <p:cNvPr id="9" name="Slide Number Placeholder 8"/>
          <p:cNvSpPr>
            <a:spLocks noGrp="1"/>
          </p:cNvSpPr>
          <p:nvPr>
            <p:ph type="sldNum" sz="quarter" idx="12"/>
          </p:nvPr>
        </p:nvSpPr>
        <p:spPr/>
        <p:txBody>
          <a:bodyPr/>
          <a:lstStyle/>
          <a:p>
            <a:fld id="{D9BB3731-526F-4638-85F8-715D717FFC12}" type="slidenum">
              <a:rPr lang="en-US" noProof="0" smtClean="0"/>
              <a:t>‹#›</a:t>
            </a:fld>
            <a:endParaRPr lang="en-US" noProof="0"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8220E6D2-CADD-42D5-8B37-19D765D09B81}"/>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descr="Rectangle shape">
            <a:extLst>
              <a:ext uri="{FF2B5EF4-FFF2-40B4-BE49-F238E27FC236}">
                <a16:creationId xmlns:a16="http://schemas.microsoft.com/office/drawing/2014/main" id="{97A04018-C884-4CCD-B41D-CCE3C841DEED}"/>
              </a:ext>
            </a:extLst>
          </p:cNvPr>
          <p:cNvSpPr/>
          <p:nvPr userDrawn="1"/>
        </p:nvSpPr>
        <p:spPr>
          <a:xfrm>
            <a:off x="-1" y="1593587"/>
            <a:ext cx="1028588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8817682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noProof="0"/>
              <a:t>MM.DD.20XX</a:t>
            </a:r>
            <a:endParaRPr lang="en-US" noProof="0" dirty="0"/>
          </a:p>
        </p:txBody>
      </p:sp>
      <p:sp>
        <p:nvSpPr>
          <p:cNvPr id="4" name="Footer Placeholder 3"/>
          <p:cNvSpPr>
            <a:spLocks noGrp="1"/>
          </p:cNvSpPr>
          <p:nvPr>
            <p:ph type="ftr" sz="quarter" idx="11"/>
          </p:nvPr>
        </p:nvSpPr>
        <p:spPr/>
        <p:txBody>
          <a:bodyPr/>
          <a:lstStyle/>
          <a:p>
            <a:r>
              <a:rPr lang="en-US" noProof="0"/>
              <a:t>ADD A FOOTER</a:t>
            </a:r>
            <a:endParaRPr lang="en-US" noProof="0" dirty="0"/>
          </a:p>
        </p:txBody>
      </p:sp>
      <p:sp>
        <p:nvSpPr>
          <p:cNvPr id="5" name="Slide Number Placeholder 4"/>
          <p:cNvSpPr>
            <a:spLocks noGrp="1"/>
          </p:cNvSpPr>
          <p:nvPr>
            <p:ph type="sldNum" sz="quarter" idx="12"/>
          </p:nvPr>
        </p:nvSpPr>
        <p:spPr/>
        <p:txBody>
          <a:bodyPr/>
          <a:lstStyle/>
          <a:p>
            <a:fld id="{D9BB3731-526F-4638-85F8-715D717FFC12}" type="slidenum">
              <a:rPr lang="en-US" noProof="0" smtClean="0"/>
              <a:t>‹#›</a:t>
            </a:fld>
            <a:endParaRPr lang="en-US" noProof="0"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11DDD056-0F93-4263-B28C-AE1BB423AD36}"/>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11" descr="Rectangle shape">
            <a:extLst>
              <a:ext uri="{FF2B5EF4-FFF2-40B4-BE49-F238E27FC236}">
                <a16:creationId xmlns:a16="http://schemas.microsoft.com/office/drawing/2014/main" id="{0D4FE4B2-26A6-443C-B28E-E365E6D3AEE9}"/>
              </a:ext>
            </a:extLst>
          </p:cNvPr>
          <p:cNvSpPr/>
          <p:nvPr userDrawn="1"/>
        </p:nvSpPr>
        <p:spPr>
          <a:xfrm>
            <a:off x="-1" y="1593587"/>
            <a:ext cx="1028588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39863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a:t>MM.DD.20XX</a:t>
            </a:r>
            <a:endParaRPr lang="en-US" noProof="0" dirty="0"/>
          </a:p>
        </p:txBody>
      </p:sp>
      <p:sp>
        <p:nvSpPr>
          <p:cNvPr id="3" name="Footer Placeholder 2"/>
          <p:cNvSpPr>
            <a:spLocks noGrp="1"/>
          </p:cNvSpPr>
          <p:nvPr>
            <p:ph type="ftr" sz="quarter" idx="11"/>
          </p:nvPr>
        </p:nvSpPr>
        <p:spPr/>
        <p:txBody>
          <a:bodyPr/>
          <a:lstStyle/>
          <a:p>
            <a:r>
              <a:rPr lang="en-US" noProof="0"/>
              <a:t>ADD A FOOTER</a:t>
            </a:r>
            <a:endParaRPr lang="en-US" noProof="0" dirty="0"/>
          </a:p>
        </p:txBody>
      </p:sp>
      <p:sp>
        <p:nvSpPr>
          <p:cNvPr id="4" name="Slide Number Placeholder 3"/>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5" name="Rectangle 4">
            <a:extLst>
              <a:ext uri="{FF2B5EF4-FFF2-40B4-BE49-F238E27FC236}">
                <a16:creationId xmlns:a16="http://schemas.microsoft.com/office/drawing/2014/main" id="{2B2178AD-C4E2-4C63-8542-2E70FCC5CBB5}"/>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17" descr="Rectangle shape">
            <a:extLst>
              <a:ext uri="{FF2B5EF4-FFF2-40B4-BE49-F238E27FC236}">
                <a16:creationId xmlns:a16="http://schemas.microsoft.com/office/drawing/2014/main" id="{151D110A-AAE4-406C-9DC8-71550F471858}"/>
              </a:ext>
            </a:extLst>
          </p:cNvPr>
          <p:cNvSpPr/>
          <p:nvPr userDrawn="1"/>
        </p:nvSpPr>
        <p:spPr>
          <a:xfrm>
            <a:off x="0" y="1347938"/>
            <a:ext cx="32537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751517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r>
              <a:rPr lang="en-US" noProof="0"/>
              <a:t>MM.DD.20XX</a:t>
            </a:r>
            <a:endParaRPr lang="en-US" noProof="0" dirty="0"/>
          </a:p>
        </p:txBody>
      </p:sp>
      <p:sp>
        <p:nvSpPr>
          <p:cNvPr id="6" name="Footer Placeholder 5"/>
          <p:cNvSpPr>
            <a:spLocks noGrp="1"/>
          </p:cNvSpPr>
          <p:nvPr>
            <p:ph type="ftr" sz="quarter" idx="11"/>
          </p:nvPr>
        </p:nvSpPr>
        <p:spPr/>
        <p:txBody>
          <a:bodyPr/>
          <a:lstStyle/>
          <a:p>
            <a:r>
              <a:rPr lang="en-US" noProof="0"/>
              <a:t>ADD A FOOTER</a:t>
            </a:r>
            <a:endParaRPr lang="en-US" noProof="0" dirty="0"/>
          </a:p>
        </p:txBody>
      </p:sp>
      <p:sp>
        <p:nvSpPr>
          <p:cNvPr id="7" name="Slide Number Placeholder 6"/>
          <p:cNvSpPr>
            <a:spLocks noGrp="1"/>
          </p:cNvSpPr>
          <p:nvPr>
            <p:ph type="sldNum" sz="quarter" idx="12"/>
          </p:nvPr>
        </p:nvSpPr>
        <p:spPr/>
        <p:txBody>
          <a:bodyPr/>
          <a:lstStyle/>
          <a:p>
            <a:fld id="{D9BB3731-526F-4638-85F8-715D717FFC12}" type="slidenum">
              <a:rPr lang="en-US" noProof="0" smtClean="0"/>
              <a:t>‹#›</a:t>
            </a:fld>
            <a:endParaRPr lang="en-US" noProof="0"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6B2C1FB5-1FB6-492C-A5C2-11C739A65B89}"/>
              </a:ext>
            </a:extLst>
          </p:cNvPr>
          <p:cNvSpPr/>
          <p:nvPr userDrawn="1"/>
        </p:nvSpPr>
        <p:spPr>
          <a:xfrm>
            <a:off x="838200" y="2385066"/>
            <a:ext cx="3749040" cy="447293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B135C5BD-8CDD-40C0-8125-CF9E72BF6F61}"/>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descr="Rectangle shape">
            <a:extLst>
              <a:ext uri="{FF2B5EF4-FFF2-40B4-BE49-F238E27FC236}">
                <a16:creationId xmlns:a16="http://schemas.microsoft.com/office/drawing/2014/main" id="{9DFE06AE-9A76-4A03-998C-68DBBE447E8B}"/>
              </a:ext>
            </a:extLst>
          </p:cNvPr>
          <p:cNvSpPr/>
          <p:nvPr userDrawn="1"/>
        </p:nvSpPr>
        <p:spPr>
          <a:xfrm>
            <a:off x="-1" y="2055503"/>
            <a:ext cx="493776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00109927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r>
              <a:rPr lang="en-US" noProof="0"/>
              <a:t>MM.DD.20XX</a:t>
            </a:r>
            <a:endParaRPr lang="en-US" noProof="0" dirty="0"/>
          </a:p>
        </p:txBody>
      </p:sp>
      <p:sp>
        <p:nvSpPr>
          <p:cNvPr id="6" name="Footer Placeholder 5"/>
          <p:cNvSpPr>
            <a:spLocks noGrp="1"/>
          </p:cNvSpPr>
          <p:nvPr>
            <p:ph type="ftr" sz="quarter" idx="11"/>
          </p:nvPr>
        </p:nvSpPr>
        <p:spPr/>
        <p:txBody>
          <a:bodyPr/>
          <a:lstStyle/>
          <a:p>
            <a:r>
              <a:rPr lang="en-US" noProof="0"/>
              <a:t>ADD A FOOTER</a:t>
            </a:r>
            <a:endParaRPr lang="en-US" noProof="0" dirty="0"/>
          </a:p>
        </p:txBody>
      </p:sp>
      <p:sp>
        <p:nvSpPr>
          <p:cNvPr id="7" name="Slide Number Placeholder 6"/>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8" name="Rectangle 7">
            <a:extLst>
              <a:ext uri="{FF2B5EF4-FFF2-40B4-BE49-F238E27FC236}">
                <a16:creationId xmlns:a16="http://schemas.microsoft.com/office/drawing/2014/main" id="{C415E8E5-C55E-49D1-9C74-190199D95683}"/>
              </a:ext>
            </a:extLst>
          </p:cNvPr>
          <p:cNvSpPr/>
          <p:nvPr userDrawn="1"/>
        </p:nvSpPr>
        <p:spPr>
          <a:xfrm>
            <a:off x="838200" y="2385066"/>
            <a:ext cx="3749040" cy="447293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B9DA411E-DBF6-45D3-80DE-05FC1CA9E400}"/>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descr="Rectangle shape">
            <a:extLst>
              <a:ext uri="{FF2B5EF4-FFF2-40B4-BE49-F238E27FC236}">
                <a16:creationId xmlns:a16="http://schemas.microsoft.com/office/drawing/2014/main" id="{BAE4D683-B831-4E38-849B-E06B71149AC6}"/>
              </a:ext>
            </a:extLst>
          </p:cNvPr>
          <p:cNvSpPr/>
          <p:nvPr userDrawn="1"/>
        </p:nvSpPr>
        <p:spPr>
          <a:xfrm>
            <a:off x="-1" y="2055503"/>
            <a:ext cx="493776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393685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3.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r>
              <a:rPr lang="en-US" noProof="0"/>
              <a:t>MM.DD.20XX</a:t>
            </a:r>
            <a:endParaRPr lang="en-US" noProof="0"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noProof="0"/>
              <a:t>ADD A FOOTER</a:t>
            </a:r>
            <a:endParaRPr lang="en-US" noProof="0"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9BB3731-526F-4638-85F8-715D717FFC12}" type="slidenum">
              <a:rPr lang="en-US" noProof="0" smtClean="0"/>
              <a:pPr/>
              <a:t>‹#›</a:t>
            </a:fld>
            <a:endParaRPr lang="en-US" noProof="0" dirty="0"/>
          </a:p>
        </p:txBody>
      </p:sp>
    </p:spTree>
    <p:extLst>
      <p:ext uri="{BB962C8B-B14F-4D97-AF65-F5344CB8AC3E}">
        <p14:creationId xmlns:p14="http://schemas.microsoft.com/office/powerpoint/2010/main" val="3505144590"/>
      </p:ext>
    </p:extLst>
  </p:cSld>
  <p:clrMap bg1="lt1" tx1="dk1" bg2="lt2" tx2="dk2" accent1="accent1" accent2="accent2" accent3="accent3" accent4="accent4" accent5="accent5" accent6="accent6" hlink="hlink" folHlink="folHlink"/>
  <p:sldLayoutIdLst>
    <p:sldLayoutId id="2147484816" r:id="rId1"/>
    <p:sldLayoutId id="2147484817" r:id="rId2"/>
    <p:sldLayoutId id="2147484818" r:id="rId3"/>
    <p:sldLayoutId id="2147484819" r:id="rId4"/>
    <p:sldLayoutId id="2147484820" r:id="rId5"/>
    <p:sldLayoutId id="2147484821" r:id="rId6"/>
    <p:sldLayoutId id="2147484822" r:id="rId7"/>
    <p:sldLayoutId id="2147484823" r:id="rId8"/>
    <p:sldLayoutId id="2147484824" r:id="rId9"/>
    <p:sldLayoutId id="2147484825" r:id="rId10"/>
    <p:sldLayoutId id="2147484826" r:id="rId11"/>
    <p:sldLayoutId id="2147484827" r:id="rId12"/>
    <p:sldLayoutId id="2147484828" r:id="rId13"/>
    <p:sldLayoutId id="2147484829" r:id="rId14"/>
    <p:sldLayoutId id="2147484830" r:id="rId15"/>
    <p:sldLayoutId id="2147484831" r:id="rId16"/>
    <p:sldLayoutId id="2147484832" r:id="rId17"/>
    <p:sldLayoutId id="2147484834" r:id="rId18"/>
    <p:sldLayoutId id="2147484835" r:id="rId19"/>
    <p:sldLayoutId id="2147484836" r:id="rId20"/>
    <p:sldLayoutId id="2147484837" r:id="rId21"/>
    <p:sldLayoutId id="2147484838" r:id="rId22"/>
    <p:sldLayoutId id="2147484839" r:id="rId23"/>
    <p:sldLayoutId id="2147483684" r:id="rId24"/>
    <p:sldLayoutId id="2147483685" r:id="rId25"/>
    <p:sldLayoutId id="2147483686" r:id="rId26"/>
    <p:sldLayoutId id="2147483689" r:id="rId27"/>
    <p:sldLayoutId id="2147483690" r:id="rId28"/>
    <p:sldLayoutId id="2147483691" r:id="rId29"/>
    <p:sldLayoutId id="2147483692" r:id="rId30"/>
    <p:sldLayoutId id="2147483687" r:id="rId31"/>
    <p:sldLayoutId id="2147483693" r:id="rId32"/>
    <p:sldLayoutId id="2147483683" r:id="rId33"/>
  </p:sldLayoutIdLst>
  <p:hf hdr="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userDrawn="1">
          <p15:clr>
            <a:srgbClr val="F26B43"/>
          </p15:clr>
        </p15:guide>
        <p15:guide id="2" pos="7151" userDrawn="1">
          <p15:clr>
            <a:srgbClr val="F26B43"/>
          </p15:clr>
        </p15:guide>
        <p15:guide id="3" pos="529" userDrawn="1">
          <p15:clr>
            <a:srgbClr val="F26B43"/>
          </p15:clr>
        </p15:guide>
        <p15:guide id="4" orient="horz" pos="3816" userDrawn="1">
          <p15:clr>
            <a:srgbClr val="F26B43"/>
          </p15:clr>
        </p15:guide>
        <p15:guide id="5" orient="horz" pos="4065" userDrawn="1">
          <p15:clr>
            <a:srgbClr val="F26B43"/>
          </p15:clr>
        </p15:guide>
        <p15:guide id="6" orient="horz" pos="482" userDrawn="1">
          <p15:clr>
            <a:srgbClr val="F26B43"/>
          </p15:clr>
        </p15:guide>
        <p15:guide id="7" pos="3840" userDrawn="1">
          <p15:clr>
            <a:srgbClr val="F26B43"/>
          </p15:clr>
        </p15:guide>
        <p15:guide id="8" orient="horz" pos="2160" userDrawn="1">
          <p15:clr>
            <a:srgbClr val="F26B43"/>
          </p15:clr>
        </p15:guide>
        <p15:guide id="9" pos="3318" userDrawn="1">
          <p15:clr>
            <a:srgbClr val="F26B43"/>
          </p15:clr>
        </p15:guide>
        <p15:guide id="10" pos="43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9.xml"/><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0.xml"/><Relationship Id="rId5" Type="http://schemas.openxmlformats.org/officeDocument/2006/relationships/image" Target="../media/image15.png"/><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2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jp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2.jpg"/><Relationship Id="rId2" Type="http://schemas.openxmlformats.org/officeDocument/2006/relationships/image" Target="../media/image23.png"/><Relationship Id="rId1" Type="http://schemas.openxmlformats.org/officeDocument/2006/relationships/slideLayout" Target="../slideLayouts/slideLayout22.xml"/><Relationship Id="rId6" Type="http://schemas.openxmlformats.org/officeDocument/2006/relationships/image" Target="../media/image27.png"/><Relationship Id="rId11" Type="http://schemas.openxmlformats.org/officeDocument/2006/relationships/image" Target="../media/image31.jpg"/><Relationship Id="rId5" Type="http://schemas.openxmlformats.org/officeDocument/2006/relationships/image" Target="../media/image26.svg"/><Relationship Id="rId10" Type="http://schemas.openxmlformats.org/officeDocument/2006/relationships/image" Target="../media/image9.png"/><Relationship Id="rId4" Type="http://schemas.openxmlformats.org/officeDocument/2006/relationships/image" Target="../media/image25.png"/><Relationship Id="rId9"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hyperlink" Target="http://www.opc-dc.gov/" TargetMode="External"/><Relationship Id="rId2" Type="http://schemas.openxmlformats.org/officeDocument/2006/relationships/hyperlink" Target="mailto:info@opc-dc.gov" TargetMode="External"/><Relationship Id="rId1" Type="http://schemas.openxmlformats.org/officeDocument/2006/relationships/slideLayout" Target="../slideLayouts/slideLayout2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AD1BA9-BAC1-467A-8BAC-793E25FD0327}"/>
              </a:ext>
            </a:extLst>
          </p:cNvPr>
          <p:cNvSpPr>
            <a:spLocks noGrp="1"/>
          </p:cNvSpPr>
          <p:nvPr>
            <p:ph type="title"/>
          </p:nvPr>
        </p:nvSpPr>
        <p:spPr>
          <a:xfrm>
            <a:off x="839788" y="2894202"/>
            <a:ext cx="5879592" cy="2063693"/>
          </a:xfrm>
          <a:solidFill>
            <a:schemeClr val="accent3"/>
          </a:solidFill>
        </p:spPr>
        <p:txBody>
          <a:bodyPr>
            <a:noAutofit/>
          </a:bodyPr>
          <a:lstStyle/>
          <a:p>
            <a:pPr lvl="0" algn="l">
              <a:lnSpc>
                <a:spcPct val="85000"/>
              </a:lnSpc>
              <a:spcBef>
                <a:spcPts val="0"/>
              </a:spcBef>
              <a:spcAft>
                <a:spcPts val="600"/>
              </a:spcAft>
              <a:buClr>
                <a:srgbClr val="D9B247"/>
              </a:buClr>
              <a:buSzPct val="115000"/>
            </a:pPr>
            <a:r>
              <a:rPr lang="en-US" sz="2800" dirty="0">
                <a:solidFill>
                  <a:schemeClr val="accent1"/>
                </a:solidFill>
              </a:rPr>
              <a:t>Education and Outreach to Low-and-moderate Income Consumers</a:t>
            </a:r>
            <a:br>
              <a:rPr lang="en-US" sz="2800" dirty="0">
                <a:solidFill>
                  <a:schemeClr val="accent1"/>
                </a:solidFill>
              </a:rPr>
            </a:br>
            <a:br>
              <a:rPr lang="en-US" sz="2800" dirty="0">
                <a:solidFill>
                  <a:schemeClr val="accent1"/>
                </a:solidFill>
              </a:rPr>
            </a:br>
            <a:r>
              <a:rPr lang="en-US" sz="1800" dirty="0">
                <a:ln>
                  <a:noFill/>
                </a:ln>
                <a:solidFill>
                  <a:schemeClr val="bg1"/>
                </a:solidFill>
              </a:rPr>
              <a:t>Sandra </a:t>
            </a:r>
            <a:r>
              <a:rPr lang="en-US" sz="1800" dirty="0" err="1">
                <a:ln>
                  <a:noFill/>
                </a:ln>
                <a:solidFill>
                  <a:schemeClr val="bg1"/>
                </a:solidFill>
              </a:rPr>
              <a:t>Mattavous</a:t>
            </a:r>
            <a:r>
              <a:rPr lang="en-US" sz="1800" dirty="0">
                <a:ln>
                  <a:noFill/>
                </a:ln>
                <a:solidFill>
                  <a:schemeClr val="bg1"/>
                </a:solidFill>
              </a:rPr>
              <a:t>-Frye, People’s’ Counsel</a:t>
            </a:r>
            <a:br>
              <a:rPr lang="en-US" sz="1800" dirty="0">
                <a:ln>
                  <a:noFill/>
                </a:ln>
                <a:solidFill>
                  <a:schemeClr val="bg1"/>
                </a:solidFill>
              </a:rPr>
            </a:br>
            <a:r>
              <a:rPr lang="en-US" sz="1800" dirty="0">
                <a:ln>
                  <a:noFill/>
                </a:ln>
                <a:solidFill>
                  <a:schemeClr val="bg1"/>
                </a:solidFill>
              </a:rPr>
              <a:t>for the District of Columbia</a:t>
            </a:r>
            <a:br>
              <a:rPr lang="en-US" sz="1600" b="0" dirty="0">
                <a:ln>
                  <a:noFill/>
                </a:ln>
                <a:solidFill>
                  <a:prstClr val="white"/>
                </a:solidFill>
              </a:rPr>
            </a:br>
            <a:endParaRPr lang="en-US" sz="2800" dirty="0">
              <a:solidFill>
                <a:schemeClr val="accent1"/>
              </a:solidFill>
            </a:endParaRPr>
          </a:p>
        </p:txBody>
      </p:sp>
      <p:sp>
        <p:nvSpPr>
          <p:cNvPr id="4" name="Slide Number Placeholder 3">
            <a:extLst>
              <a:ext uri="{FF2B5EF4-FFF2-40B4-BE49-F238E27FC236}">
                <a16:creationId xmlns:a16="http://schemas.microsoft.com/office/drawing/2014/main" id="{C5AECA88-F863-4C00-BD8F-C9174D4B3BCD}"/>
              </a:ext>
            </a:extLst>
          </p:cNvPr>
          <p:cNvSpPr>
            <a:spLocks noGrp="1"/>
          </p:cNvSpPr>
          <p:nvPr>
            <p:ph type="sldNum" sz="quarter" idx="12"/>
          </p:nvPr>
        </p:nvSpPr>
        <p:spPr/>
        <p:txBody>
          <a:bodyPr/>
          <a:lstStyle/>
          <a:p>
            <a:fld id="{D9BB3731-526F-4638-85F8-715D717FFC12}" type="slidenum">
              <a:rPr lang="en-US" smtClean="0"/>
              <a:pPr/>
              <a:t>1</a:t>
            </a:fld>
            <a:endParaRPr lang="en-US" dirty="0"/>
          </a:p>
        </p:txBody>
      </p:sp>
      <p:sp>
        <p:nvSpPr>
          <p:cNvPr id="5" name="Text Placeholder 4">
            <a:extLst>
              <a:ext uri="{FF2B5EF4-FFF2-40B4-BE49-F238E27FC236}">
                <a16:creationId xmlns:a16="http://schemas.microsoft.com/office/drawing/2014/main" id="{7D737F10-2132-4FCD-BB98-D6C7C441C0EC}"/>
              </a:ext>
            </a:extLst>
          </p:cNvPr>
          <p:cNvSpPr>
            <a:spLocks noGrp="1"/>
          </p:cNvSpPr>
          <p:nvPr>
            <p:ph type="body" sz="quarter" idx="15"/>
          </p:nvPr>
        </p:nvSpPr>
        <p:spPr>
          <a:xfrm>
            <a:off x="839788" y="5159229"/>
            <a:ext cx="5879592" cy="1233182"/>
          </a:xfrm>
          <a:solidFill>
            <a:schemeClr val="accent3"/>
          </a:solidFill>
        </p:spPr>
        <p:txBody>
          <a:bodyPr>
            <a:normAutofit fontScale="62500" lnSpcReduction="20000"/>
          </a:bodyPr>
          <a:lstStyle/>
          <a:p>
            <a:endParaRPr lang="en-US" sz="1600" dirty="0"/>
          </a:p>
          <a:p>
            <a:endParaRPr lang="en-US" sz="1600" dirty="0"/>
          </a:p>
          <a:p>
            <a:endParaRPr lang="en-US" sz="1600" dirty="0"/>
          </a:p>
          <a:p>
            <a:endParaRPr lang="en-US" sz="1600" dirty="0"/>
          </a:p>
          <a:p>
            <a:r>
              <a:rPr lang="en-US" sz="2600" b="1" dirty="0">
                <a:solidFill>
                  <a:schemeClr val="accent1"/>
                </a:solidFill>
              </a:rPr>
              <a:t>NEUAC Conference June 3-5, 2019  Fort Worth, Texas</a:t>
            </a:r>
          </a:p>
          <a:p>
            <a:endParaRPr lang="en-US" sz="1600" dirty="0"/>
          </a:p>
          <a:p>
            <a:endParaRPr lang="en-US" sz="1600" dirty="0"/>
          </a:p>
          <a:p>
            <a:endParaRPr lang="en-US" sz="1600" dirty="0"/>
          </a:p>
          <a:p>
            <a:endParaRPr lang="en-US" sz="1600" dirty="0"/>
          </a:p>
        </p:txBody>
      </p:sp>
      <p:pic>
        <p:nvPicPr>
          <p:cNvPr id="20" name="Picture Placeholder 19">
            <a:extLst>
              <a:ext uri="{FF2B5EF4-FFF2-40B4-BE49-F238E27FC236}">
                <a16:creationId xmlns:a16="http://schemas.microsoft.com/office/drawing/2014/main" id="{AB4EF146-8CF9-49B6-8B1E-AA318ADDBFB9}"/>
              </a:ext>
            </a:extLst>
          </p:cNvPr>
          <p:cNvPicPr>
            <a:picLocks noGrp="1" noChangeAspect="1"/>
          </p:cNvPicPr>
          <p:nvPr>
            <p:ph type="pic" sz="quarter" idx="16"/>
          </p:nvPr>
        </p:nvPicPr>
        <p:blipFill>
          <a:blip r:embed="rId3"/>
          <a:stretch>
            <a:fillRect/>
          </a:stretch>
        </p:blipFill>
        <p:spPr>
          <a:xfrm>
            <a:off x="7390289" y="609600"/>
            <a:ext cx="3116626" cy="1364126"/>
          </a:xfrm>
        </p:spPr>
      </p:pic>
      <p:sp>
        <p:nvSpPr>
          <p:cNvPr id="10" name="Rectangle 9">
            <a:extLst>
              <a:ext uri="{FF2B5EF4-FFF2-40B4-BE49-F238E27FC236}">
                <a16:creationId xmlns:a16="http://schemas.microsoft.com/office/drawing/2014/main" id="{D9BF94D7-15F1-40B1-91F7-61C68D11F54C}"/>
              </a:ext>
            </a:extLst>
          </p:cNvPr>
          <p:cNvSpPr/>
          <p:nvPr/>
        </p:nvSpPr>
        <p:spPr>
          <a:xfrm>
            <a:off x="839788" y="4957895"/>
            <a:ext cx="11352212" cy="20133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777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429B9E1-3BE6-46D1-8CAB-46B3467D83BD}"/>
              </a:ext>
            </a:extLst>
          </p:cNvPr>
          <p:cNvSpPr>
            <a:spLocks noGrp="1"/>
          </p:cNvSpPr>
          <p:nvPr>
            <p:ph type="ftr" sz="quarter" idx="11"/>
          </p:nvPr>
        </p:nvSpPr>
        <p:spPr/>
        <p:txBody>
          <a:bodyPr/>
          <a:lstStyle/>
          <a:p>
            <a:r>
              <a:rPr lang="en-US" b="1" dirty="0">
                <a:latin typeface="Arial" panose="020B0604020202020204" pitchFamily="34" charset="0"/>
                <a:cs typeface="Arial" panose="020B0604020202020204" pitchFamily="34" charset="0"/>
              </a:rPr>
              <a:t>www.opc-dc.gov</a:t>
            </a:r>
          </a:p>
        </p:txBody>
      </p:sp>
      <p:sp>
        <p:nvSpPr>
          <p:cNvPr id="4" name="Slide Number Placeholder 3">
            <a:extLst>
              <a:ext uri="{FF2B5EF4-FFF2-40B4-BE49-F238E27FC236}">
                <a16:creationId xmlns:a16="http://schemas.microsoft.com/office/drawing/2014/main" id="{70E1ADBA-CE66-4BFB-B4FB-33A8566C23AA}"/>
              </a:ext>
            </a:extLst>
          </p:cNvPr>
          <p:cNvSpPr>
            <a:spLocks noGrp="1"/>
          </p:cNvSpPr>
          <p:nvPr>
            <p:ph type="sldNum" sz="quarter" idx="12"/>
          </p:nvPr>
        </p:nvSpPr>
        <p:spPr/>
        <p:txBody>
          <a:bodyPr/>
          <a:lstStyle/>
          <a:p>
            <a:fld id="{D9BB3731-526F-4638-85F8-715D717FFC12}" type="slidenum">
              <a:rPr lang="en-US" smtClean="0"/>
              <a:pPr/>
              <a:t>2</a:t>
            </a:fld>
            <a:endParaRPr lang="en-US" dirty="0"/>
          </a:p>
        </p:txBody>
      </p:sp>
      <p:sp>
        <p:nvSpPr>
          <p:cNvPr id="5" name="Title 4">
            <a:extLst>
              <a:ext uri="{FF2B5EF4-FFF2-40B4-BE49-F238E27FC236}">
                <a16:creationId xmlns:a16="http://schemas.microsoft.com/office/drawing/2014/main" id="{CADB21EC-A694-46EC-A11A-C6E02A133068}"/>
              </a:ext>
            </a:extLst>
          </p:cNvPr>
          <p:cNvSpPr>
            <a:spLocks noGrp="1"/>
          </p:cNvSpPr>
          <p:nvPr>
            <p:ph type="title"/>
          </p:nvPr>
        </p:nvSpPr>
        <p:spPr>
          <a:xfrm>
            <a:off x="6965806" y="2149784"/>
            <a:ext cx="4405067" cy="618584"/>
          </a:xfrm>
        </p:spPr>
        <p:txBody>
          <a:bodyPr/>
          <a:lstStyle/>
          <a:p>
            <a:r>
              <a:rPr lang="en-US" dirty="0"/>
              <a:t>ABOUT US</a:t>
            </a:r>
          </a:p>
        </p:txBody>
      </p:sp>
      <p:sp>
        <p:nvSpPr>
          <p:cNvPr id="6" name="Text Placeholder 5">
            <a:extLst>
              <a:ext uri="{FF2B5EF4-FFF2-40B4-BE49-F238E27FC236}">
                <a16:creationId xmlns:a16="http://schemas.microsoft.com/office/drawing/2014/main" id="{D7241320-E948-4C41-96A5-A5BBDCB413E1}"/>
              </a:ext>
            </a:extLst>
          </p:cNvPr>
          <p:cNvSpPr>
            <a:spLocks noGrp="1"/>
          </p:cNvSpPr>
          <p:nvPr>
            <p:ph type="body" idx="1"/>
          </p:nvPr>
        </p:nvSpPr>
        <p:spPr>
          <a:xfrm>
            <a:off x="6965806" y="2909648"/>
            <a:ext cx="4412151" cy="539496"/>
          </a:xfrm>
        </p:spPr>
        <p:txBody>
          <a:bodyPr>
            <a:normAutofit/>
          </a:bodyPr>
          <a:lstStyle/>
          <a:p>
            <a:r>
              <a:rPr lang="en-US" sz="1600" i="0" dirty="0">
                <a:latin typeface="Arial" panose="020B0604020202020204" pitchFamily="34" charset="0"/>
                <a:cs typeface="Arial" panose="020B0604020202020204" pitchFamily="34" charset="0"/>
              </a:rPr>
              <a:t>The Office of the People’s Counsel for the District of Columbia</a:t>
            </a:r>
          </a:p>
        </p:txBody>
      </p:sp>
      <p:sp>
        <p:nvSpPr>
          <p:cNvPr id="7" name="Text Placeholder 6">
            <a:extLst>
              <a:ext uri="{FF2B5EF4-FFF2-40B4-BE49-F238E27FC236}">
                <a16:creationId xmlns:a16="http://schemas.microsoft.com/office/drawing/2014/main" id="{2A96FD62-B299-468D-AC37-BC8FE0EF0F2D}"/>
              </a:ext>
            </a:extLst>
          </p:cNvPr>
          <p:cNvSpPr>
            <a:spLocks noGrp="1"/>
          </p:cNvSpPr>
          <p:nvPr>
            <p:ph type="body" idx="13"/>
          </p:nvPr>
        </p:nvSpPr>
        <p:spPr>
          <a:xfrm>
            <a:off x="6723831" y="3982604"/>
            <a:ext cx="4405066" cy="1846696"/>
          </a:xfrm>
        </p:spPr>
        <p:txBody>
          <a:bodyPr>
            <a:normAutofit lnSpcReduction="10000"/>
          </a:bodyPr>
          <a:lstStyle/>
          <a:p>
            <a:pPr marL="285750" indent="-285750">
              <a:buFont typeface="Wingdings" panose="05000000000000000000" pitchFamily="2" charset="2"/>
              <a:buChar char="§"/>
            </a:pPr>
            <a:r>
              <a:rPr lang="en-US" sz="1200" b="1" dirty="0">
                <a:latin typeface="Arial" panose="020B0604020202020204" pitchFamily="34" charset="0"/>
                <a:cs typeface="Arial" panose="020B0604020202020204" pitchFamily="34" charset="0"/>
              </a:rPr>
              <a:t>We are 47 employees dedicated to representing the interests of all District of Columbia utility consumers. </a:t>
            </a:r>
          </a:p>
          <a:p>
            <a:pPr marL="285750" indent="-285750">
              <a:buFont typeface="Wingdings" panose="05000000000000000000" pitchFamily="2" charset="2"/>
              <a:buChar char="§"/>
            </a:pPr>
            <a:r>
              <a:rPr lang="en-US" sz="1200" b="1" dirty="0">
                <a:latin typeface="Arial" panose="020B0604020202020204" pitchFamily="34" charset="0"/>
                <a:cs typeface="Arial" panose="020B0604020202020204" pitchFamily="34" charset="0"/>
              </a:rPr>
              <a:t>OPC is mandated to advocate for consumers before the DC Public Service Commission, other regulatory bodies and the courts, conduct consumer education and outreach, and assist consumers in resolving utility complaints</a:t>
            </a:r>
          </a:p>
          <a:p>
            <a:pPr marL="285750" indent="-285750">
              <a:buFont typeface="Wingdings" panose="05000000000000000000" pitchFamily="2" charset="2"/>
              <a:buChar char="§"/>
            </a:pPr>
            <a:r>
              <a:rPr lang="en-US" sz="1200" b="1" dirty="0">
                <a:latin typeface="Arial" panose="020B0604020202020204" pitchFamily="34" charset="0"/>
                <a:cs typeface="Arial" panose="020B0604020202020204" pitchFamily="34" charset="0"/>
              </a:rPr>
              <a:t>We serve natural gas, electricity, telecommunications and water ratepayers</a:t>
            </a:r>
            <a:r>
              <a:rPr lang="en-US" b="1" dirty="0"/>
              <a:t> </a:t>
            </a:r>
          </a:p>
        </p:txBody>
      </p:sp>
      <p:pic>
        <p:nvPicPr>
          <p:cNvPr id="15" name="Picture Placeholder 19">
            <a:extLst>
              <a:ext uri="{FF2B5EF4-FFF2-40B4-BE49-F238E27FC236}">
                <a16:creationId xmlns:a16="http://schemas.microsoft.com/office/drawing/2014/main" id="{C16E9F60-BF74-4D88-86BB-31CFF93809A2}"/>
              </a:ext>
            </a:extLst>
          </p:cNvPr>
          <p:cNvPicPr>
            <a:picLocks noGrp="1" noChangeAspect="1"/>
          </p:cNvPicPr>
          <p:nvPr>
            <p:ph type="pic" sz="quarter" idx="16"/>
          </p:nvPr>
        </p:nvPicPr>
        <p:blipFill>
          <a:blip r:embed="rId2"/>
          <a:stretch>
            <a:fillRect/>
          </a:stretch>
        </p:blipFill>
        <p:spPr>
          <a:xfrm>
            <a:off x="9342772" y="957586"/>
            <a:ext cx="1869857" cy="818424"/>
          </a:xfrm>
        </p:spPr>
      </p:pic>
      <p:pic>
        <p:nvPicPr>
          <p:cNvPr id="10" name="Picture 9">
            <a:extLst>
              <a:ext uri="{FF2B5EF4-FFF2-40B4-BE49-F238E27FC236}">
                <a16:creationId xmlns:a16="http://schemas.microsoft.com/office/drawing/2014/main" id="{B5C6C8FE-25CA-45B4-8847-F86043F5CDBA}"/>
              </a:ext>
            </a:extLst>
          </p:cNvPr>
          <p:cNvPicPr>
            <a:picLocks noChangeAspect="1"/>
          </p:cNvPicPr>
          <p:nvPr/>
        </p:nvPicPr>
        <p:blipFill>
          <a:blip r:embed="rId3"/>
          <a:stretch>
            <a:fillRect/>
          </a:stretch>
        </p:blipFill>
        <p:spPr>
          <a:xfrm>
            <a:off x="475647" y="1776010"/>
            <a:ext cx="6065304" cy="4037218"/>
          </a:xfrm>
          <a:prstGeom prst="rect">
            <a:avLst/>
          </a:prstGeom>
        </p:spPr>
      </p:pic>
      <p:pic>
        <p:nvPicPr>
          <p:cNvPr id="20" name="Picture Placeholder 19">
            <a:extLst>
              <a:ext uri="{FF2B5EF4-FFF2-40B4-BE49-F238E27FC236}">
                <a16:creationId xmlns:a16="http://schemas.microsoft.com/office/drawing/2014/main" id="{1B5AE340-4D93-45F6-9C37-BA02CDC75953}"/>
              </a:ext>
            </a:extLst>
          </p:cNvPr>
          <p:cNvPicPr>
            <a:picLocks noGrp="1" noChangeAspect="1"/>
          </p:cNvPicPr>
          <p:nvPr>
            <p:ph type="pic" sz="quarter" idx="14"/>
          </p:nvPr>
        </p:nvPicPr>
        <p:blipFill>
          <a:blip r:embed="rId4"/>
          <a:stretch>
            <a:fillRect/>
          </a:stretch>
        </p:blipFill>
        <p:spPr>
          <a:xfrm>
            <a:off x="781177" y="1044772"/>
            <a:ext cx="2451154" cy="1723596"/>
          </a:xfrm>
        </p:spPr>
      </p:pic>
    </p:spTree>
    <p:extLst>
      <p:ext uri="{BB962C8B-B14F-4D97-AF65-F5344CB8AC3E}">
        <p14:creationId xmlns:p14="http://schemas.microsoft.com/office/powerpoint/2010/main" val="2008601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D83D5D-8E65-42E8-BA74-2E2799FED62A}"/>
              </a:ext>
            </a:extLst>
          </p:cNvPr>
          <p:cNvSpPr>
            <a:spLocks noGrp="1"/>
          </p:cNvSpPr>
          <p:nvPr>
            <p:ph type="sldNum" sz="quarter" idx="12"/>
          </p:nvPr>
        </p:nvSpPr>
        <p:spPr/>
        <p:txBody>
          <a:bodyPr/>
          <a:lstStyle/>
          <a:p>
            <a:fld id="{D9BB3731-526F-4638-85F8-715D717FFC12}" type="slidenum">
              <a:rPr lang="en-US" smtClean="0"/>
              <a:pPr/>
              <a:t>3</a:t>
            </a:fld>
            <a:endParaRPr lang="en-US" dirty="0"/>
          </a:p>
        </p:txBody>
      </p:sp>
      <p:sp>
        <p:nvSpPr>
          <p:cNvPr id="5" name="Text Placeholder 4">
            <a:extLst>
              <a:ext uri="{FF2B5EF4-FFF2-40B4-BE49-F238E27FC236}">
                <a16:creationId xmlns:a16="http://schemas.microsoft.com/office/drawing/2014/main" id="{EC97DD1C-57E2-49D8-8EA1-532034C757C8}"/>
              </a:ext>
            </a:extLst>
          </p:cNvPr>
          <p:cNvSpPr>
            <a:spLocks noGrp="1"/>
          </p:cNvSpPr>
          <p:nvPr>
            <p:ph type="body" idx="1"/>
          </p:nvPr>
        </p:nvSpPr>
        <p:spPr>
          <a:xfrm>
            <a:off x="937562" y="3024224"/>
            <a:ext cx="4118532" cy="539496"/>
          </a:xfrm>
        </p:spPr>
        <p:txBody>
          <a:bodyPr>
            <a:normAutofit/>
          </a:bodyPr>
          <a:lstStyle/>
          <a:p>
            <a:r>
              <a:rPr lang="en-US" i="0" dirty="0">
                <a:latin typeface="Arial" panose="020B0604020202020204" pitchFamily="34" charset="0"/>
                <a:cs typeface="Arial" panose="020B0604020202020204" pitchFamily="34" charset="0"/>
              </a:rPr>
              <a:t>A Tale of Two Cities:</a:t>
            </a:r>
          </a:p>
        </p:txBody>
      </p:sp>
      <p:sp>
        <p:nvSpPr>
          <p:cNvPr id="6" name="Text Placeholder 5">
            <a:extLst>
              <a:ext uri="{FF2B5EF4-FFF2-40B4-BE49-F238E27FC236}">
                <a16:creationId xmlns:a16="http://schemas.microsoft.com/office/drawing/2014/main" id="{597E66D7-791B-4DE1-9B2A-979805735D1C}"/>
              </a:ext>
            </a:extLst>
          </p:cNvPr>
          <p:cNvSpPr>
            <a:spLocks noGrp="1"/>
          </p:cNvSpPr>
          <p:nvPr>
            <p:ph type="body" idx="13"/>
          </p:nvPr>
        </p:nvSpPr>
        <p:spPr>
          <a:xfrm>
            <a:off x="833673" y="3564027"/>
            <a:ext cx="5874102" cy="2270827"/>
          </a:xfrm>
        </p:spPr>
        <p:txBody>
          <a:bodyPr>
            <a:normAutofit fontScale="92500" lnSpcReduction="20000"/>
          </a:bodyPr>
          <a:lstStyle/>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DC is reported to have the highest income inequality in the nation with the top 20% of the population having incomes 29X higher than the lowest 20%</a:t>
            </a:r>
          </a:p>
          <a:p>
            <a:r>
              <a:rPr lang="en-US" sz="1200" b="1" dirty="0">
                <a:latin typeface="Arial" panose="020B0604020202020204" pitchFamily="34" charset="0"/>
                <a:cs typeface="Arial" panose="020B0604020202020204" pitchFamily="34" charset="0"/>
              </a:rPr>
              <a:t>DC Median Income of $77,000, is 20% above the national average ($61K)</a:t>
            </a:r>
          </a:p>
          <a:p>
            <a:r>
              <a:rPr lang="en-US" sz="1200" b="1" dirty="0">
                <a:latin typeface="Arial" panose="020B0604020202020204" pitchFamily="34" charset="0"/>
                <a:cs typeface="Arial" panose="020B0604020202020204" pitchFamily="34" charset="0"/>
              </a:rPr>
              <a:t>48.6% of Americans earn less than $30,000. Over 133,000 District residents have incomes of $25,000 or less.</a:t>
            </a:r>
          </a:p>
          <a:p>
            <a:r>
              <a:rPr lang="en-US" sz="1200" b="1" dirty="0">
                <a:latin typeface="Arial" panose="020B0604020202020204" pitchFamily="34" charset="0"/>
                <a:cs typeface="Arial" panose="020B0604020202020204" pitchFamily="34" charset="0"/>
              </a:rPr>
              <a:t>High number of single parent households and senior/retiree households at or near the poverty level ($25,000), more than 1 in 4 children living at or below poverty level.</a:t>
            </a:r>
          </a:p>
          <a:p>
            <a:r>
              <a:rPr lang="en-US" sz="1200" b="1" dirty="0">
                <a:latin typeface="Arial" panose="020B0604020202020204" pitchFamily="34" charset="0"/>
                <a:cs typeface="Arial" panose="020B0604020202020204" pitchFamily="34" charset="0"/>
              </a:rPr>
              <a:t>10 years of rapid population growth is increasing the cost of living for housing and retail goods</a:t>
            </a:r>
          </a:p>
          <a:p>
            <a:endParaRPr lang="en-US" dirty="0">
              <a:latin typeface="Arial" panose="020B0604020202020204" pitchFamily="34" charset="0"/>
              <a:cs typeface="Arial" panose="020B0604020202020204" pitchFamily="34" charset="0"/>
            </a:endParaRPr>
          </a:p>
          <a:p>
            <a:endParaRPr lang="en-US" dirty="0"/>
          </a:p>
        </p:txBody>
      </p:sp>
      <p:sp>
        <p:nvSpPr>
          <p:cNvPr id="7" name="Title 6">
            <a:extLst>
              <a:ext uri="{FF2B5EF4-FFF2-40B4-BE49-F238E27FC236}">
                <a16:creationId xmlns:a16="http://schemas.microsoft.com/office/drawing/2014/main" id="{8849F580-01FD-484E-9950-47D2C72C0F18}"/>
              </a:ext>
            </a:extLst>
          </p:cNvPr>
          <p:cNvSpPr>
            <a:spLocks noGrp="1"/>
          </p:cNvSpPr>
          <p:nvPr>
            <p:ph type="title"/>
          </p:nvPr>
        </p:nvSpPr>
        <p:spPr>
          <a:xfrm>
            <a:off x="833673" y="1266456"/>
            <a:ext cx="5262327" cy="1325563"/>
          </a:xfrm>
        </p:spPr>
        <p:txBody>
          <a:bodyPr/>
          <a:lstStyle/>
          <a:p>
            <a:r>
              <a:rPr lang="en-US" dirty="0"/>
              <a:t>THE</a:t>
            </a:r>
            <a:br>
              <a:rPr lang="en-US" dirty="0"/>
            </a:br>
            <a:r>
              <a:rPr lang="en-US" dirty="0"/>
              <a:t>CHALLENGE</a:t>
            </a:r>
          </a:p>
        </p:txBody>
      </p:sp>
      <p:pic>
        <p:nvPicPr>
          <p:cNvPr id="22" name="Picture Placeholder 21">
            <a:extLst>
              <a:ext uri="{FF2B5EF4-FFF2-40B4-BE49-F238E27FC236}">
                <a16:creationId xmlns:a16="http://schemas.microsoft.com/office/drawing/2014/main" id="{A2BE531E-C8B7-4ABE-9065-2A66657413D7}"/>
              </a:ext>
            </a:extLst>
          </p:cNvPr>
          <p:cNvPicPr>
            <a:picLocks noGrp="1" noChangeAspect="1"/>
          </p:cNvPicPr>
          <p:nvPr>
            <p:ph type="pic" sz="quarter" idx="16"/>
          </p:nvPr>
        </p:nvPicPr>
        <p:blipFill>
          <a:blip r:embed="rId2"/>
          <a:stretch>
            <a:fillRect/>
          </a:stretch>
        </p:blipFill>
        <p:spPr>
          <a:xfrm>
            <a:off x="1389656" y="774398"/>
            <a:ext cx="1231983" cy="539496"/>
          </a:xfrm>
        </p:spPr>
      </p:pic>
      <p:pic>
        <p:nvPicPr>
          <p:cNvPr id="9" name="Picture Placeholder 8"/>
          <p:cNvPicPr>
            <a:picLocks noGrp="1" noChangeAspect="1"/>
          </p:cNvPicPr>
          <p:nvPr>
            <p:ph type="pic" sz="quarter" idx="17"/>
          </p:nvPr>
        </p:nvPicPr>
        <p:blipFill>
          <a:blip r:embed="rId3"/>
          <a:stretch>
            <a:fillRect/>
          </a:stretch>
        </p:blipFill>
        <p:spPr>
          <a:xfrm>
            <a:off x="8472163" y="3122461"/>
            <a:ext cx="2686229" cy="2712394"/>
          </a:xfrm>
        </p:spPr>
      </p:pic>
      <p:pic>
        <p:nvPicPr>
          <p:cNvPr id="3" name="Picture 2">
            <a:extLst>
              <a:ext uri="{FF2B5EF4-FFF2-40B4-BE49-F238E27FC236}">
                <a16:creationId xmlns:a16="http://schemas.microsoft.com/office/drawing/2014/main" id="{063FFA1B-A19B-46AB-A382-09543042484A}"/>
              </a:ext>
            </a:extLst>
          </p:cNvPr>
          <p:cNvPicPr>
            <a:picLocks noChangeAspect="1"/>
          </p:cNvPicPr>
          <p:nvPr/>
        </p:nvPicPr>
        <p:blipFill>
          <a:blip r:embed="rId4"/>
          <a:stretch>
            <a:fillRect/>
          </a:stretch>
        </p:blipFill>
        <p:spPr>
          <a:xfrm>
            <a:off x="5360451" y="498494"/>
            <a:ext cx="2694647" cy="2623967"/>
          </a:xfrm>
          <a:prstGeom prst="rect">
            <a:avLst/>
          </a:prstGeom>
        </p:spPr>
      </p:pic>
      <p:pic>
        <p:nvPicPr>
          <p:cNvPr id="10" name="Picture 9">
            <a:extLst>
              <a:ext uri="{FF2B5EF4-FFF2-40B4-BE49-F238E27FC236}">
                <a16:creationId xmlns:a16="http://schemas.microsoft.com/office/drawing/2014/main" id="{D975CD75-3B01-4C1D-AE86-D81D7492345C}"/>
              </a:ext>
            </a:extLst>
          </p:cNvPr>
          <p:cNvPicPr>
            <a:picLocks noChangeAspect="1"/>
          </p:cNvPicPr>
          <p:nvPr/>
        </p:nvPicPr>
        <p:blipFill>
          <a:blip r:embed="rId5"/>
          <a:stretch>
            <a:fillRect/>
          </a:stretch>
        </p:blipFill>
        <p:spPr>
          <a:xfrm>
            <a:off x="7228666" y="1694270"/>
            <a:ext cx="2261577" cy="2374656"/>
          </a:xfrm>
          <a:prstGeom prst="rect">
            <a:avLst/>
          </a:prstGeom>
        </p:spPr>
      </p:pic>
    </p:spTree>
    <p:extLst>
      <p:ext uri="{BB962C8B-B14F-4D97-AF65-F5344CB8AC3E}">
        <p14:creationId xmlns:p14="http://schemas.microsoft.com/office/powerpoint/2010/main" val="1427367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080583-D47F-40C1-BDC7-5C319C981FE0}"/>
              </a:ext>
            </a:extLst>
          </p:cNvPr>
          <p:cNvSpPr>
            <a:spLocks noGrp="1"/>
          </p:cNvSpPr>
          <p:nvPr>
            <p:ph type="sldNum" sz="quarter" idx="12"/>
          </p:nvPr>
        </p:nvSpPr>
        <p:spPr/>
        <p:txBody>
          <a:bodyPr/>
          <a:lstStyle/>
          <a:p>
            <a:fld id="{D9BB3731-526F-4638-85F8-715D717FFC12}" type="slidenum">
              <a:rPr lang="en-US" smtClean="0"/>
              <a:pPr/>
              <a:t>4</a:t>
            </a:fld>
            <a:endParaRPr lang="en-US" dirty="0"/>
          </a:p>
        </p:txBody>
      </p:sp>
      <p:pic>
        <p:nvPicPr>
          <p:cNvPr id="3" name="Picture Placeholder 2"/>
          <p:cNvPicPr>
            <a:picLocks noGrp="1" noChangeAspect="1"/>
          </p:cNvPicPr>
          <p:nvPr>
            <p:ph type="pic" sz="quarter" idx="14"/>
          </p:nvPr>
        </p:nvPicPr>
        <p:blipFill>
          <a:blip r:embed="rId2"/>
          <a:stretch>
            <a:fillRect/>
          </a:stretch>
        </p:blipFill>
        <p:spPr>
          <a:xfrm>
            <a:off x="989343" y="4192293"/>
            <a:ext cx="4929099" cy="1618387"/>
          </a:xfrm>
        </p:spPr>
      </p:pic>
      <p:sp>
        <p:nvSpPr>
          <p:cNvPr id="8" name="Title 7">
            <a:extLst>
              <a:ext uri="{FF2B5EF4-FFF2-40B4-BE49-F238E27FC236}">
                <a16:creationId xmlns:a16="http://schemas.microsoft.com/office/drawing/2014/main" id="{FABF3864-5491-4A64-8FD3-73A0D2EC6EE2}"/>
              </a:ext>
            </a:extLst>
          </p:cNvPr>
          <p:cNvSpPr>
            <a:spLocks noGrp="1"/>
          </p:cNvSpPr>
          <p:nvPr>
            <p:ph type="title"/>
          </p:nvPr>
        </p:nvSpPr>
        <p:spPr>
          <a:xfrm>
            <a:off x="6269899" y="1416988"/>
            <a:ext cx="3192401" cy="1325563"/>
          </a:xfrm>
        </p:spPr>
        <p:txBody>
          <a:bodyPr/>
          <a:lstStyle/>
          <a:p>
            <a:r>
              <a:rPr lang="en-US" sz="3200" dirty="0"/>
              <a:t>THE     RESPONSE</a:t>
            </a:r>
          </a:p>
        </p:txBody>
      </p:sp>
      <p:sp>
        <p:nvSpPr>
          <p:cNvPr id="18" name="Text Placeholder 14">
            <a:extLst>
              <a:ext uri="{FF2B5EF4-FFF2-40B4-BE49-F238E27FC236}">
                <a16:creationId xmlns:a16="http://schemas.microsoft.com/office/drawing/2014/main" id="{746D3BBB-6CF6-48E9-A167-0EB926B60BCC}"/>
              </a:ext>
            </a:extLst>
          </p:cNvPr>
          <p:cNvSpPr>
            <a:spLocks noGrp="1"/>
          </p:cNvSpPr>
          <p:nvPr>
            <p:ph type="body" idx="13"/>
          </p:nvPr>
        </p:nvSpPr>
        <p:spPr>
          <a:xfrm>
            <a:off x="6096000" y="3520023"/>
            <a:ext cx="5407834" cy="2211373"/>
          </a:xfrm>
        </p:spPr>
        <p:txBody>
          <a:bodyPr>
            <a:normAutofit lnSpcReduction="10000"/>
          </a:bodyPr>
          <a:lstStyle/>
          <a:p>
            <a:r>
              <a:rPr lang="en-US" b="1" dirty="0">
                <a:latin typeface="Arial" panose="020B0604020202020204" pitchFamily="34" charset="0"/>
                <a:cs typeface="Arial" panose="020B0604020202020204" pitchFamily="34" charset="0"/>
              </a:rPr>
              <a:t>Use a variety of tools, no one communications approach is likely to be effective for a broad range of consumers</a:t>
            </a:r>
          </a:p>
          <a:p>
            <a:r>
              <a:rPr lang="en-US" b="1" dirty="0">
                <a:latin typeface="Arial" panose="020B0604020202020204" pitchFamily="34" charset="0"/>
                <a:cs typeface="Arial" panose="020B0604020202020204" pitchFamily="34" charset="0"/>
              </a:rPr>
              <a:t>Social Media, including email “blasts” contact management software, and yes, Facebook and Twitter are your friends</a:t>
            </a:r>
          </a:p>
          <a:p>
            <a:r>
              <a:rPr lang="en-US" b="1" dirty="0">
                <a:latin typeface="Arial" panose="020B0604020202020204" pitchFamily="34" charset="0"/>
                <a:cs typeface="Arial" panose="020B0604020202020204" pitchFamily="34" charset="0"/>
              </a:rPr>
              <a:t>Video, Radio, Public Space awareness ads all help to reinforce your message</a:t>
            </a:r>
          </a:p>
          <a:p>
            <a:r>
              <a:rPr lang="en-US" b="1" dirty="0">
                <a:latin typeface="Arial" panose="020B0604020202020204" pitchFamily="34" charset="0"/>
                <a:cs typeface="Arial" panose="020B0604020202020204" pitchFamily="34" charset="0"/>
              </a:rPr>
              <a:t>Consider using outside resources such as publication design or grants to fund a project, study or awareness campaign</a:t>
            </a:r>
          </a:p>
          <a:p>
            <a:endParaRPr lang="en-US" dirty="0"/>
          </a:p>
        </p:txBody>
      </p:sp>
      <p:pic>
        <p:nvPicPr>
          <p:cNvPr id="6" name="Picture 5">
            <a:extLst>
              <a:ext uri="{FF2B5EF4-FFF2-40B4-BE49-F238E27FC236}">
                <a16:creationId xmlns:a16="http://schemas.microsoft.com/office/drawing/2014/main" id="{8798EF69-5300-4702-9049-48E2FAC6DFD1}"/>
              </a:ext>
            </a:extLst>
          </p:cNvPr>
          <p:cNvPicPr>
            <a:picLocks noChangeAspect="1"/>
          </p:cNvPicPr>
          <p:nvPr/>
        </p:nvPicPr>
        <p:blipFill>
          <a:blip r:embed="rId3"/>
          <a:stretch>
            <a:fillRect/>
          </a:stretch>
        </p:blipFill>
        <p:spPr>
          <a:xfrm>
            <a:off x="953171" y="722609"/>
            <a:ext cx="2056248" cy="1919165"/>
          </a:xfrm>
          <a:prstGeom prst="rect">
            <a:avLst/>
          </a:prstGeom>
        </p:spPr>
      </p:pic>
      <p:pic>
        <p:nvPicPr>
          <p:cNvPr id="11" name="Picture 10">
            <a:extLst>
              <a:ext uri="{FF2B5EF4-FFF2-40B4-BE49-F238E27FC236}">
                <a16:creationId xmlns:a16="http://schemas.microsoft.com/office/drawing/2014/main" id="{75301EC2-4016-4B47-9BFD-30949090F552}"/>
              </a:ext>
            </a:extLst>
          </p:cNvPr>
          <p:cNvPicPr>
            <a:picLocks noChangeAspect="1"/>
          </p:cNvPicPr>
          <p:nvPr/>
        </p:nvPicPr>
        <p:blipFill>
          <a:blip r:embed="rId4"/>
          <a:stretch>
            <a:fillRect/>
          </a:stretch>
        </p:blipFill>
        <p:spPr>
          <a:xfrm>
            <a:off x="3075764" y="2529606"/>
            <a:ext cx="2251792" cy="1681339"/>
          </a:xfrm>
          <a:prstGeom prst="rect">
            <a:avLst/>
          </a:prstGeom>
        </p:spPr>
      </p:pic>
      <p:pic>
        <p:nvPicPr>
          <p:cNvPr id="9" name="Picture 8">
            <a:extLst>
              <a:ext uri="{FF2B5EF4-FFF2-40B4-BE49-F238E27FC236}">
                <a16:creationId xmlns:a16="http://schemas.microsoft.com/office/drawing/2014/main" id="{A24E1D54-2A03-4E19-8377-F5D2C7753453}"/>
              </a:ext>
            </a:extLst>
          </p:cNvPr>
          <p:cNvPicPr>
            <a:picLocks noChangeAspect="1"/>
          </p:cNvPicPr>
          <p:nvPr/>
        </p:nvPicPr>
        <p:blipFill>
          <a:blip r:embed="rId5"/>
          <a:stretch>
            <a:fillRect/>
          </a:stretch>
        </p:blipFill>
        <p:spPr>
          <a:xfrm>
            <a:off x="3009419" y="970576"/>
            <a:ext cx="3008602" cy="1692340"/>
          </a:xfrm>
          <a:prstGeom prst="rect">
            <a:avLst/>
          </a:prstGeom>
        </p:spPr>
      </p:pic>
      <p:pic>
        <p:nvPicPr>
          <p:cNvPr id="15" name="Picture 14">
            <a:extLst>
              <a:ext uri="{FF2B5EF4-FFF2-40B4-BE49-F238E27FC236}">
                <a16:creationId xmlns:a16="http://schemas.microsoft.com/office/drawing/2014/main" id="{A913A16A-5965-4257-BF47-6DD59487A03F}"/>
              </a:ext>
            </a:extLst>
          </p:cNvPr>
          <p:cNvPicPr>
            <a:picLocks noChangeAspect="1"/>
          </p:cNvPicPr>
          <p:nvPr/>
        </p:nvPicPr>
        <p:blipFill>
          <a:blip r:embed="rId6"/>
          <a:stretch>
            <a:fillRect/>
          </a:stretch>
        </p:blipFill>
        <p:spPr>
          <a:xfrm>
            <a:off x="9496365" y="722609"/>
            <a:ext cx="1700073" cy="2211373"/>
          </a:xfrm>
          <a:prstGeom prst="rect">
            <a:avLst/>
          </a:prstGeom>
        </p:spPr>
      </p:pic>
      <p:pic>
        <p:nvPicPr>
          <p:cNvPr id="10" name="Picture 9">
            <a:extLst>
              <a:ext uri="{FF2B5EF4-FFF2-40B4-BE49-F238E27FC236}">
                <a16:creationId xmlns:a16="http://schemas.microsoft.com/office/drawing/2014/main" id="{3FB42C45-BCD4-499B-952E-BE018443C2D2}"/>
              </a:ext>
            </a:extLst>
          </p:cNvPr>
          <p:cNvPicPr>
            <a:picLocks noChangeAspect="1"/>
          </p:cNvPicPr>
          <p:nvPr/>
        </p:nvPicPr>
        <p:blipFill>
          <a:blip r:embed="rId7"/>
          <a:stretch>
            <a:fillRect/>
          </a:stretch>
        </p:blipFill>
        <p:spPr>
          <a:xfrm>
            <a:off x="1203678" y="2391392"/>
            <a:ext cx="1771676" cy="1860259"/>
          </a:xfrm>
          <a:prstGeom prst="rect">
            <a:avLst/>
          </a:prstGeom>
        </p:spPr>
      </p:pic>
      <p:pic>
        <p:nvPicPr>
          <p:cNvPr id="13" name="Picture 12">
            <a:extLst>
              <a:ext uri="{FF2B5EF4-FFF2-40B4-BE49-F238E27FC236}">
                <a16:creationId xmlns:a16="http://schemas.microsoft.com/office/drawing/2014/main" id="{C5F5C51A-39E8-4091-9D47-E939C499450B}"/>
              </a:ext>
            </a:extLst>
          </p:cNvPr>
          <p:cNvPicPr>
            <a:picLocks noChangeAspect="1"/>
          </p:cNvPicPr>
          <p:nvPr/>
        </p:nvPicPr>
        <p:blipFill>
          <a:blip r:embed="rId8"/>
          <a:stretch>
            <a:fillRect/>
          </a:stretch>
        </p:blipFill>
        <p:spPr>
          <a:xfrm>
            <a:off x="5725135" y="805780"/>
            <a:ext cx="3681660" cy="964244"/>
          </a:xfrm>
          <a:prstGeom prst="rect">
            <a:avLst/>
          </a:prstGeom>
        </p:spPr>
      </p:pic>
    </p:spTree>
    <p:extLst>
      <p:ext uri="{BB962C8B-B14F-4D97-AF65-F5344CB8AC3E}">
        <p14:creationId xmlns:p14="http://schemas.microsoft.com/office/powerpoint/2010/main" val="369313007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8BFDA7-2AA5-49BB-B8CE-5BAAD8CFE114}"/>
              </a:ext>
            </a:extLst>
          </p:cNvPr>
          <p:cNvSpPr>
            <a:spLocks noGrp="1"/>
          </p:cNvSpPr>
          <p:nvPr>
            <p:ph type="sldNum" sz="quarter" idx="12"/>
          </p:nvPr>
        </p:nvSpPr>
        <p:spPr/>
        <p:txBody>
          <a:bodyPr/>
          <a:lstStyle/>
          <a:p>
            <a:fld id="{D9BB3731-526F-4638-85F8-715D717FFC12}" type="slidenum">
              <a:rPr lang="en-US" smtClean="0"/>
              <a:pPr/>
              <a:t>5</a:t>
            </a:fld>
            <a:endParaRPr lang="en-US" dirty="0"/>
          </a:p>
        </p:txBody>
      </p:sp>
      <p:sp>
        <p:nvSpPr>
          <p:cNvPr id="6" name="Text Placeholder 5">
            <a:extLst>
              <a:ext uri="{FF2B5EF4-FFF2-40B4-BE49-F238E27FC236}">
                <a16:creationId xmlns:a16="http://schemas.microsoft.com/office/drawing/2014/main" id="{AB6641A0-4192-4E0C-BB0D-ECA53D186AF8}"/>
              </a:ext>
            </a:extLst>
          </p:cNvPr>
          <p:cNvSpPr>
            <a:spLocks noGrp="1"/>
          </p:cNvSpPr>
          <p:nvPr>
            <p:ph type="body" idx="13"/>
          </p:nvPr>
        </p:nvSpPr>
        <p:spPr/>
        <p:txBody>
          <a:bodyPr>
            <a:noAutofit/>
          </a:bodyPr>
          <a:lstStyle/>
          <a:p>
            <a:r>
              <a:rPr lang="en-US" sz="1300" b="1" dirty="0">
                <a:latin typeface="Arial" panose="020B0604020202020204" pitchFamily="34" charset="0"/>
                <a:cs typeface="Arial" panose="020B0604020202020204" pitchFamily="34" charset="0"/>
              </a:rPr>
              <a:t>Keep your team aware of the day to day customer experience with utility services, what consumers say they need and how they use utility services</a:t>
            </a:r>
          </a:p>
        </p:txBody>
      </p:sp>
      <p:sp>
        <p:nvSpPr>
          <p:cNvPr id="7" name="Title 6">
            <a:extLst>
              <a:ext uri="{FF2B5EF4-FFF2-40B4-BE49-F238E27FC236}">
                <a16:creationId xmlns:a16="http://schemas.microsoft.com/office/drawing/2014/main" id="{4093E608-0E19-4F68-A6B7-B0A2A26356CB}"/>
              </a:ext>
            </a:extLst>
          </p:cNvPr>
          <p:cNvSpPr>
            <a:spLocks noGrp="1"/>
          </p:cNvSpPr>
          <p:nvPr>
            <p:ph type="title"/>
          </p:nvPr>
        </p:nvSpPr>
        <p:spPr>
          <a:xfrm>
            <a:off x="1179351" y="1935428"/>
            <a:ext cx="3599575" cy="1192897"/>
          </a:xfrm>
        </p:spPr>
        <p:txBody>
          <a:bodyPr/>
          <a:lstStyle/>
          <a:p>
            <a:r>
              <a:rPr lang="en-US" dirty="0"/>
              <a:t>BEST</a:t>
            </a:r>
            <a:br>
              <a:rPr lang="en-US" dirty="0"/>
            </a:br>
            <a:r>
              <a:rPr lang="en-US" dirty="0"/>
              <a:t>PRACTICES</a:t>
            </a:r>
          </a:p>
        </p:txBody>
      </p:sp>
      <p:pic>
        <p:nvPicPr>
          <p:cNvPr id="36" name="Picture Placeholder 35" descr="House icon">
            <a:extLst>
              <a:ext uri="{FF2B5EF4-FFF2-40B4-BE49-F238E27FC236}">
                <a16:creationId xmlns:a16="http://schemas.microsoft.com/office/drawing/2014/main" id="{4B47D04C-E51A-4CB6-9B18-9D632E3010AB}"/>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912" r="6912"/>
          <a:stretch/>
        </p:blipFill>
        <p:spPr/>
      </p:pic>
      <p:pic>
        <p:nvPicPr>
          <p:cNvPr id="42" name="Picture Placeholder 41" descr="Skyscraper icon">
            <a:extLst>
              <a:ext uri="{FF2B5EF4-FFF2-40B4-BE49-F238E27FC236}">
                <a16:creationId xmlns:a16="http://schemas.microsoft.com/office/drawing/2014/main" id="{FD86819F-08DB-4109-B97C-F624E08E0BB6}"/>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912" r="6912"/>
          <a:stretch>
            <a:fillRect/>
          </a:stretch>
        </p:blipFill>
        <p:spPr/>
      </p:pic>
      <p:pic>
        <p:nvPicPr>
          <p:cNvPr id="40" name="Picture Placeholder 39" descr="Building icon">
            <a:extLst>
              <a:ext uri="{FF2B5EF4-FFF2-40B4-BE49-F238E27FC236}">
                <a16:creationId xmlns:a16="http://schemas.microsoft.com/office/drawing/2014/main" id="{581E6194-7E02-4563-8932-E13250B2F8D7}"/>
              </a:ext>
            </a:extLst>
          </p:cNvPr>
          <p:cNvPicPr>
            <a:picLocks noGrp="1" noChangeAspect="1"/>
          </p:cNvPicPr>
          <p:nvPr>
            <p:ph type="pic" sz="quarter" idx="19"/>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912" r="6912"/>
          <a:stretch>
            <a:fillRect/>
          </a:stretch>
        </p:blipFill>
        <p:spPr/>
      </p:pic>
      <p:pic>
        <p:nvPicPr>
          <p:cNvPr id="38" name="Picture Placeholder 37" descr="Calendar icon">
            <a:extLst>
              <a:ext uri="{FF2B5EF4-FFF2-40B4-BE49-F238E27FC236}">
                <a16:creationId xmlns:a16="http://schemas.microsoft.com/office/drawing/2014/main" id="{E870BD4A-115C-4093-BB73-28C846074B2D}"/>
              </a:ext>
            </a:extLst>
          </p:cNvPr>
          <p:cNvPicPr>
            <a:picLocks noGrp="1" noChangeAspect="1"/>
          </p:cNvPicPr>
          <p:nvPr>
            <p:ph type="pic" sz="quarter" idx="20"/>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818" r="6818"/>
          <a:stretch>
            <a:fillRect/>
          </a:stretch>
        </p:blipFill>
        <p:spPr/>
      </p:pic>
      <p:sp>
        <p:nvSpPr>
          <p:cNvPr id="13" name="Text Placeholder 12">
            <a:extLst>
              <a:ext uri="{FF2B5EF4-FFF2-40B4-BE49-F238E27FC236}">
                <a16:creationId xmlns:a16="http://schemas.microsoft.com/office/drawing/2014/main" id="{288B31D3-0789-4DF4-AD20-93415472DD16}"/>
              </a:ext>
            </a:extLst>
          </p:cNvPr>
          <p:cNvSpPr>
            <a:spLocks noGrp="1"/>
          </p:cNvSpPr>
          <p:nvPr>
            <p:ph type="body" idx="21"/>
          </p:nvPr>
        </p:nvSpPr>
        <p:spPr/>
        <p:txBody>
          <a:bodyPr/>
          <a:lstStyle/>
          <a:p>
            <a:r>
              <a:rPr lang="en-US" dirty="0"/>
              <a:t>Know your consumers</a:t>
            </a:r>
          </a:p>
        </p:txBody>
      </p:sp>
      <p:sp>
        <p:nvSpPr>
          <p:cNvPr id="27" name="Text Placeholder 26">
            <a:extLst>
              <a:ext uri="{FF2B5EF4-FFF2-40B4-BE49-F238E27FC236}">
                <a16:creationId xmlns:a16="http://schemas.microsoft.com/office/drawing/2014/main" id="{10B5C6C9-790B-40AD-BDF9-C8BB22080734}"/>
              </a:ext>
            </a:extLst>
          </p:cNvPr>
          <p:cNvSpPr>
            <a:spLocks noGrp="1"/>
          </p:cNvSpPr>
          <p:nvPr>
            <p:ph type="body" idx="22"/>
          </p:nvPr>
        </p:nvSpPr>
        <p:spPr>
          <a:xfrm>
            <a:off x="6284490" y="5186181"/>
            <a:ext cx="4955429" cy="731520"/>
          </a:xfrm>
        </p:spPr>
        <p:txBody>
          <a:bodyPr>
            <a:noAutofit/>
          </a:bodyPr>
          <a:lstStyle/>
          <a:p>
            <a:r>
              <a:rPr lang="en-US" sz="1300" b="1" dirty="0">
                <a:latin typeface="Arial" panose="020B0604020202020204" pitchFamily="34" charset="0"/>
                <a:cs typeface="Arial" panose="020B0604020202020204" pitchFamily="34" charset="0"/>
              </a:rPr>
              <a:t>Other government and non-government groups that share your constituents (housing, employment, taxation, DMV) can be valued partners in sharing your message</a:t>
            </a:r>
          </a:p>
        </p:txBody>
      </p:sp>
      <p:sp>
        <p:nvSpPr>
          <p:cNvPr id="28" name="Text Placeholder 27">
            <a:extLst>
              <a:ext uri="{FF2B5EF4-FFF2-40B4-BE49-F238E27FC236}">
                <a16:creationId xmlns:a16="http://schemas.microsoft.com/office/drawing/2014/main" id="{7A42803C-547E-41DA-9911-41C9F0E86FF7}"/>
              </a:ext>
            </a:extLst>
          </p:cNvPr>
          <p:cNvSpPr>
            <a:spLocks noGrp="1"/>
          </p:cNvSpPr>
          <p:nvPr>
            <p:ph type="body" idx="23"/>
          </p:nvPr>
        </p:nvSpPr>
        <p:spPr/>
        <p:txBody>
          <a:bodyPr/>
          <a:lstStyle/>
          <a:p>
            <a:r>
              <a:rPr lang="en-US" dirty="0"/>
              <a:t>Collaborate</a:t>
            </a:r>
          </a:p>
        </p:txBody>
      </p:sp>
      <p:sp>
        <p:nvSpPr>
          <p:cNvPr id="29" name="Text Placeholder 28">
            <a:extLst>
              <a:ext uri="{FF2B5EF4-FFF2-40B4-BE49-F238E27FC236}">
                <a16:creationId xmlns:a16="http://schemas.microsoft.com/office/drawing/2014/main" id="{38F85239-F67E-4690-A7E1-BD84D7D66F67}"/>
              </a:ext>
            </a:extLst>
          </p:cNvPr>
          <p:cNvSpPr>
            <a:spLocks noGrp="1"/>
          </p:cNvSpPr>
          <p:nvPr>
            <p:ph type="body" idx="24"/>
          </p:nvPr>
        </p:nvSpPr>
        <p:spPr>
          <a:xfrm>
            <a:off x="6284490" y="4006916"/>
            <a:ext cx="4955429" cy="665752"/>
          </a:xfrm>
        </p:spPr>
        <p:txBody>
          <a:bodyPr>
            <a:noAutofit/>
          </a:bodyPr>
          <a:lstStyle/>
          <a:p>
            <a:r>
              <a:rPr lang="en-US" sz="1300" b="1" dirty="0">
                <a:latin typeface="Arial" panose="020B0604020202020204" pitchFamily="34" charset="0"/>
                <a:cs typeface="Arial" panose="020B0604020202020204" pitchFamily="34" charset="0"/>
              </a:rPr>
              <a:t>Expanding consumer engagement to tell your story will often require professional resources beyond your staff, graphic arts, social media, photography, printing etc.</a:t>
            </a:r>
          </a:p>
        </p:txBody>
      </p:sp>
      <p:sp>
        <p:nvSpPr>
          <p:cNvPr id="30" name="Text Placeholder 29">
            <a:extLst>
              <a:ext uri="{FF2B5EF4-FFF2-40B4-BE49-F238E27FC236}">
                <a16:creationId xmlns:a16="http://schemas.microsoft.com/office/drawing/2014/main" id="{B475F4D3-1586-43BE-AC84-DD98C4648AEF}"/>
              </a:ext>
            </a:extLst>
          </p:cNvPr>
          <p:cNvSpPr>
            <a:spLocks noGrp="1"/>
          </p:cNvSpPr>
          <p:nvPr>
            <p:ph type="body" idx="25"/>
          </p:nvPr>
        </p:nvSpPr>
        <p:spPr/>
        <p:txBody>
          <a:bodyPr/>
          <a:lstStyle/>
          <a:p>
            <a:r>
              <a:rPr lang="en-US" dirty="0"/>
              <a:t>Budget for Outreach</a:t>
            </a:r>
          </a:p>
        </p:txBody>
      </p:sp>
      <p:sp>
        <p:nvSpPr>
          <p:cNvPr id="31" name="Text Placeholder 30">
            <a:extLst>
              <a:ext uri="{FF2B5EF4-FFF2-40B4-BE49-F238E27FC236}">
                <a16:creationId xmlns:a16="http://schemas.microsoft.com/office/drawing/2014/main" id="{EB2B0B62-81FA-4A47-82F8-3D22126720F2}"/>
              </a:ext>
            </a:extLst>
          </p:cNvPr>
          <p:cNvSpPr>
            <a:spLocks noGrp="1"/>
          </p:cNvSpPr>
          <p:nvPr>
            <p:ph type="body" idx="26"/>
          </p:nvPr>
        </p:nvSpPr>
        <p:spPr>
          <a:xfrm>
            <a:off x="6284490" y="2827650"/>
            <a:ext cx="4955429" cy="601350"/>
          </a:xfrm>
        </p:spPr>
        <p:txBody>
          <a:bodyPr>
            <a:normAutofit lnSpcReduction="10000"/>
          </a:bodyPr>
          <a:lstStyle/>
          <a:p>
            <a:r>
              <a:rPr lang="en-US" b="1" dirty="0">
                <a:latin typeface="Arial" panose="020B0604020202020204" pitchFamily="34" charset="0"/>
                <a:cs typeface="Arial" panose="020B0604020202020204" pitchFamily="34" charset="0"/>
              </a:rPr>
              <a:t>New service offerings, new utility providers, rates changes   and utility scams need to be explained in lay language and shared in real time  </a:t>
            </a:r>
          </a:p>
        </p:txBody>
      </p:sp>
      <p:sp>
        <p:nvSpPr>
          <p:cNvPr id="32" name="Text Placeholder 31">
            <a:extLst>
              <a:ext uri="{FF2B5EF4-FFF2-40B4-BE49-F238E27FC236}">
                <a16:creationId xmlns:a16="http://schemas.microsoft.com/office/drawing/2014/main" id="{E19D2F06-5815-4EF2-9A13-83A5ABF34AC6}"/>
              </a:ext>
            </a:extLst>
          </p:cNvPr>
          <p:cNvSpPr>
            <a:spLocks noGrp="1"/>
          </p:cNvSpPr>
          <p:nvPr>
            <p:ph type="body" idx="27"/>
          </p:nvPr>
        </p:nvSpPr>
        <p:spPr/>
        <p:txBody>
          <a:bodyPr/>
          <a:lstStyle/>
          <a:p>
            <a:r>
              <a:rPr lang="en-US" dirty="0"/>
              <a:t>Communicate change to consumers </a:t>
            </a:r>
          </a:p>
        </p:txBody>
      </p:sp>
      <p:pic>
        <p:nvPicPr>
          <p:cNvPr id="21" name="Picture Placeholder 19">
            <a:extLst>
              <a:ext uri="{FF2B5EF4-FFF2-40B4-BE49-F238E27FC236}">
                <a16:creationId xmlns:a16="http://schemas.microsoft.com/office/drawing/2014/main" id="{F7B30432-401F-47F6-97B3-A3151DA5C5B8}"/>
              </a:ext>
            </a:extLst>
          </p:cNvPr>
          <p:cNvPicPr>
            <a:picLocks noGrp="1" noChangeAspect="1"/>
          </p:cNvPicPr>
          <p:nvPr>
            <p:ph type="pic" sz="quarter" idx="16"/>
          </p:nvPr>
        </p:nvPicPr>
        <p:blipFill>
          <a:blip r:embed="rId10"/>
          <a:stretch>
            <a:fillRect/>
          </a:stretch>
        </p:blipFill>
        <p:spPr>
          <a:xfrm>
            <a:off x="1179351" y="1026327"/>
            <a:ext cx="1869857" cy="818424"/>
          </a:xfrm>
        </p:spPr>
      </p:pic>
      <p:pic>
        <p:nvPicPr>
          <p:cNvPr id="11" name="Picture 10">
            <a:extLst>
              <a:ext uri="{FF2B5EF4-FFF2-40B4-BE49-F238E27FC236}">
                <a16:creationId xmlns:a16="http://schemas.microsoft.com/office/drawing/2014/main" id="{F1EA6581-2821-42A1-BB4D-9509E19941DA}"/>
              </a:ext>
            </a:extLst>
          </p:cNvPr>
          <p:cNvPicPr>
            <a:picLocks noChangeAspect="1"/>
          </p:cNvPicPr>
          <p:nvPr/>
        </p:nvPicPr>
        <p:blipFill>
          <a:blip r:embed="rId11"/>
          <a:stretch>
            <a:fillRect/>
          </a:stretch>
        </p:blipFill>
        <p:spPr>
          <a:xfrm>
            <a:off x="1045477" y="4218443"/>
            <a:ext cx="1163426" cy="1351814"/>
          </a:xfrm>
          <a:prstGeom prst="rect">
            <a:avLst/>
          </a:prstGeom>
        </p:spPr>
      </p:pic>
      <p:pic>
        <p:nvPicPr>
          <p:cNvPr id="14" name="Picture 13">
            <a:extLst>
              <a:ext uri="{FF2B5EF4-FFF2-40B4-BE49-F238E27FC236}">
                <a16:creationId xmlns:a16="http://schemas.microsoft.com/office/drawing/2014/main" id="{23669813-0AD9-45A1-A85F-94B98D3E39DD}"/>
              </a:ext>
            </a:extLst>
          </p:cNvPr>
          <p:cNvPicPr>
            <a:picLocks noChangeAspect="1"/>
          </p:cNvPicPr>
          <p:nvPr/>
        </p:nvPicPr>
        <p:blipFill>
          <a:blip r:embed="rId12"/>
          <a:stretch>
            <a:fillRect/>
          </a:stretch>
        </p:blipFill>
        <p:spPr>
          <a:xfrm>
            <a:off x="2342730" y="4228203"/>
            <a:ext cx="1025621" cy="1367495"/>
          </a:xfrm>
          <a:prstGeom prst="rect">
            <a:avLst/>
          </a:prstGeom>
        </p:spPr>
      </p:pic>
      <p:pic>
        <p:nvPicPr>
          <p:cNvPr id="16" name="Picture 15">
            <a:extLst>
              <a:ext uri="{FF2B5EF4-FFF2-40B4-BE49-F238E27FC236}">
                <a16:creationId xmlns:a16="http://schemas.microsoft.com/office/drawing/2014/main" id="{19694E96-7BC8-4666-9C82-1F2D45DEC406}"/>
              </a:ext>
            </a:extLst>
          </p:cNvPr>
          <p:cNvPicPr>
            <a:picLocks noChangeAspect="1"/>
          </p:cNvPicPr>
          <p:nvPr/>
        </p:nvPicPr>
        <p:blipFill>
          <a:blip r:embed="rId13"/>
          <a:stretch>
            <a:fillRect/>
          </a:stretch>
        </p:blipFill>
        <p:spPr>
          <a:xfrm>
            <a:off x="3502178" y="4218443"/>
            <a:ext cx="1032941" cy="1377255"/>
          </a:xfrm>
          <a:prstGeom prst="rect">
            <a:avLst/>
          </a:prstGeom>
        </p:spPr>
      </p:pic>
    </p:spTree>
    <p:extLst>
      <p:ext uri="{BB962C8B-B14F-4D97-AF65-F5344CB8AC3E}">
        <p14:creationId xmlns:p14="http://schemas.microsoft.com/office/powerpoint/2010/main" val="3383708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75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D2DB9C-F718-4DDB-A203-2E4D0E7EB889}"/>
              </a:ext>
            </a:extLst>
          </p:cNvPr>
          <p:cNvSpPr>
            <a:spLocks noGrp="1"/>
          </p:cNvSpPr>
          <p:nvPr>
            <p:ph type="sldNum" sz="quarter" idx="12"/>
          </p:nvPr>
        </p:nvSpPr>
        <p:spPr/>
        <p:txBody>
          <a:bodyPr/>
          <a:lstStyle/>
          <a:p>
            <a:fld id="{D9BB3731-526F-4638-85F8-715D717FFC12}" type="slidenum">
              <a:rPr lang="en-US" smtClean="0"/>
              <a:pPr/>
              <a:t>6</a:t>
            </a:fld>
            <a:endParaRPr lang="en-US" dirty="0"/>
          </a:p>
        </p:txBody>
      </p:sp>
      <p:sp>
        <p:nvSpPr>
          <p:cNvPr id="5" name="Title 4">
            <a:extLst>
              <a:ext uri="{FF2B5EF4-FFF2-40B4-BE49-F238E27FC236}">
                <a16:creationId xmlns:a16="http://schemas.microsoft.com/office/drawing/2014/main" id="{847026CE-2FFA-46E5-BE0E-C3AB7127005D}"/>
              </a:ext>
            </a:extLst>
          </p:cNvPr>
          <p:cNvSpPr>
            <a:spLocks noGrp="1"/>
          </p:cNvSpPr>
          <p:nvPr>
            <p:ph type="title"/>
          </p:nvPr>
        </p:nvSpPr>
        <p:spPr>
          <a:xfrm>
            <a:off x="6614478" y="1269403"/>
            <a:ext cx="4405067" cy="873112"/>
          </a:xfrm>
        </p:spPr>
        <p:txBody>
          <a:bodyPr/>
          <a:lstStyle/>
          <a:p>
            <a:r>
              <a:rPr lang="en-US" dirty="0">
                <a:latin typeface="Arial" panose="020B0604020202020204" pitchFamily="34" charset="0"/>
                <a:cs typeface="Arial" panose="020B0604020202020204" pitchFamily="34" charset="0"/>
              </a:rPr>
              <a:t>Contact OPC</a:t>
            </a:r>
          </a:p>
        </p:txBody>
      </p:sp>
      <p:sp>
        <p:nvSpPr>
          <p:cNvPr id="7" name="Text Placeholder 6">
            <a:extLst>
              <a:ext uri="{FF2B5EF4-FFF2-40B4-BE49-F238E27FC236}">
                <a16:creationId xmlns:a16="http://schemas.microsoft.com/office/drawing/2014/main" id="{104E28D1-72EB-4990-9E3E-02F781A5D10E}"/>
              </a:ext>
            </a:extLst>
          </p:cNvPr>
          <p:cNvSpPr>
            <a:spLocks noGrp="1"/>
          </p:cNvSpPr>
          <p:nvPr>
            <p:ph type="body" idx="13"/>
          </p:nvPr>
        </p:nvSpPr>
        <p:spPr>
          <a:xfrm>
            <a:off x="7533315" y="3582332"/>
            <a:ext cx="3877600" cy="2409738"/>
          </a:xfrm>
        </p:spPr>
        <p:txBody>
          <a:bodyPr>
            <a:normAutofit/>
          </a:bodyPr>
          <a:lstStyle/>
          <a:p>
            <a:pPr marL="0" indent="0">
              <a:spcBef>
                <a:spcPts val="0"/>
              </a:spcBef>
              <a:spcAft>
                <a:spcPts val="0"/>
              </a:spcAft>
              <a:buNone/>
            </a:pPr>
            <a:r>
              <a:rPr lang="en-US" sz="1300" b="1" dirty="0">
                <a:solidFill>
                  <a:srgbClr val="0070C0"/>
                </a:solidFill>
                <a:latin typeface="Arial" panose="020B0604020202020204" pitchFamily="34" charset="0"/>
                <a:cs typeface="Arial" panose="020B0604020202020204" pitchFamily="34" charset="0"/>
              </a:rPr>
              <a:t>1133 15</a:t>
            </a:r>
            <a:r>
              <a:rPr lang="en-US" sz="1300" b="1" baseline="30000" dirty="0">
                <a:solidFill>
                  <a:srgbClr val="0070C0"/>
                </a:solidFill>
                <a:latin typeface="Arial" panose="020B0604020202020204" pitchFamily="34" charset="0"/>
                <a:cs typeface="Arial" panose="020B0604020202020204" pitchFamily="34" charset="0"/>
              </a:rPr>
              <a:t>th</a:t>
            </a:r>
            <a:r>
              <a:rPr lang="en-US" sz="1300" b="1" dirty="0">
                <a:solidFill>
                  <a:srgbClr val="0070C0"/>
                </a:solidFill>
                <a:latin typeface="Arial" panose="020B0604020202020204" pitchFamily="34" charset="0"/>
                <a:cs typeface="Arial" panose="020B0604020202020204" pitchFamily="34" charset="0"/>
              </a:rPr>
              <a:t> Street NW, Suite 500</a:t>
            </a:r>
          </a:p>
          <a:p>
            <a:pPr marL="0" indent="0">
              <a:spcBef>
                <a:spcPts val="0"/>
              </a:spcBef>
              <a:spcAft>
                <a:spcPts val="0"/>
              </a:spcAft>
              <a:buNone/>
            </a:pPr>
            <a:r>
              <a:rPr lang="en-US" sz="1300" b="1" dirty="0">
                <a:solidFill>
                  <a:srgbClr val="0070C0"/>
                </a:solidFill>
                <a:latin typeface="Arial" panose="020B0604020202020204" pitchFamily="34" charset="0"/>
                <a:cs typeface="Arial" panose="020B0604020202020204" pitchFamily="34" charset="0"/>
              </a:rPr>
              <a:t>Washington, DC 20005</a:t>
            </a:r>
          </a:p>
          <a:p>
            <a:pPr marL="0" indent="0">
              <a:spcBef>
                <a:spcPts val="0"/>
              </a:spcBef>
              <a:spcAft>
                <a:spcPts val="0"/>
              </a:spcAft>
              <a:buNone/>
            </a:pPr>
            <a:endParaRPr lang="en-US" sz="1300" b="1" dirty="0">
              <a:solidFill>
                <a:srgbClr val="0070C0"/>
              </a:solidFill>
              <a:latin typeface="Arial" panose="020B0604020202020204" pitchFamily="34" charset="0"/>
              <a:cs typeface="Arial" panose="020B0604020202020204" pitchFamily="34" charset="0"/>
            </a:endParaRPr>
          </a:p>
          <a:p>
            <a:pPr marL="0" indent="0">
              <a:spcBef>
                <a:spcPts val="0"/>
              </a:spcBef>
              <a:spcAft>
                <a:spcPts val="0"/>
              </a:spcAft>
              <a:buNone/>
            </a:pPr>
            <a:r>
              <a:rPr lang="en-US" sz="1300" b="1" dirty="0">
                <a:solidFill>
                  <a:srgbClr val="0070C0"/>
                </a:solidFill>
                <a:latin typeface="Arial" panose="020B0604020202020204" pitchFamily="34" charset="0"/>
                <a:cs typeface="Arial" panose="020B0604020202020204" pitchFamily="34" charset="0"/>
              </a:rPr>
              <a:t>202.727.3071 (office)</a:t>
            </a:r>
          </a:p>
          <a:p>
            <a:pPr marL="0" indent="0">
              <a:spcBef>
                <a:spcPts val="0"/>
              </a:spcBef>
              <a:spcAft>
                <a:spcPts val="0"/>
              </a:spcAft>
              <a:buNone/>
            </a:pPr>
            <a:r>
              <a:rPr lang="en-US" sz="1300" b="1" dirty="0">
                <a:solidFill>
                  <a:srgbClr val="0070C0"/>
                </a:solidFill>
                <a:latin typeface="Arial" panose="020B0604020202020204" pitchFamily="34" charset="0"/>
                <a:cs typeface="Arial" panose="020B0604020202020204" pitchFamily="34" charset="0"/>
              </a:rPr>
              <a:t>202.727.2876 (hearing impaired)</a:t>
            </a:r>
          </a:p>
          <a:p>
            <a:pPr marL="0" indent="0">
              <a:spcBef>
                <a:spcPts val="0"/>
              </a:spcBef>
              <a:spcAft>
                <a:spcPts val="0"/>
              </a:spcAft>
              <a:buNone/>
            </a:pPr>
            <a:endParaRPr lang="en-US" sz="1300" b="1" dirty="0">
              <a:solidFill>
                <a:srgbClr val="0070C0"/>
              </a:solidFill>
              <a:latin typeface="Arial" panose="020B0604020202020204" pitchFamily="34" charset="0"/>
              <a:cs typeface="Arial" panose="020B0604020202020204" pitchFamily="34" charset="0"/>
            </a:endParaRPr>
          </a:p>
          <a:p>
            <a:pPr marL="0" indent="0">
              <a:spcBef>
                <a:spcPts val="0"/>
              </a:spcBef>
              <a:spcAft>
                <a:spcPts val="0"/>
              </a:spcAft>
              <a:buNone/>
            </a:pPr>
            <a:r>
              <a:rPr lang="en-US" sz="1300" b="1" dirty="0">
                <a:solidFill>
                  <a:srgbClr val="0070C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info@opc-dc.gov</a:t>
            </a:r>
            <a:endParaRPr lang="en-US" sz="1300" b="1" dirty="0">
              <a:solidFill>
                <a:srgbClr val="0070C0"/>
              </a:solidFill>
              <a:latin typeface="Arial" panose="020B0604020202020204" pitchFamily="34" charset="0"/>
              <a:cs typeface="Arial" panose="020B0604020202020204" pitchFamily="34" charset="0"/>
            </a:endParaRPr>
          </a:p>
          <a:p>
            <a:pPr marL="0" indent="0">
              <a:spcBef>
                <a:spcPts val="0"/>
              </a:spcBef>
              <a:spcAft>
                <a:spcPts val="0"/>
              </a:spcAft>
              <a:buNone/>
            </a:pPr>
            <a:r>
              <a:rPr lang="en-US" sz="1300" b="1"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www.opc-dc.gov</a:t>
            </a:r>
            <a:endParaRPr lang="en-US" sz="1300" b="1" dirty="0">
              <a:solidFill>
                <a:srgbClr val="0070C0"/>
              </a:solidFill>
              <a:latin typeface="Arial" panose="020B0604020202020204" pitchFamily="34" charset="0"/>
              <a:cs typeface="Arial" panose="020B0604020202020204" pitchFamily="34" charset="0"/>
            </a:endParaRPr>
          </a:p>
          <a:p>
            <a:pPr marL="0" indent="0">
              <a:spcBef>
                <a:spcPts val="0"/>
              </a:spcBef>
              <a:spcAft>
                <a:spcPts val="0"/>
              </a:spcAft>
              <a:buNone/>
            </a:pPr>
            <a:endParaRPr lang="en-US" sz="1300" b="1" dirty="0">
              <a:solidFill>
                <a:srgbClr val="0070C0"/>
              </a:solidFill>
              <a:latin typeface="Arial" panose="020B0604020202020204" pitchFamily="34" charset="0"/>
              <a:cs typeface="Arial" panose="020B0604020202020204" pitchFamily="34" charset="0"/>
            </a:endParaRPr>
          </a:p>
          <a:p>
            <a:pPr marL="0" indent="0">
              <a:spcBef>
                <a:spcPts val="0"/>
              </a:spcBef>
              <a:spcAft>
                <a:spcPts val="0"/>
              </a:spcAft>
              <a:buNone/>
            </a:pPr>
            <a:r>
              <a:rPr lang="en-US" sz="1300" b="1" dirty="0">
                <a:solidFill>
                  <a:srgbClr val="0070C0"/>
                </a:solidFill>
                <a:latin typeface="Arial" panose="020B0604020202020204" pitchFamily="34" charset="0"/>
                <a:cs typeface="Arial" panose="020B0604020202020204" pitchFamily="34" charset="0"/>
              </a:rPr>
              <a:t>@DCOPC (Twitter/Instagram)</a:t>
            </a:r>
          </a:p>
          <a:p>
            <a:pPr marL="0" indent="0">
              <a:spcBef>
                <a:spcPts val="0"/>
              </a:spcBef>
              <a:spcAft>
                <a:spcPts val="0"/>
              </a:spcAft>
              <a:buNone/>
            </a:pPr>
            <a:r>
              <a:rPr lang="en-US" sz="1300" b="1" dirty="0">
                <a:solidFill>
                  <a:srgbClr val="0070C0"/>
                </a:solidFill>
                <a:latin typeface="Arial" panose="020B0604020202020204" pitchFamily="34" charset="0"/>
                <a:cs typeface="Arial" panose="020B0604020202020204" pitchFamily="34" charset="0"/>
              </a:rPr>
              <a:t>@</a:t>
            </a:r>
            <a:r>
              <a:rPr lang="en-US" sz="1300" b="1" dirty="0" err="1">
                <a:solidFill>
                  <a:srgbClr val="0070C0"/>
                </a:solidFill>
                <a:latin typeface="Arial" panose="020B0604020202020204" pitchFamily="34" charset="0"/>
                <a:cs typeface="Arial" panose="020B0604020202020204" pitchFamily="34" charset="0"/>
              </a:rPr>
              <a:t>DCPeoplesCounsel</a:t>
            </a:r>
            <a:r>
              <a:rPr lang="en-US" sz="1300" b="1" dirty="0">
                <a:solidFill>
                  <a:srgbClr val="0070C0"/>
                </a:solidFill>
                <a:latin typeface="Arial" panose="020B0604020202020204" pitchFamily="34" charset="0"/>
                <a:cs typeface="Arial" panose="020B0604020202020204" pitchFamily="34" charset="0"/>
              </a:rPr>
              <a:t> (Facebook)</a:t>
            </a:r>
          </a:p>
          <a:p>
            <a:pPr marL="0" indent="0">
              <a:buNone/>
            </a:pPr>
            <a:endParaRPr lang="en-US" dirty="0"/>
          </a:p>
        </p:txBody>
      </p:sp>
      <p:pic>
        <p:nvPicPr>
          <p:cNvPr id="10" name="Picture Placeholder 19">
            <a:extLst>
              <a:ext uri="{FF2B5EF4-FFF2-40B4-BE49-F238E27FC236}">
                <a16:creationId xmlns:a16="http://schemas.microsoft.com/office/drawing/2014/main" id="{F2DCFDE2-5EA7-49C3-9541-C6438EA6478A}"/>
              </a:ext>
            </a:extLst>
          </p:cNvPr>
          <p:cNvPicPr>
            <a:picLocks noChangeAspect="1"/>
          </p:cNvPicPr>
          <p:nvPr/>
        </p:nvPicPr>
        <p:blipFill>
          <a:blip r:embed="rId4"/>
          <a:stretch>
            <a:fillRect/>
          </a:stretch>
        </p:blipFill>
        <p:spPr>
          <a:xfrm>
            <a:off x="1831725" y="1943548"/>
            <a:ext cx="3116626" cy="1364126"/>
          </a:xfrm>
          <a:prstGeom prst="rect">
            <a:avLst/>
          </a:prstGeom>
          <a:ln>
            <a:noFill/>
          </a:ln>
        </p:spPr>
      </p:pic>
    </p:spTree>
    <p:extLst>
      <p:ext uri="{BB962C8B-B14F-4D97-AF65-F5344CB8AC3E}">
        <p14:creationId xmlns:p14="http://schemas.microsoft.com/office/powerpoint/2010/main" val="3357867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35F702-06A3-47B5-A78B-5ADAC21E3B12}">
  <ds:schemaRefs>
    <ds:schemaRef ds:uri="http://schemas.microsoft.com/sharepoint/v3/contenttype/forms"/>
  </ds:schemaRefs>
</ds:datastoreItem>
</file>

<file path=customXml/itemProps2.xml><?xml version="1.0" encoding="utf-8"?>
<ds:datastoreItem xmlns:ds="http://schemas.openxmlformats.org/officeDocument/2006/customXml" ds:itemID="{74EEFE3F-2FB4-416D-9B9D-A1CF27862478}">
  <ds:schemaRefs>
    <ds:schemaRef ds:uri="http://schemas.openxmlformats.org/package/2006/metadata/core-properties"/>
    <ds:schemaRef ds:uri="http://schemas.microsoft.com/office/2006/documentManagement/types"/>
    <ds:schemaRef ds:uri="http://purl.org/dc/dcmitype/"/>
    <ds:schemaRef ds:uri="71af3243-3dd4-4a8d-8c0d-dd76da1f02a5"/>
    <ds:schemaRef ds:uri="http://schemas.microsoft.com/office/infopath/2007/PartnerControls"/>
    <ds:schemaRef ds:uri="http://schemas.microsoft.com/office/2006/metadata/properties"/>
    <ds:schemaRef ds:uri="http://purl.org/dc/terms/"/>
    <ds:schemaRef ds:uri="16c05727-aa75-4e4a-9b5f-8a80a1165891"/>
    <ds:schemaRef ds:uri="http://www.w3.org/XML/1998/namespace"/>
    <ds:schemaRef ds:uri="http://purl.org/dc/elements/1.1/"/>
  </ds:schemaRefs>
</ds:datastoreItem>
</file>

<file path=customXml/itemProps3.xml><?xml version="1.0" encoding="utf-8"?>
<ds:datastoreItem xmlns:ds="http://schemas.openxmlformats.org/officeDocument/2006/customXml" ds:itemID="{B5BA64CC-A486-4853-8170-C389804B0B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Organic</Template>
  <TotalTime>0</TotalTime>
  <Words>465</Words>
  <Application>Microsoft Office PowerPoint</Application>
  <PresentationFormat>Widescreen</PresentationFormat>
  <Paragraphs>54</Paragraphs>
  <Slides>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Garamond</vt:lpstr>
      <vt:lpstr>Tahoma</vt:lpstr>
      <vt:lpstr>Wingdings</vt:lpstr>
      <vt:lpstr>Organic</vt:lpstr>
      <vt:lpstr>Education and Outreach to Low-and-moderate Income Consumers  Sandra Mattavous-Frye, People’s’ Counsel for the District of Columbia </vt:lpstr>
      <vt:lpstr>ABOUT US</vt:lpstr>
      <vt:lpstr>THE CHALLENGE</vt:lpstr>
      <vt:lpstr>THE     RESPONSE</vt:lpstr>
      <vt:lpstr>BEST PRACTICES</vt:lpstr>
      <vt:lpstr>Contact OPC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2019-05-21T18:05:38Z</dcterms:created>
  <dcterms:modified xsi:type="dcterms:W3CDTF">2019-05-24T14:24:04Z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