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8.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4"/>
    <p:sldMasterId id="2147483992" r:id="rId5"/>
    <p:sldMasterId id="2147484046" r:id="rId6"/>
    <p:sldMasterId id="2147484101" r:id="rId7"/>
    <p:sldMasterId id="2147484113" r:id="rId8"/>
    <p:sldMasterId id="2147484176" r:id="rId9"/>
    <p:sldMasterId id="2147484188" r:id="rId10"/>
    <p:sldMasterId id="2147484200" r:id="rId11"/>
    <p:sldMasterId id="2147484217" r:id="rId12"/>
  </p:sldMasterIdLst>
  <p:notesMasterIdLst>
    <p:notesMasterId r:id="rId37"/>
  </p:notesMasterIdLst>
  <p:handoutMasterIdLst>
    <p:handoutMasterId r:id="rId38"/>
  </p:handoutMasterIdLst>
  <p:sldIdLst>
    <p:sldId id="256" r:id="rId13"/>
    <p:sldId id="1705" r:id="rId14"/>
    <p:sldId id="1608" r:id="rId15"/>
    <p:sldId id="1630" r:id="rId16"/>
    <p:sldId id="2113415371" r:id="rId17"/>
    <p:sldId id="1626" r:id="rId18"/>
    <p:sldId id="289" r:id="rId19"/>
    <p:sldId id="275" r:id="rId20"/>
    <p:sldId id="273" r:id="rId21"/>
    <p:sldId id="271" r:id="rId22"/>
    <p:sldId id="281" r:id="rId23"/>
    <p:sldId id="1704" r:id="rId24"/>
    <p:sldId id="283" r:id="rId25"/>
    <p:sldId id="276" r:id="rId26"/>
    <p:sldId id="2113415372" r:id="rId27"/>
    <p:sldId id="407" r:id="rId28"/>
    <p:sldId id="2113415369" r:id="rId29"/>
    <p:sldId id="356" r:id="rId30"/>
    <p:sldId id="2113415368" r:id="rId31"/>
    <p:sldId id="777" r:id="rId32"/>
    <p:sldId id="357" r:id="rId33"/>
    <p:sldId id="360" r:id="rId34"/>
    <p:sldId id="2113415370" r:id="rId35"/>
    <p:sldId id="25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E"/>
    <a:srgbClr val="E8E6E9"/>
    <a:srgbClr val="D0EBFF"/>
    <a:srgbClr val="ACD24B"/>
    <a:srgbClr val="CBE5FB"/>
    <a:srgbClr val="DCDCDC"/>
    <a:srgbClr val="E1EFFA"/>
    <a:srgbClr val="C7E3F5"/>
    <a:srgbClr val="C7E1F6"/>
    <a:srgbClr val="C8E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p:restoredTop sz="94687"/>
  </p:normalViewPr>
  <p:slideViewPr>
    <p:cSldViewPr snapToGrid="0" snapToObjects="1">
      <p:cViewPr varScale="1">
        <p:scale>
          <a:sx n="81" d="100"/>
          <a:sy n="81" d="100"/>
        </p:scale>
        <p:origin x="696" y="6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'For DOE'!$J$1</c:f>
              <c:strCache>
                <c:ptCount val="1"/>
                <c:pt idx="0">
                  <c:v>Number of Grantees</c:v>
                </c:pt>
              </c:strCache>
            </c:strRef>
          </c:tx>
          <c:explosion val="37"/>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02F-4E76-9ADA-F41462E361C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02F-4E76-9ADA-F41462E361C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'For DOE'!$I$2:$I$3</c:f>
              <c:strCache>
                <c:ptCount val="2"/>
                <c:pt idx="0">
                  <c:v>No</c:v>
                </c:pt>
                <c:pt idx="1">
                  <c:v>Yes</c:v>
                </c:pt>
              </c:strCache>
            </c:strRef>
          </c:cat>
          <c:val>
            <c:numRef>
              <c:f>'For DOE'!$J$2:$J$3</c:f>
              <c:numCache>
                <c:formatCode>General</c:formatCode>
                <c:ptCount val="2"/>
                <c:pt idx="0">
                  <c:v>12</c:v>
                </c:pt>
                <c:pt idx="1">
                  <c:v>21</c:v>
                </c:pt>
              </c:numCache>
            </c:numRef>
          </c:val>
          <c:extLst>
            <c:ext xmlns:c16="http://schemas.microsoft.com/office/drawing/2014/chart" uri="{C3380CC4-5D6E-409C-BE32-E72D297353CC}">
              <c16:uniqueId val="{00000004-A02F-4E76-9ADA-F41462E361C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image" Target="../media/image106.jpeg"/></Relationships>
</file>

<file path=ppt/diagrams/_rels/data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image" Target="../media/image109.jpeg"/></Relationships>
</file>

<file path=ppt/diagrams/_rels/data3.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image" Target="../media/image10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image" Target="../media/image109.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3FB635-B69B-4935-8CA0-B0081F889C52}" type="doc">
      <dgm:prSet loTypeId="urn:microsoft.com/office/officeart/2005/8/layout/hList7" loCatId="relationship" qsTypeId="urn:microsoft.com/office/officeart/2005/8/quickstyle/simple1" qsCatId="simple" csTypeId="urn:microsoft.com/office/officeart/2005/8/colors/accent1_2" csCatId="accent1" phldr="1"/>
      <dgm:spPr/>
    </dgm:pt>
    <dgm:pt modelId="{00863675-657D-4EAE-AD53-1AF4BD2588FA}">
      <dgm:prSet phldrT="[Text]"/>
      <dgm:spPr/>
      <dgm:t>
        <a:bodyPr/>
        <a:lstStyle/>
        <a:p>
          <a:r>
            <a:rPr lang="en-US" dirty="0"/>
            <a:t>Reduced Travel Expenses</a:t>
          </a:r>
        </a:p>
      </dgm:t>
    </dgm:pt>
    <dgm:pt modelId="{EAE66CFB-2C7B-4CF1-8301-E328F81269B4}" type="parTrans" cxnId="{AD61A338-482A-4F16-9B08-8FAA009115F6}">
      <dgm:prSet/>
      <dgm:spPr/>
      <dgm:t>
        <a:bodyPr/>
        <a:lstStyle/>
        <a:p>
          <a:endParaRPr lang="en-US"/>
        </a:p>
      </dgm:t>
    </dgm:pt>
    <dgm:pt modelId="{531DFCBF-7EA1-409D-A7CA-C0AF445FA2FE}" type="sibTrans" cxnId="{AD61A338-482A-4F16-9B08-8FAA009115F6}">
      <dgm:prSet/>
      <dgm:spPr/>
      <dgm:t>
        <a:bodyPr/>
        <a:lstStyle/>
        <a:p>
          <a:endParaRPr lang="en-US"/>
        </a:p>
      </dgm:t>
    </dgm:pt>
    <dgm:pt modelId="{74947134-1F1E-4248-9AAB-75ED367A2869}">
      <dgm:prSet phldrT="[Text]"/>
      <dgm:spPr/>
      <dgm:t>
        <a:bodyPr/>
        <a:lstStyle/>
        <a:p>
          <a:r>
            <a:rPr lang="en-US" dirty="0"/>
            <a:t>Provided Training Opportunity</a:t>
          </a:r>
        </a:p>
      </dgm:t>
    </dgm:pt>
    <dgm:pt modelId="{003E350A-DC96-401D-BB5B-A9EFF3C6B0B3}" type="parTrans" cxnId="{E5EFC195-3F92-46F5-93A1-4891B67CFB43}">
      <dgm:prSet/>
      <dgm:spPr/>
      <dgm:t>
        <a:bodyPr/>
        <a:lstStyle/>
        <a:p>
          <a:endParaRPr lang="en-US"/>
        </a:p>
      </dgm:t>
    </dgm:pt>
    <dgm:pt modelId="{5E0F532E-BFAC-4764-8620-741B602D1C11}" type="sibTrans" cxnId="{E5EFC195-3F92-46F5-93A1-4891B67CFB43}">
      <dgm:prSet/>
      <dgm:spPr/>
      <dgm:t>
        <a:bodyPr/>
        <a:lstStyle/>
        <a:p>
          <a:endParaRPr lang="en-US"/>
        </a:p>
      </dgm:t>
    </dgm:pt>
    <dgm:pt modelId="{171A2D56-1861-4329-A4C5-98315226CC6E}">
      <dgm:prSet/>
      <dgm:spPr/>
      <dgm:t>
        <a:bodyPr/>
        <a:lstStyle/>
        <a:p>
          <a:pPr algn="ctr"/>
          <a:r>
            <a:rPr lang="en-US" dirty="0"/>
            <a:t>Reduced Travel Time &amp;  Improved Efficiency</a:t>
          </a:r>
        </a:p>
      </dgm:t>
    </dgm:pt>
    <dgm:pt modelId="{2B9C514A-FF3A-481E-AD8A-8E800BE25A18}" type="parTrans" cxnId="{C77C43AB-A886-4E64-9887-A78B40702873}">
      <dgm:prSet/>
      <dgm:spPr/>
      <dgm:t>
        <a:bodyPr/>
        <a:lstStyle/>
        <a:p>
          <a:endParaRPr lang="en-US"/>
        </a:p>
      </dgm:t>
    </dgm:pt>
    <dgm:pt modelId="{15956F69-FBB1-43C4-97AC-3501358BE9DD}" type="sibTrans" cxnId="{C77C43AB-A886-4E64-9887-A78B40702873}">
      <dgm:prSet/>
      <dgm:spPr/>
      <dgm:t>
        <a:bodyPr/>
        <a:lstStyle/>
        <a:p>
          <a:endParaRPr lang="en-US"/>
        </a:p>
      </dgm:t>
    </dgm:pt>
    <dgm:pt modelId="{0CE67E38-6CB6-43DD-9DD6-D8AB061CC29D}" type="pres">
      <dgm:prSet presAssocID="{873FB635-B69B-4935-8CA0-B0081F889C52}" presName="Name0" presStyleCnt="0">
        <dgm:presLayoutVars>
          <dgm:dir/>
          <dgm:resizeHandles val="exact"/>
        </dgm:presLayoutVars>
      </dgm:prSet>
      <dgm:spPr/>
    </dgm:pt>
    <dgm:pt modelId="{D5949776-885A-4E2D-9369-6B603E054796}" type="pres">
      <dgm:prSet presAssocID="{873FB635-B69B-4935-8CA0-B0081F889C52}" presName="fgShape" presStyleLbl="fgShp" presStyleIdx="0" presStyleCnt="1" custLinFactNeighborX="0" custLinFactNeighborY="-743"/>
      <dgm:spPr/>
    </dgm:pt>
    <dgm:pt modelId="{519DAC6E-2469-4345-B5C3-8E4586E6F66B}" type="pres">
      <dgm:prSet presAssocID="{873FB635-B69B-4935-8CA0-B0081F889C52}" presName="linComp" presStyleCnt="0"/>
      <dgm:spPr/>
    </dgm:pt>
    <dgm:pt modelId="{7CC500D6-23CA-48C2-BC69-CE50A14327E1}" type="pres">
      <dgm:prSet presAssocID="{171A2D56-1861-4329-A4C5-98315226CC6E}" presName="compNode" presStyleCnt="0"/>
      <dgm:spPr/>
    </dgm:pt>
    <dgm:pt modelId="{DD0355AC-5AE8-4EFD-9B90-0886BA6A26CF}" type="pres">
      <dgm:prSet presAssocID="{171A2D56-1861-4329-A4C5-98315226CC6E}" presName="bkgdShape" presStyleLbl="node1" presStyleIdx="0" presStyleCnt="3"/>
      <dgm:spPr/>
    </dgm:pt>
    <dgm:pt modelId="{5930E1DB-BF60-4294-BBA7-933CD7CEC0A0}" type="pres">
      <dgm:prSet presAssocID="{171A2D56-1861-4329-A4C5-98315226CC6E}" presName="nodeTx" presStyleLbl="node1" presStyleIdx="0" presStyleCnt="3">
        <dgm:presLayoutVars>
          <dgm:bulletEnabled val="1"/>
        </dgm:presLayoutVars>
      </dgm:prSet>
      <dgm:spPr/>
    </dgm:pt>
    <dgm:pt modelId="{3C6C0BA2-0A9D-476E-998A-9BA398F8EAB0}" type="pres">
      <dgm:prSet presAssocID="{171A2D56-1861-4329-A4C5-98315226CC6E}" presName="invisiNode" presStyleLbl="node1" presStyleIdx="0" presStyleCnt="3"/>
      <dgm:spPr/>
    </dgm:pt>
    <dgm:pt modelId="{A57BC29D-EAA4-4959-AC41-53192EB737D3}" type="pres">
      <dgm:prSet presAssocID="{171A2D56-1861-4329-A4C5-98315226CC6E}" presName="imagNode"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A20A42F-EF88-4095-A700-1D1627FB8AA3}" type="pres">
      <dgm:prSet presAssocID="{15956F69-FBB1-43C4-97AC-3501358BE9DD}" presName="sibTrans" presStyleLbl="sibTrans2D1" presStyleIdx="0" presStyleCnt="0"/>
      <dgm:spPr/>
    </dgm:pt>
    <dgm:pt modelId="{99F7E32B-08FA-4C3F-9111-C2566F3C3393}" type="pres">
      <dgm:prSet presAssocID="{00863675-657D-4EAE-AD53-1AF4BD2588FA}" presName="compNode" presStyleCnt="0"/>
      <dgm:spPr/>
    </dgm:pt>
    <dgm:pt modelId="{0C987B15-1D0C-49F3-A19F-13899D43E54D}" type="pres">
      <dgm:prSet presAssocID="{00863675-657D-4EAE-AD53-1AF4BD2588FA}" presName="bkgdShape" presStyleLbl="node1" presStyleIdx="1" presStyleCnt="3" custLinFactNeighborX="1594" custLinFactNeighborY="206"/>
      <dgm:spPr/>
    </dgm:pt>
    <dgm:pt modelId="{283B7420-BA52-4DE1-ADFC-513B7FD6B860}" type="pres">
      <dgm:prSet presAssocID="{00863675-657D-4EAE-AD53-1AF4BD2588FA}" presName="nodeTx" presStyleLbl="node1" presStyleIdx="1" presStyleCnt="3">
        <dgm:presLayoutVars>
          <dgm:bulletEnabled val="1"/>
        </dgm:presLayoutVars>
      </dgm:prSet>
      <dgm:spPr/>
    </dgm:pt>
    <dgm:pt modelId="{B3EB5172-83C3-4C26-BCAC-F20A35172288}" type="pres">
      <dgm:prSet presAssocID="{00863675-657D-4EAE-AD53-1AF4BD2588FA}" presName="invisiNode" presStyleLbl="node1" presStyleIdx="1" presStyleCnt="3"/>
      <dgm:spPr/>
    </dgm:pt>
    <dgm:pt modelId="{CC90CDFF-350E-497B-B45B-D7813AF9322C}" type="pres">
      <dgm:prSet presAssocID="{00863675-657D-4EAE-AD53-1AF4BD2588FA}" presName="imagNode"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73B748B1-4258-49A0-83AD-7B13E3825C55}" type="pres">
      <dgm:prSet presAssocID="{531DFCBF-7EA1-409D-A7CA-C0AF445FA2FE}" presName="sibTrans" presStyleLbl="sibTrans2D1" presStyleIdx="0" presStyleCnt="0"/>
      <dgm:spPr/>
    </dgm:pt>
    <dgm:pt modelId="{7DC00CA4-62D2-4B17-BF3E-132F6FBC2F02}" type="pres">
      <dgm:prSet presAssocID="{74947134-1F1E-4248-9AAB-75ED367A2869}" presName="compNode" presStyleCnt="0"/>
      <dgm:spPr/>
    </dgm:pt>
    <dgm:pt modelId="{2117A0B7-2334-41F9-A464-E3E3777C056E}" type="pres">
      <dgm:prSet presAssocID="{74947134-1F1E-4248-9AAB-75ED367A2869}" presName="bkgdShape" presStyleLbl="node1" presStyleIdx="2" presStyleCnt="3"/>
      <dgm:spPr/>
    </dgm:pt>
    <dgm:pt modelId="{AC775CFA-D906-4241-BD6C-2FAA3D3A98AA}" type="pres">
      <dgm:prSet presAssocID="{74947134-1F1E-4248-9AAB-75ED367A2869}" presName="nodeTx" presStyleLbl="node1" presStyleIdx="2" presStyleCnt="3">
        <dgm:presLayoutVars>
          <dgm:bulletEnabled val="1"/>
        </dgm:presLayoutVars>
      </dgm:prSet>
      <dgm:spPr/>
    </dgm:pt>
    <dgm:pt modelId="{E11C4D7D-A957-4D90-9E67-20E8716E40FB}" type="pres">
      <dgm:prSet presAssocID="{74947134-1F1E-4248-9AAB-75ED367A2869}" presName="invisiNode" presStyleLbl="node1" presStyleIdx="2" presStyleCnt="3"/>
      <dgm:spPr/>
    </dgm:pt>
    <dgm:pt modelId="{85AE8683-130C-4D23-A506-613BB6DCFE09}" type="pres">
      <dgm:prSet presAssocID="{74947134-1F1E-4248-9AAB-75ED367A2869}" presName="imagNode"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CC09732F-136C-44BA-AB06-B17C19C54C4B}" type="presOf" srcId="{15956F69-FBB1-43C4-97AC-3501358BE9DD}" destId="{3A20A42F-EF88-4095-A700-1D1627FB8AA3}" srcOrd="0" destOrd="0" presId="urn:microsoft.com/office/officeart/2005/8/layout/hList7"/>
    <dgm:cxn modelId="{CE378434-D556-4A4C-A60B-CE8C6FF6F7EA}" type="presOf" srcId="{171A2D56-1861-4329-A4C5-98315226CC6E}" destId="{5930E1DB-BF60-4294-BBA7-933CD7CEC0A0}" srcOrd="1" destOrd="0" presId="urn:microsoft.com/office/officeart/2005/8/layout/hList7"/>
    <dgm:cxn modelId="{AD61A338-482A-4F16-9B08-8FAA009115F6}" srcId="{873FB635-B69B-4935-8CA0-B0081F889C52}" destId="{00863675-657D-4EAE-AD53-1AF4BD2588FA}" srcOrd="1" destOrd="0" parTransId="{EAE66CFB-2C7B-4CF1-8301-E328F81269B4}" sibTransId="{531DFCBF-7EA1-409D-A7CA-C0AF445FA2FE}"/>
    <dgm:cxn modelId="{1C61E76C-B8DC-4E85-8F68-24D7395E5FB2}" type="presOf" srcId="{00863675-657D-4EAE-AD53-1AF4BD2588FA}" destId="{0C987B15-1D0C-49F3-A19F-13899D43E54D}" srcOrd="0" destOrd="0" presId="urn:microsoft.com/office/officeart/2005/8/layout/hList7"/>
    <dgm:cxn modelId="{55D9DD7C-0A9C-423E-AEC3-FD48C2C2CF47}" type="presOf" srcId="{00863675-657D-4EAE-AD53-1AF4BD2588FA}" destId="{283B7420-BA52-4DE1-ADFC-513B7FD6B860}" srcOrd="1" destOrd="0" presId="urn:microsoft.com/office/officeart/2005/8/layout/hList7"/>
    <dgm:cxn modelId="{52DAB180-116F-4656-B8A7-8B70B0C21674}" type="presOf" srcId="{74947134-1F1E-4248-9AAB-75ED367A2869}" destId="{AC775CFA-D906-4241-BD6C-2FAA3D3A98AA}" srcOrd="1" destOrd="0" presId="urn:microsoft.com/office/officeart/2005/8/layout/hList7"/>
    <dgm:cxn modelId="{E5EFC195-3F92-46F5-93A1-4891B67CFB43}" srcId="{873FB635-B69B-4935-8CA0-B0081F889C52}" destId="{74947134-1F1E-4248-9AAB-75ED367A2869}" srcOrd="2" destOrd="0" parTransId="{003E350A-DC96-401D-BB5B-A9EFF3C6B0B3}" sibTransId="{5E0F532E-BFAC-4764-8620-741B602D1C11}"/>
    <dgm:cxn modelId="{FA98E2A3-0E72-4E91-9978-86827CF4F30B}" type="presOf" srcId="{74947134-1F1E-4248-9AAB-75ED367A2869}" destId="{2117A0B7-2334-41F9-A464-E3E3777C056E}" srcOrd="0" destOrd="0" presId="urn:microsoft.com/office/officeart/2005/8/layout/hList7"/>
    <dgm:cxn modelId="{C77C43AB-A886-4E64-9887-A78B40702873}" srcId="{873FB635-B69B-4935-8CA0-B0081F889C52}" destId="{171A2D56-1861-4329-A4C5-98315226CC6E}" srcOrd="0" destOrd="0" parTransId="{2B9C514A-FF3A-481E-AD8A-8E800BE25A18}" sibTransId="{15956F69-FBB1-43C4-97AC-3501358BE9DD}"/>
    <dgm:cxn modelId="{D3B075BD-1754-42B3-AC3E-A27796F38FE3}" type="presOf" srcId="{171A2D56-1861-4329-A4C5-98315226CC6E}" destId="{DD0355AC-5AE8-4EFD-9B90-0886BA6A26CF}" srcOrd="0" destOrd="0" presId="urn:microsoft.com/office/officeart/2005/8/layout/hList7"/>
    <dgm:cxn modelId="{6EE0E0C7-8CEC-4605-A3F3-F3376C216A64}" type="presOf" srcId="{531DFCBF-7EA1-409D-A7CA-C0AF445FA2FE}" destId="{73B748B1-4258-49A0-83AD-7B13E3825C55}" srcOrd="0" destOrd="0" presId="urn:microsoft.com/office/officeart/2005/8/layout/hList7"/>
    <dgm:cxn modelId="{3FFBEEDE-5AB0-488B-9620-112CE55133A9}" type="presOf" srcId="{873FB635-B69B-4935-8CA0-B0081F889C52}" destId="{0CE67E38-6CB6-43DD-9DD6-D8AB061CC29D}" srcOrd="0" destOrd="0" presId="urn:microsoft.com/office/officeart/2005/8/layout/hList7"/>
    <dgm:cxn modelId="{54D2C494-4FEF-4580-B8D2-0BA2DC4C2FBB}" type="presParOf" srcId="{0CE67E38-6CB6-43DD-9DD6-D8AB061CC29D}" destId="{D5949776-885A-4E2D-9369-6B603E054796}" srcOrd="0" destOrd="0" presId="urn:microsoft.com/office/officeart/2005/8/layout/hList7"/>
    <dgm:cxn modelId="{DEBF3EEB-E2F6-43EE-BB4C-8ECC6EFD5A54}" type="presParOf" srcId="{0CE67E38-6CB6-43DD-9DD6-D8AB061CC29D}" destId="{519DAC6E-2469-4345-B5C3-8E4586E6F66B}" srcOrd="1" destOrd="0" presId="urn:microsoft.com/office/officeart/2005/8/layout/hList7"/>
    <dgm:cxn modelId="{6AB2D582-DF9D-4F76-8D52-BE980E7D8A27}" type="presParOf" srcId="{519DAC6E-2469-4345-B5C3-8E4586E6F66B}" destId="{7CC500D6-23CA-48C2-BC69-CE50A14327E1}" srcOrd="0" destOrd="0" presId="urn:microsoft.com/office/officeart/2005/8/layout/hList7"/>
    <dgm:cxn modelId="{74ACB96F-F099-484D-97FD-D8A0D9BD1968}" type="presParOf" srcId="{7CC500D6-23CA-48C2-BC69-CE50A14327E1}" destId="{DD0355AC-5AE8-4EFD-9B90-0886BA6A26CF}" srcOrd="0" destOrd="0" presId="urn:microsoft.com/office/officeart/2005/8/layout/hList7"/>
    <dgm:cxn modelId="{BABD13D6-E82E-4D81-9DBC-4885681397EF}" type="presParOf" srcId="{7CC500D6-23CA-48C2-BC69-CE50A14327E1}" destId="{5930E1DB-BF60-4294-BBA7-933CD7CEC0A0}" srcOrd="1" destOrd="0" presId="urn:microsoft.com/office/officeart/2005/8/layout/hList7"/>
    <dgm:cxn modelId="{ADD4B70F-CC8A-4D4A-9454-EB27E8663234}" type="presParOf" srcId="{7CC500D6-23CA-48C2-BC69-CE50A14327E1}" destId="{3C6C0BA2-0A9D-476E-998A-9BA398F8EAB0}" srcOrd="2" destOrd="0" presId="urn:microsoft.com/office/officeart/2005/8/layout/hList7"/>
    <dgm:cxn modelId="{7F000717-DBF2-4DE4-892D-2B7D25005537}" type="presParOf" srcId="{7CC500D6-23CA-48C2-BC69-CE50A14327E1}" destId="{A57BC29D-EAA4-4959-AC41-53192EB737D3}" srcOrd="3" destOrd="0" presId="urn:microsoft.com/office/officeart/2005/8/layout/hList7"/>
    <dgm:cxn modelId="{B84C44C5-864C-4A37-8377-9EFB7E3AABF8}" type="presParOf" srcId="{519DAC6E-2469-4345-B5C3-8E4586E6F66B}" destId="{3A20A42F-EF88-4095-A700-1D1627FB8AA3}" srcOrd="1" destOrd="0" presId="urn:microsoft.com/office/officeart/2005/8/layout/hList7"/>
    <dgm:cxn modelId="{8B656D3F-FCA4-4106-95B1-A406870A629B}" type="presParOf" srcId="{519DAC6E-2469-4345-B5C3-8E4586E6F66B}" destId="{99F7E32B-08FA-4C3F-9111-C2566F3C3393}" srcOrd="2" destOrd="0" presId="urn:microsoft.com/office/officeart/2005/8/layout/hList7"/>
    <dgm:cxn modelId="{06BE6A93-3DE3-4183-8D11-8FC8AF7B0AD1}" type="presParOf" srcId="{99F7E32B-08FA-4C3F-9111-C2566F3C3393}" destId="{0C987B15-1D0C-49F3-A19F-13899D43E54D}" srcOrd="0" destOrd="0" presId="urn:microsoft.com/office/officeart/2005/8/layout/hList7"/>
    <dgm:cxn modelId="{DF3B6C8E-236D-449D-A021-9EC5F563A9A5}" type="presParOf" srcId="{99F7E32B-08FA-4C3F-9111-C2566F3C3393}" destId="{283B7420-BA52-4DE1-ADFC-513B7FD6B860}" srcOrd="1" destOrd="0" presId="urn:microsoft.com/office/officeart/2005/8/layout/hList7"/>
    <dgm:cxn modelId="{A168BA7E-DD21-420D-96CA-B0F35F22F918}" type="presParOf" srcId="{99F7E32B-08FA-4C3F-9111-C2566F3C3393}" destId="{B3EB5172-83C3-4C26-BCAC-F20A35172288}" srcOrd="2" destOrd="0" presId="urn:microsoft.com/office/officeart/2005/8/layout/hList7"/>
    <dgm:cxn modelId="{F91DE8BE-B26E-4CFC-9A44-5BA586CB29A7}" type="presParOf" srcId="{99F7E32B-08FA-4C3F-9111-C2566F3C3393}" destId="{CC90CDFF-350E-497B-B45B-D7813AF9322C}" srcOrd="3" destOrd="0" presId="urn:microsoft.com/office/officeart/2005/8/layout/hList7"/>
    <dgm:cxn modelId="{13FB87A3-C4FE-4619-8E26-1902262E3146}" type="presParOf" srcId="{519DAC6E-2469-4345-B5C3-8E4586E6F66B}" destId="{73B748B1-4258-49A0-83AD-7B13E3825C55}" srcOrd="3" destOrd="0" presId="urn:microsoft.com/office/officeart/2005/8/layout/hList7"/>
    <dgm:cxn modelId="{1D0C5214-4E92-4F32-AC44-B0463B0DAE13}" type="presParOf" srcId="{519DAC6E-2469-4345-B5C3-8E4586E6F66B}" destId="{7DC00CA4-62D2-4B17-BF3E-132F6FBC2F02}" srcOrd="4" destOrd="0" presId="urn:microsoft.com/office/officeart/2005/8/layout/hList7"/>
    <dgm:cxn modelId="{FB377597-DE27-42D7-8562-3B004E3EFAE0}" type="presParOf" srcId="{7DC00CA4-62D2-4B17-BF3E-132F6FBC2F02}" destId="{2117A0B7-2334-41F9-A464-E3E3777C056E}" srcOrd="0" destOrd="0" presId="urn:microsoft.com/office/officeart/2005/8/layout/hList7"/>
    <dgm:cxn modelId="{442DD0BD-4D83-4638-BE82-56144DBC2533}" type="presParOf" srcId="{7DC00CA4-62D2-4B17-BF3E-132F6FBC2F02}" destId="{AC775CFA-D906-4241-BD6C-2FAA3D3A98AA}" srcOrd="1" destOrd="0" presId="urn:microsoft.com/office/officeart/2005/8/layout/hList7"/>
    <dgm:cxn modelId="{F816842C-E471-46D6-9FBD-7F9CD8DBFE85}" type="presParOf" srcId="{7DC00CA4-62D2-4B17-BF3E-132F6FBC2F02}" destId="{E11C4D7D-A957-4D90-9E67-20E8716E40FB}" srcOrd="2" destOrd="0" presId="urn:microsoft.com/office/officeart/2005/8/layout/hList7"/>
    <dgm:cxn modelId="{36307648-AFC7-499E-B311-F2FE52D60310}" type="presParOf" srcId="{7DC00CA4-62D2-4B17-BF3E-132F6FBC2F02}" destId="{85AE8683-130C-4D23-A506-613BB6DCFE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FB635-B69B-4935-8CA0-B0081F889C52}" type="doc">
      <dgm:prSet loTypeId="urn:microsoft.com/office/officeart/2005/8/layout/hList7" loCatId="relationship" qsTypeId="urn:microsoft.com/office/officeart/2005/8/quickstyle/simple1" qsCatId="simple" csTypeId="urn:microsoft.com/office/officeart/2005/8/colors/accent1_2" csCatId="accent1" phldr="1"/>
      <dgm:spPr/>
    </dgm:pt>
    <dgm:pt modelId="{00863675-657D-4EAE-AD53-1AF4BD2588FA}">
      <dgm:prSet phldrT="[Text]"/>
      <dgm:spPr/>
      <dgm:t>
        <a:bodyPr/>
        <a:lstStyle/>
        <a:p>
          <a:r>
            <a:rPr lang="en-US" dirty="0"/>
            <a:t>Less Time with Clients</a:t>
          </a:r>
        </a:p>
      </dgm:t>
    </dgm:pt>
    <dgm:pt modelId="{EAE66CFB-2C7B-4CF1-8301-E328F81269B4}" type="parTrans" cxnId="{AD61A338-482A-4F16-9B08-8FAA009115F6}">
      <dgm:prSet/>
      <dgm:spPr/>
      <dgm:t>
        <a:bodyPr/>
        <a:lstStyle/>
        <a:p>
          <a:endParaRPr lang="en-US"/>
        </a:p>
      </dgm:t>
    </dgm:pt>
    <dgm:pt modelId="{531DFCBF-7EA1-409D-A7CA-C0AF445FA2FE}" type="sibTrans" cxnId="{AD61A338-482A-4F16-9B08-8FAA009115F6}">
      <dgm:prSet/>
      <dgm:spPr/>
      <dgm:t>
        <a:bodyPr/>
        <a:lstStyle/>
        <a:p>
          <a:endParaRPr lang="en-US"/>
        </a:p>
      </dgm:t>
    </dgm:pt>
    <dgm:pt modelId="{74947134-1F1E-4248-9AAB-75ED367A2869}">
      <dgm:prSet phldrT="[Text]"/>
      <dgm:spPr/>
      <dgm:t>
        <a:bodyPr/>
        <a:lstStyle/>
        <a:p>
          <a:r>
            <a:rPr lang="en-US" dirty="0"/>
            <a:t>Diagnostic Issues</a:t>
          </a:r>
        </a:p>
      </dgm:t>
    </dgm:pt>
    <dgm:pt modelId="{003E350A-DC96-401D-BB5B-A9EFF3C6B0B3}" type="parTrans" cxnId="{E5EFC195-3F92-46F5-93A1-4891B67CFB43}">
      <dgm:prSet/>
      <dgm:spPr/>
      <dgm:t>
        <a:bodyPr/>
        <a:lstStyle/>
        <a:p>
          <a:endParaRPr lang="en-US"/>
        </a:p>
      </dgm:t>
    </dgm:pt>
    <dgm:pt modelId="{5E0F532E-BFAC-4764-8620-741B602D1C11}" type="sibTrans" cxnId="{E5EFC195-3F92-46F5-93A1-4891B67CFB43}">
      <dgm:prSet/>
      <dgm:spPr/>
      <dgm:t>
        <a:bodyPr/>
        <a:lstStyle/>
        <a:p>
          <a:endParaRPr lang="en-US"/>
        </a:p>
      </dgm:t>
    </dgm:pt>
    <dgm:pt modelId="{171A2D56-1861-4329-A4C5-98315226CC6E}">
      <dgm:prSet/>
      <dgm:spPr/>
      <dgm:t>
        <a:bodyPr/>
        <a:lstStyle/>
        <a:p>
          <a:pPr algn="ctr"/>
          <a:r>
            <a:rPr lang="en-US" dirty="0"/>
            <a:t>Connectivity Issues</a:t>
          </a:r>
        </a:p>
      </dgm:t>
    </dgm:pt>
    <dgm:pt modelId="{2B9C514A-FF3A-481E-AD8A-8E800BE25A18}" type="parTrans" cxnId="{C77C43AB-A886-4E64-9887-A78B40702873}">
      <dgm:prSet/>
      <dgm:spPr/>
      <dgm:t>
        <a:bodyPr/>
        <a:lstStyle/>
        <a:p>
          <a:endParaRPr lang="en-US"/>
        </a:p>
      </dgm:t>
    </dgm:pt>
    <dgm:pt modelId="{15956F69-FBB1-43C4-97AC-3501358BE9DD}" type="sibTrans" cxnId="{C77C43AB-A886-4E64-9887-A78B40702873}">
      <dgm:prSet/>
      <dgm:spPr/>
      <dgm:t>
        <a:bodyPr/>
        <a:lstStyle/>
        <a:p>
          <a:endParaRPr lang="en-US"/>
        </a:p>
      </dgm:t>
    </dgm:pt>
    <dgm:pt modelId="{0CE67E38-6CB6-43DD-9DD6-D8AB061CC29D}" type="pres">
      <dgm:prSet presAssocID="{873FB635-B69B-4935-8CA0-B0081F889C52}" presName="Name0" presStyleCnt="0">
        <dgm:presLayoutVars>
          <dgm:dir/>
          <dgm:resizeHandles val="exact"/>
        </dgm:presLayoutVars>
      </dgm:prSet>
      <dgm:spPr/>
    </dgm:pt>
    <dgm:pt modelId="{D5949776-885A-4E2D-9369-6B603E054796}" type="pres">
      <dgm:prSet presAssocID="{873FB635-B69B-4935-8CA0-B0081F889C52}" presName="fgShape" presStyleLbl="fgShp" presStyleIdx="0" presStyleCnt="1" custLinFactNeighborX="0" custLinFactNeighborY="-743"/>
      <dgm:spPr/>
    </dgm:pt>
    <dgm:pt modelId="{519DAC6E-2469-4345-B5C3-8E4586E6F66B}" type="pres">
      <dgm:prSet presAssocID="{873FB635-B69B-4935-8CA0-B0081F889C52}" presName="linComp" presStyleCnt="0"/>
      <dgm:spPr/>
    </dgm:pt>
    <dgm:pt modelId="{7CC500D6-23CA-48C2-BC69-CE50A14327E1}" type="pres">
      <dgm:prSet presAssocID="{171A2D56-1861-4329-A4C5-98315226CC6E}" presName="compNode" presStyleCnt="0"/>
      <dgm:spPr/>
    </dgm:pt>
    <dgm:pt modelId="{DD0355AC-5AE8-4EFD-9B90-0886BA6A26CF}" type="pres">
      <dgm:prSet presAssocID="{171A2D56-1861-4329-A4C5-98315226CC6E}" presName="bkgdShape" presStyleLbl="node1" presStyleIdx="0" presStyleCnt="3"/>
      <dgm:spPr/>
    </dgm:pt>
    <dgm:pt modelId="{5930E1DB-BF60-4294-BBA7-933CD7CEC0A0}" type="pres">
      <dgm:prSet presAssocID="{171A2D56-1861-4329-A4C5-98315226CC6E}" presName="nodeTx" presStyleLbl="node1" presStyleIdx="0" presStyleCnt="3">
        <dgm:presLayoutVars>
          <dgm:bulletEnabled val="1"/>
        </dgm:presLayoutVars>
      </dgm:prSet>
      <dgm:spPr/>
    </dgm:pt>
    <dgm:pt modelId="{3C6C0BA2-0A9D-476E-998A-9BA398F8EAB0}" type="pres">
      <dgm:prSet presAssocID="{171A2D56-1861-4329-A4C5-98315226CC6E}" presName="invisiNode" presStyleLbl="node1" presStyleIdx="0" presStyleCnt="3"/>
      <dgm:spPr/>
    </dgm:pt>
    <dgm:pt modelId="{A57BC29D-EAA4-4959-AC41-53192EB737D3}" type="pres">
      <dgm:prSet presAssocID="{171A2D56-1861-4329-A4C5-98315226CC6E}" presName="imagNode" presStyleLbl="f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A20A42F-EF88-4095-A700-1D1627FB8AA3}" type="pres">
      <dgm:prSet presAssocID="{15956F69-FBB1-43C4-97AC-3501358BE9DD}" presName="sibTrans" presStyleLbl="sibTrans2D1" presStyleIdx="0" presStyleCnt="0"/>
      <dgm:spPr/>
    </dgm:pt>
    <dgm:pt modelId="{99F7E32B-08FA-4C3F-9111-C2566F3C3393}" type="pres">
      <dgm:prSet presAssocID="{00863675-657D-4EAE-AD53-1AF4BD2588FA}" presName="compNode" presStyleCnt="0"/>
      <dgm:spPr/>
    </dgm:pt>
    <dgm:pt modelId="{0C987B15-1D0C-49F3-A19F-13899D43E54D}" type="pres">
      <dgm:prSet presAssocID="{00863675-657D-4EAE-AD53-1AF4BD2588FA}" presName="bkgdShape" presStyleLbl="node1" presStyleIdx="1" presStyleCnt="3" custLinFactNeighborX="1594"/>
      <dgm:spPr/>
    </dgm:pt>
    <dgm:pt modelId="{283B7420-BA52-4DE1-ADFC-513B7FD6B860}" type="pres">
      <dgm:prSet presAssocID="{00863675-657D-4EAE-AD53-1AF4BD2588FA}" presName="nodeTx" presStyleLbl="node1" presStyleIdx="1" presStyleCnt="3">
        <dgm:presLayoutVars>
          <dgm:bulletEnabled val="1"/>
        </dgm:presLayoutVars>
      </dgm:prSet>
      <dgm:spPr/>
    </dgm:pt>
    <dgm:pt modelId="{B3EB5172-83C3-4C26-BCAC-F20A35172288}" type="pres">
      <dgm:prSet presAssocID="{00863675-657D-4EAE-AD53-1AF4BD2588FA}" presName="invisiNode" presStyleLbl="node1" presStyleIdx="1" presStyleCnt="3"/>
      <dgm:spPr/>
    </dgm:pt>
    <dgm:pt modelId="{CC90CDFF-350E-497B-B45B-D7813AF9322C}" type="pres">
      <dgm:prSet presAssocID="{00863675-657D-4EAE-AD53-1AF4BD2588FA}" presName="imagNode" presStyleLbl="fgImgPlace1" presStyleIdx="1" presStyleCnt="3" custLinFactNeighborY="-1860"/>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3B748B1-4258-49A0-83AD-7B13E3825C55}" type="pres">
      <dgm:prSet presAssocID="{531DFCBF-7EA1-409D-A7CA-C0AF445FA2FE}" presName="sibTrans" presStyleLbl="sibTrans2D1" presStyleIdx="0" presStyleCnt="0"/>
      <dgm:spPr/>
    </dgm:pt>
    <dgm:pt modelId="{7DC00CA4-62D2-4B17-BF3E-132F6FBC2F02}" type="pres">
      <dgm:prSet presAssocID="{74947134-1F1E-4248-9AAB-75ED367A2869}" presName="compNode" presStyleCnt="0"/>
      <dgm:spPr/>
    </dgm:pt>
    <dgm:pt modelId="{2117A0B7-2334-41F9-A464-E3E3777C056E}" type="pres">
      <dgm:prSet presAssocID="{74947134-1F1E-4248-9AAB-75ED367A2869}" presName="bkgdShape" presStyleLbl="node1" presStyleIdx="2" presStyleCnt="3"/>
      <dgm:spPr/>
    </dgm:pt>
    <dgm:pt modelId="{AC775CFA-D906-4241-BD6C-2FAA3D3A98AA}" type="pres">
      <dgm:prSet presAssocID="{74947134-1F1E-4248-9AAB-75ED367A2869}" presName="nodeTx" presStyleLbl="node1" presStyleIdx="2" presStyleCnt="3">
        <dgm:presLayoutVars>
          <dgm:bulletEnabled val="1"/>
        </dgm:presLayoutVars>
      </dgm:prSet>
      <dgm:spPr/>
    </dgm:pt>
    <dgm:pt modelId="{E11C4D7D-A957-4D90-9E67-20E8716E40FB}" type="pres">
      <dgm:prSet presAssocID="{74947134-1F1E-4248-9AAB-75ED367A2869}" presName="invisiNode" presStyleLbl="node1" presStyleIdx="2" presStyleCnt="3"/>
      <dgm:spPr/>
    </dgm:pt>
    <dgm:pt modelId="{85AE8683-130C-4D23-A506-613BB6DCFE09}" type="pres">
      <dgm:prSet presAssocID="{74947134-1F1E-4248-9AAB-75ED367A2869}" presName="imagNode" presStyleLbl="f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CC09732F-136C-44BA-AB06-B17C19C54C4B}" type="presOf" srcId="{15956F69-FBB1-43C4-97AC-3501358BE9DD}" destId="{3A20A42F-EF88-4095-A700-1D1627FB8AA3}" srcOrd="0" destOrd="0" presId="urn:microsoft.com/office/officeart/2005/8/layout/hList7"/>
    <dgm:cxn modelId="{CE378434-D556-4A4C-A60B-CE8C6FF6F7EA}" type="presOf" srcId="{171A2D56-1861-4329-A4C5-98315226CC6E}" destId="{5930E1DB-BF60-4294-BBA7-933CD7CEC0A0}" srcOrd="1" destOrd="0" presId="urn:microsoft.com/office/officeart/2005/8/layout/hList7"/>
    <dgm:cxn modelId="{AD61A338-482A-4F16-9B08-8FAA009115F6}" srcId="{873FB635-B69B-4935-8CA0-B0081F889C52}" destId="{00863675-657D-4EAE-AD53-1AF4BD2588FA}" srcOrd="1" destOrd="0" parTransId="{EAE66CFB-2C7B-4CF1-8301-E328F81269B4}" sibTransId="{531DFCBF-7EA1-409D-A7CA-C0AF445FA2FE}"/>
    <dgm:cxn modelId="{1C61E76C-B8DC-4E85-8F68-24D7395E5FB2}" type="presOf" srcId="{00863675-657D-4EAE-AD53-1AF4BD2588FA}" destId="{0C987B15-1D0C-49F3-A19F-13899D43E54D}" srcOrd="0" destOrd="0" presId="urn:microsoft.com/office/officeart/2005/8/layout/hList7"/>
    <dgm:cxn modelId="{55D9DD7C-0A9C-423E-AEC3-FD48C2C2CF47}" type="presOf" srcId="{00863675-657D-4EAE-AD53-1AF4BD2588FA}" destId="{283B7420-BA52-4DE1-ADFC-513B7FD6B860}" srcOrd="1" destOrd="0" presId="urn:microsoft.com/office/officeart/2005/8/layout/hList7"/>
    <dgm:cxn modelId="{52DAB180-116F-4656-B8A7-8B70B0C21674}" type="presOf" srcId="{74947134-1F1E-4248-9AAB-75ED367A2869}" destId="{AC775CFA-D906-4241-BD6C-2FAA3D3A98AA}" srcOrd="1" destOrd="0" presId="urn:microsoft.com/office/officeart/2005/8/layout/hList7"/>
    <dgm:cxn modelId="{E5EFC195-3F92-46F5-93A1-4891B67CFB43}" srcId="{873FB635-B69B-4935-8CA0-B0081F889C52}" destId="{74947134-1F1E-4248-9AAB-75ED367A2869}" srcOrd="2" destOrd="0" parTransId="{003E350A-DC96-401D-BB5B-A9EFF3C6B0B3}" sibTransId="{5E0F532E-BFAC-4764-8620-741B602D1C11}"/>
    <dgm:cxn modelId="{FA98E2A3-0E72-4E91-9978-86827CF4F30B}" type="presOf" srcId="{74947134-1F1E-4248-9AAB-75ED367A2869}" destId="{2117A0B7-2334-41F9-A464-E3E3777C056E}" srcOrd="0" destOrd="0" presId="urn:microsoft.com/office/officeart/2005/8/layout/hList7"/>
    <dgm:cxn modelId="{C77C43AB-A886-4E64-9887-A78B40702873}" srcId="{873FB635-B69B-4935-8CA0-B0081F889C52}" destId="{171A2D56-1861-4329-A4C5-98315226CC6E}" srcOrd="0" destOrd="0" parTransId="{2B9C514A-FF3A-481E-AD8A-8E800BE25A18}" sibTransId="{15956F69-FBB1-43C4-97AC-3501358BE9DD}"/>
    <dgm:cxn modelId="{D3B075BD-1754-42B3-AC3E-A27796F38FE3}" type="presOf" srcId="{171A2D56-1861-4329-A4C5-98315226CC6E}" destId="{DD0355AC-5AE8-4EFD-9B90-0886BA6A26CF}" srcOrd="0" destOrd="0" presId="urn:microsoft.com/office/officeart/2005/8/layout/hList7"/>
    <dgm:cxn modelId="{6EE0E0C7-8CEC-4605-A3F3-F3376C216A64}" type="presOf" srcId="{531DFCBF-7EA1-409D-A7CA-C0AF445FA2FE}" destId="{73B748B1-4258-49A0-83AD-7B13E3825C55}" srcOrd="0" destOrd="0" presId="urn:microsoft.com/office/officeart/2005/8/layout/hList7"/>
    <dgm:cxn modelId="{3FFBEEDE-5AB0-488B-9620-112CE55133A9}" type="presOf" srcId="{873FB635-B69B-4935-8CA0-B0081F889C52}" destId="{0CE67E38-6CB6-43DD-9DD6-D8AB061CC29D}" srcOrd="0" destOrd="0" presId="urn:microsoft.com/office/officeart/2005/8/layout/hList7"/>
    <dgm:cxn modelId="{54D2C494-4FEF-4580-B8D2-0BA2DC4C2FBB}" type="presParOf" srcId="{0CE67E38-6CB6-43DD-9DD6-D8AB061CC29D}" destId="{D5949776-885A-4E2D-9369-6B603E054796}" srcOrd="0" destOrd="0" presId="urn:microsoft.com/office/officeart/2005/8/layout/hList7"/>
    <dgm:cxn modelId="{DEBF3EEB-E2F6-43EE-BB4C-8ECC6EFD5A54}" type="presParOf" srcId="{0CE67E38-6CB6-43DD-9DD6-D8AB061CC29D}" destId="{519DAC6E-2469-4345-B5C3-8E4586E6F66B}" srcOrd="1" destOrd="0" presId="urn:microsoft.com/office/officeart/2005/8/layout/hList7"/>
    <dgm:cxn modelId="{6AB2D582-DF9D-4F76-8D52-BE980E7D8A27}" type="presParOf" srcId="{519DAC6E-2469-4345-B5C3-8E4586E6F66B}" destId="{7CC500D6-23CA-48C2-BC69-CE50A14327E1}" srcOrd="0" destOrd="0" presId="urn:microsoft.com/office/officeart/2005/8/layout/hList7"/>
    <dgm:cxn modelId="{74ACB96F-F099-484D-97FD-D8A0D9BD1968}" type="presParOf" srcId="{7CC500D6-23CA-48C2-BC69-CE50A14327E1}" destId="{DD0355AC-5AE8-4EFD-9B90-0886BA6A26CF}" srcOrd="0" destOrd="0" presId="urn:microsoft.com/office/officeart/2005/8/layout/hList7"/>
    <dgm:cxn modelId="{BABD13D6-E82E-4D81-9DBC-4885681397EF}" type="presParOf" srcId="{7CC500D6-23CA-48C2-BC69-CE50A14327E1}" destId="{5930E1DB-BF60-4294-BBA7-933CD7CEC0A0}" srcOrd="1" destOrd="0" presId="urn:microsoft.com/office/officeart/2005/8/layout/hList7"/>
    <dgm:cxn modelId="{ADD4B70F-CC8A-4D4A-9454-EB27E8663234}" type="presParOf" srcId="{7CC500D6-23CA-48C2-BC69-CE50A14327E1}" destId="{3C6C0BA2-0A9D-476E-998A-9BA398F8EAB0}" srcOrd="2" destOrd="0" presId="urn:microsoft.com/office/officeart/2005/8/layout/hList7"/>
    <dgm:cxn modelId="{7F000717-DBF2-4DE4-892D-2B7D25005537}" type="presParOf" srcId="{7CC500D6-23CA-48C2-BC69-CE50A14327E1}" destId="{A57BC29D-EAA4-4959-AC41-53192EB737D3}" srcOrd="3" destOrd="0" presId="urn:microsoft.com/office/officeart/2005/8/layout/hList7"/>
    <dgm:cxn modelId="{B84C44C5-864C-4A37-8377-9EFB7E3AABF8}" type="presParOf" srcId="{519DAC6E-2469-4345-B5C3-8E4586E6F66B}" destId="{3A20A42F-EF88-4095-A700-1D1627FB8AA3}" srcOrd="1" destOrd="0" presId="urn:microsoft.com/office/officeart/2005/8/layout/hList7"/>
    <dgm:cxn modelId="{8B656D3F-FCA4-4106-95B1-A406870A629B}" type="presParOf" srcId="{519DAC6E-2469-4345-B5C3-8E4586E6F66B}" destId="{99F7E32B-08FA-4C3F-9111-C2566F3C3393}" srcOrd="2" destOrd="0" presId="urn:microsoft.com/office/officeart/2005/8/layout/hList7"/>
    <dgm:cxn modelId="{06BE6A93-3DE3-4183-8D11-8FC8AF7B0AD1}" type="presParOf" srcId="{99F7E32B-08FA-4C3F-9111-C2566F3C3393}" destId="{0C987B15-1D0C-49F3-A19F-13899D43E54D}" srcOrd="0" destOrd="0" presId="urn:microsoft.com/office/officeart/2005/8/layout/hList7"/>
    <dgm:cxn modelId="{DF3B6C8E-236D-449D-A021-9EC5F563A9A5}" type="presParOf" srcId="{99F7E32B-08FA-4C3F-9111-C2566F3C3393}" destId="{283B7420-BA52-4DE1-ADFC-513B7FD6B860}" srcOrd="1" destOrd="0" presId="urn:microsoft.com/office/officeart/2005/8/layout/hList7"/>
    <dgm:cxn modelId="{A168BA7E-DD21-420D-96CA-B0F35F22F918}" type="presParOf" srcId="{99F7E32B-08FA-4C3F-9111-C2566F3C3393}" destId="{B3EB5172-83C3-4C26-BCAC-F20A35172288}" srcOrd="2" destOrd="0" presId="urn:microsoft.com/office/officeart/2005/8/layout/hList7"/>
    <dgm:cxn modelId="{F91DE8BE-B26E-4CFC-9A44-5BA586CB29A7}" type="presParOf" srcId="{99F7E32B-08FA-4C3F-9111-C2566F3C3393}" destId="{CC90CDFF-350E-497B-B45B-D7813AF9322C}" srcOrd="3" destOrd="0" presId="urn:microsoft.com/office/officeart/2005/8/layout/hList7"/>
    <dgm:cxn modelId="{13FB87A3-C4FE-4619-8E26-1902262E3146}" type="presParOf" srcId="{519DAC6E-2469-4345-B5C3-8E4586E6F66B}" destId="{73B748B1-4258-49A0-83AD-7B13E3825C55}" srcOrd="3" destOrd="0" presId="urn:microsoft.com/office/officeart/2005/8/layout/hList7"/>
    <dgm:cxn modelId="{1D0C5214-4E92-4F32-AC44-B0463B0DAE13}" type="presParOf" srcId="{519DAC6E-2469-4345-B5C3-8E4586E6F66B}" destId="{7DC00CA4-62D2-4B17-BF3E-132F6FBC2F02}" srcOrd="4" destOrd="0" presId="urn:microsoft.com/office/officeart/2005/8/layout/hList7"/>
    <dgm:cxn modelId="{FB377597-DE27-42D7-8562-3B004E3EFAE0}" type="presParOf" srcId="{7DC00CA4-62D2-4B17-BF3E-132F6FBC2F02}" destId="{2117A0B7-2334-41F9-A464-E3E3777C056E}" srcOrd="0" destOrd="0" presId="urn:microsoft.com/office/officeart/2005/8/layout/hList7"/>
    <dgm:cxn modelId="{442DD0BD-4D83-4638-BE82-56144DBC2533}" type="presParOf" srcId="{7DC00CA4-62D2-4B17-BF3E-132F6FBC2F02}" destId="{AC775CFA-D906-4241-BD6C-2FAA3D3A98AA}" srcOrd="1" destOrd="0" presId="urn:microsoft.com/office/officeart/2005/8/layout/hList7"/>
    <dgm:cxn modelId="{F816842C-E471-46D6-9FBD-7F9CD8DBFE85}" type="presParOf" srcId="{7DC00CA4-62D2-4B17-BF3E-132F6FBC2F02}" destId="{E11C4D7D-A957-4D90-9E67-20E8716E40FB}" srcOrd="2" destOrd="0" presId="urn:microsoft.com/office/officeart/2005/8/layout/hList7"/>
    <dgm:cxn modelId="{36307648-AFC7-499E-B311-F2FE52D60310}" type="presParOf" srcId="{7DC00CA4-62D2-4B17-BF3E-132F6FBC2F02}" destId="{85AE8683-130C-4D23-A506-613BB6DCFE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73516F-5C91-422A-968A-E0AC2052F596}" type="doc">
      <dgm:prSet loTypeId="urn:microsoft.com/office/officeart/2018/2/layout/IconCircle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2892EBA0-3422-4707-8934-9E5D06E01EEE}">
      <dgm:prSet custT="1"/>
      <dgm:spPr/>
      <dgm:t>
        <a:bodyPr/>
        <a:lstStyle/>
        <a:p>
          <a:pPr>
            <a:lnSpc>
              <a:spcPct val="100000"/>
            </a:lnSpc>
          </a:pPr>
          <a:r>
            <a:rPr lang="en-US" sz="1400"/>
            <a:t>Define virtual technical monitoring for your state.</a:t>
          </a:r>
        </a:p>
      </dgm:t>
    </dgm:pt>
    <dgm:pt modelId="{19EF44E7-DC76-481F-BD36-3313788C3216}" type="parTrans" cxnId="{1D42533D-6B51-4E65-95BB-9C40A2759389}">
      <dgm:prSet/>
      <dgm:spPr/>
      <dgm:t>
        <a:bodyPr/>
        <a:lstStyle/>
        <a:p>
          <a:endParaRPr lang="en-US" sz="1400"/>
        </a:p>
      </dgm:t>
    </dgm:pt>
    <dgm:pt modelId="{D9B6DE19-D5A2-4BD8-984A-90C5078A80F7}" type="sibTrans" cxnId="{1D42533D-6B51-4E65-95BB-9C40A2759389}">
      <dgm:prSet/>
      <dgm:spPr/>
      <dgm:t>
        <a:bodyPr/>
        <a:lstStyle/>
        <a:p>
          <a:pPr>
            <a:lnSpc>
              <a:spcPct val="100000"/>
            </a:lnSpc>
          </a:pPr>
          <a:endParaRPr lang="en-US" sz="1400"/>
        </a:p>
      </dgm:t>
    </dgm:pt>
    <dgm:pt modelId="{9A5BEB42-C491-4525-819B-57DDC6407D1B}">
      <dgm:prSet custT="1"/>
      <dgm:spPr/>
      <dgm:t>
        <a:bodyPr/>
        <a:lstStyle/>
        <a:p>
          <a:pPr>
            <a:lnSpc>
              <a:spcPct val="100000"/>
            </a:lnSpc>
          </a:pPr>
          <a:r>
            <a:rPr lang="en-US" sz="1400"/>
            <a:t>Decide if it is right for your conditions</a:t>
          </a:r>
        </a:p>
      </dgm:t>
    </dgm:pt>
    <dgm:pt modelId="{5B5BF194-3EED-431C-81E1-61674DA6FD1C}" type="parTrans" cxnId="{5453F76A-D8FC-4CAC-82C3-861BB5EB70E8}">
      <dgm:prSet/>
      <dgm:spPr/>
      <dgm:t>
        <a:bodyPr/>
        <a:lstStyle/>
        <a:p>
          <a:endParaRPr lang="en-US" sz="1400"/>
        </a:p>
      </dgm:t>
    </dgm:pt>
    <dgm:pt modelId="{81078D20-99C2-4522-8629-FCAB95030790}" type="sibTrans" cxnId="{5453F76A-D8FC-4CAC-82C3-861BB5EB70E8}">
      <dgm:prSet/>
      <dgm:spPr/>
      <dgm:t>
        <a:bodyPr/>
        <a:lstStyle/>
        <a:p>
          <a:pPr>
            <a:lnSpc>
              <a:spcPct val="100000"/>
            </a:lnSpc>
          </a:pPr>
          <a:endParaRPr lang="en-US" sz="1400"/>
        </a:p>
      </dgm:t>
    </dgm:pt>
    <dgm:pt modelId="{35523C83-28D6-4E15-95B1-5E9FA4337522}">
      <dgm:prSet custT="1"/>
      <dgm:spPr/>
      <dgm:t>
        <a:bodyPr/>
        <a:lstStyle/>
        <a:p>
          <a:pPr>
            <a:lnSpc>
              <a:spcPct val="100000"/>
            </a:lnSpc>
          </a:pPr>
          <a:r>
            <a:rPr lang="en-US" sz="1400"/>
            <a:t>Other than going virtual, everything in your current practice the same</a:t>
          </a:r>
        </a:p>
      </dgm:t>
    </dgm:pt>
    <dgm:pt modelId="{55A60619-A8DD-4982-885B-20AB6A389653}" type="parTrans" cxnId="{49F2303B-E740-4416-B2A1-6A63607D59A8}">
      <dgm:prSet/>
      <dgm:spPr/>
      <dgm:t>
        <a:bodyPr/>
        <a:lstStyle/>
        <a:p>
          <a:endParaRPr lang="en-US" sz="1400"/>
        </a:p>
      </dgm:t>
    </dgm:pt>
    <dgm:pt modelId="{A7B279F2-65F6-4C47-9B7C-EEBE4F9FC2A1}" type="sibTrans" cxnId="{49F2303B-E740-4416-B2A1-6A63607D59A8}">
      <dgm:prSet/>
      <dgm:spPr/>
      <dgm:t>
        <a:bodyPr/>
        <a:lstStyle/>
        <a:p>
          <a:pPr>
            <a:lnSpc>
              <a:spcPct val="100000"/>
            </a:lnSpc>
          </a:pPr>
          <a:endParaRPr lang="en-US" sz="1400"/>
        </a:p>
      </dgm:t>
    </dgm:pt>
    <dgm:pt modelId="{6249B0BB-2DD6-4B10-A141-BFFFEAA7490D}">
      <dgm:prSet custT="1"/>
      <dgm:spPr/>
      <dgm:t>
        <a:bodyPr/>
        <a:lstStyle/>
        <a:p>
          <a:pPr>
            <a:lnSpc>
              <a:spcPct val="100000"/>
            </a:lnSpc>
          </a:pPr>
          <a:r>
            <a:rPr lang="en-US" sz="1400"/>
            <a:t>Keep it simple</a:t>
          </a:r>
        </a:p>
      </dgm:t>
    </dgm:pt>
    <dgm:pt modelId="{A9AD9C5E-B98D-4F85-ACDD-B3484CA18AA1}" type="parTrans" cxnId="{1D7E007A-D86E-4125-B28A-C2896C71EF1A}">
      <dgm:prSet/>
      <dgm:spPr/>
      <dgm:t>
        <a:bodyPr/>
        <a:lstStyle/>
        <a:p>
          <a:endParaRPr lang="en-US" sz="1400"/>
        </a:p>
      </dgm:t>
    </dgm:pt>
    <dgm:pt modelId="{E017FFDF-DE15-4FDE-970A-9E5589DC1548}" type="sibTrans" cxnId="{1D7E007A-D86E-4125-B28A-C2896C71EF1A}">
      <dgm:prSet/>
      <dgm:spPr/>
      <dgm:t>
        <a:bodyPr/>
        <a:lstStyle/>
        <a:p>
          <a:pPr>
            <a:lnSpc>
              <a:spcPct val="100000"/>
            </a:lnSpc>
          </a:pPr>
          <a:endParaRPr lang="en-US" sz="1400"/>
        </a:p>
      </dgm:t>
    </dgm:pt>
    <dgm:pt modelId="{B2B327D6-1640-48F2-9943-EA9F78EF4D8E}">
      <dgm:prSet custT="1"/>
      <dgm:spPr/>
      <dgm:t>
        <a:bodyPr/>
        <a:lstStyle/>
        <a:p>
          <a:pPr>
            <a:lnSpc>
              <a:spcPct val="100000"/>
            </a:lnSpc>
          </a:pPr>
          <a:r>
            <a:rPr lang="en-US" sz="1400"/>
            <a:t>Disclose and describe fully when seeking approval</a:t>
          </a:r>
        </a:p>
      </dgm:t>
    </dgm:pt>
    <dgm:pt modelId="{95BD2634-5DEC-4D8C-9BA9-95EB05A4A06B}" type="parTrans" cxnId="{7A802987-050C-40D1-8ADB-83B9D8F127EB}">
      <dgm:prSet/>
      <dgm:spPr/>
      <dgm:t>
        <a:bodyPr/>
        <a:lstStyle/>
        <a:p>
          <a:endParaRPr lang="en-US" sz="1400"/>
        </a:p>
      </dgm:t>
    </dgm:pt>
    <dgm:pt modelId="{A4553C60-EDA4-4268-B3CB-762C78A25504}" type="sibTrans" cxnId="{7A802987-050C-40D1-8ADB-83B9D8F127EB}">
      <dgm:prSet/>
      <dgm:spPr/>
      <dgm:t>
        <a:bodyPr/>
        <a:lstStyle/>
        <a:p>
          <a:pPr>
            <a:lnSpc>
              <a:spcPct val="100000"/>
            </a:lnSpc>
          </a:pPr>
          <a:endParaRPr lang="en-US" sz="1400"/>
        </a:p>
      </dgm:t>
    </dgm:pt>
    <dgm:pt modelId="{3FF27599-E97B-4A08-B6F3-A4F5F890BBDF}">
      <dgm:prSet custT="1"/>
      <dgm:spPr/>
      <dgm:t>
        <a:bodyPr/>
        <a:lstStyle/>
        <a:p>
          <a:pPr>
            <a:lnSpc>
              <a:spcPct val="100000"/>
            </a:lnSpc>
          </a:pPr>
          <a:r>
            <a:rPr lang="en-US" sz="1400" dirty="0"/>
            <a:t>Always works towards best practice</a:t>
          </a:r>
        </a:p>
      </dgm:t>
    </dgm:pt>
    <dgm:pt modelId="{C0C8FFAC-84A3-4EDF-8D23-B3C457774BF8}" type="parTrans" cxnId="{B7658BE1-5AF4-4D29-A7FB-30A1450890F4}">
      <dgm:prSet/>
      <dgm:spPr/>
      <dgm:t>
        <a:bodyPr/>
        <a:lstStyle/>
        <a:p>
          <a:endParaRPr lang="en-US" sz="1400"/>
        </a:p>
      </dgm:t>
    </dgm:pt>
    <dgm:pt modelId="{D4F7CB33-260B-492B-9BB9-28810D7C34DF}" type="sibTrans" cxnId="{B7658BE1-5AF4-4D29-A7FB-30A1450890F4}">
      <dgm:prSet/>
      <dgm:spPr/>
      <dgm:t>
        <a:bodyPr/>
        <a:lstStyle/>
        <a:p>
          <a:endParaRPr lang="en-US" sz="1400"/>
        </a:p>
      </dgm:t>
    </dgm:pt>
    <dgm:pt modelId="{10FE2169-69BB-412A-9071-450E4F1FCFE2}" type="pres">
      <dgm:prSet presAssocID="{7C73516F-5C91-422A-968A-E0AC2052F596}" presName="root" presStyleCnt="0">
        <dgm:presLayoutVars>
          <dgm:dir/>
          <dgm:resizeHandles val="exact"/>
        </dgm:presLayoutVars>
      </dgm:prSet>
      <dgm:spPr/>
    </dgm:pt>
    <dgm:pt modelId="{A0D2A531-F49F-4AA0-907A-9F0D3E23F119}" type="pres">
      <dgm:prSet presAssocID="{7C73516F-5C91-422A-968A-E0AC2052F596}" presName="container" presStyleCnt="0">
        <dgm:presLayoutVars>
          <dgm:dir/>
          <dgm:resizeHandles val="exact"/>
        </dgm:presLayoutVars>
      </dgm:prSet>
      <dgm:spPr/>
    </dgm:pt>
    <dgm:pt modelId="{3EFDE9DC-49DF-41E8-B70D-DEB63BD9BDC9}" type="pres">
      <dgm:prSet presAssocID="{2892EBA0-3422-4707-8934-9E5D06E01EEE}" presName="compNode" presStyleCnt="0"/>
      <dgm:spPr/>
    </dgm:pt>
    <dgm:pt modelId="{044402BC-2E6E-4942-9F25-FA14A9B6A3FA}" type="pres">
      <dgm:prSet presAssocID="{2892EBA0-3422-4707-8934-9E5D06E01EEE}" presName="iconBgRect" presStyleLbl="bgShp" presStyleIdx="0" presStyleCnt="6"/>
      <dgm:spPr/>
    </dgm:pt>
    <dgm:pt modelId="{00796981-3CB3-4221-A0CA-366C28E4912C}" type="pres">
      <dgm:prSet presAssocID="{2892EBA0-3422-4707-8934-9E5D06E01EEE}"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Computing"/>
        </a:ext>
      </dgm:extLst>
    </dgm:pt>
    <dgm:pt modelId="{C596A05E-034F-44E8-B1BD-80428737FD54}" type="pres">
      <dgm:prSet presAssocID="{2892EBA0-3422-4707-8934-9E5D06E01EEE}" presName="spaceRect" presStyleCnt="0"/>
      <dgm:spPr/>
    </dgm:pt>
    <dgm:pt modelId="{2F8EA93E-D25D-40BC-9198-86C7B6F27B79}" type="pres">
      <dgm:prSet presAssocID="{2892EBA0-3422-4707-8934-9E5D06E01EEE}" presName="textRect" presStyleLbl="revTx" presStyleIdx="0" presStyleCnt="6">
        <dgm:presLayoutVars>
          <dgm:chMax val="1"/>
          <dgm:chPref val="1"/>
        </dgm:presLayoutVars>
      </dgm:prSet>
      <dgm:spPr/>
    </dgm:pt>
    <dgm:pt modelId="{27537D44-2025-4446-AE94-DF47E66FD7F3}" type="pres">
      <dgm:prSet presAssocID="{D9B6DE19-D5A2-4BD8-984A-90C5078A80F7}" presName="sibTrans" presStyleLbl="sibTrans2D1" presStyleIdx="0" presStyleCnt="0"/>
      <dgm:spPr/>
    </dgm:pt>
    <dgm:pt modelId="{10D6302C-ED41-48C8-9381-E39DA0A92E6C}" type="pres">
      <dgm:prSet presAssocID="{9A5BEB42-C491-4525-819B-57DDC6407D1B}" presName="compNode" presStyleCnt="0"/>
      <dgm:spPr/>
    </dgm:pt>
    <dgm:pt modelId="{48C61B16-637B-4CDD-AB19-531C93BAE0CC}" type="pres">
      <dgm:prSet presAssocID="{9A5BEB42-C491-4525-819B-57DDC6407D1B}" presName="iconBgRect" presStyleLbl="bgShp" presStyleIdx="1" presStyleCnt="6"/>
      <dgm:spPr/>
    </dgm:pt>
    <dgm:pt modelId="{B488EC5C-A25F-48E8-91C4-9A0E66FAC855}" type="pres">
      <dgm:prSet presAssocID="{9A5BEB42-C491-4525-819B-57DDC6407D1B}"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E5266FE-3629-46E3-A664-D4531635D617}" type="pres">
      <dgm:prSet presAssocID="{9A5BEB42-C491-4525-819B-57DDC6407D1B}" presName="spaceRect" presStyleCnt="0"/>
      <dgm:spPr/>
    </dgm:pt>
    <dgm:pt modelId="{D51291BA-FFEA-4B8B-9450-BEB18349C650}" type="pres">
      <dgm:prSet presAssocID="{9A5BEB42-C491-4525-819B-57DDC6407D1B}" presName="textRect" presStyleLbl="revTx" presStyleIdx="1" presStyleCnt="6">
        <dgm:presLayoutVars>
          <dgm:chMax val="1"/>
          <dgm:chPref val="1"/>
        </dgm:presLayoutVars>
      </dgm:prSet>
      <dgm:spPr/>
    </dgm:pt>
    <dgm:pt modelId="{856E882C-64C6-4683-855F-C3C9D6A1A53A}" type="pres">
      <dgm:prSet presAssocID="{81078D20-99C2-4522-8629-FCAB95030790}" presName="sibTrans" presStyleLbl="sibTrans2D1" presStyleIdx="0" presStyleCnt="0"/>
      <dgm:spPr/>
    </dgm:pt>
    <dgm:pt modelId="{82C7C657-07FB-4BA1-825A-8DCAD5E31E4F}" type="pres">
      <dgm:prSet presAssocID="{35523C83-28D6-4E15-95B1-5E9FA4337522}" presName="compNode" presStyleCnt="0"/>
      <dgm:spPr/>
    </dgm:pt>
    <dgm:pt modelId="{CE16EFAB-473C-499E-AD27-0FBC51A13ABD}" type="pres">
      <dgm:prSet presAssocID="{35523C83-28D6-4E15-95B1-5E9FA4337522}" presName="iconBgRect" presStyleLbl="bgShp" presStyleIdx="2" presStyleCnt="6"/>
      <dgm:spPr/>
    </dgm:pt>
    <dgm:pt modelId="{180EBB9B-BF75-4DFB-B2E8-47B64ADAA015}" type="pres">
      <dgm:prSet presAssocID="{35523C83-28D6-4E15-95B1-5E9FA4337522}"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b Design"/>
        </a:ext>
      </dgm:extLst>
    </dgm:pt>
    <dgm:pt modelId="{6400A62C-E4E8-49D4-A81E-DDB9660A729F}" type="pres">
      <dgm:prSet presAssocID="{35523C83-28D6-4E15-95B1-5E9FA4337522}" presName="spaceRect" presStyleCnt="0"/>
      <dgm:spPr/>
    </dgm:pt>
    <dgm:pt modelId="{A2186392-B705-4697-B0EF-C356583FA68C}" type="pres">
      <dgm:prSet presAssocID="{35523C83-28D6-4E15-95B1-5E9FA4337522}" presName="textRect" presStyleLbl="revTx" presStyleIdx="2" presStyleCnt="6">
        <dgm:presLayoutVars>
          <dgm:chMax val="1"/>
          <dgm:chPref val="1"/>
        </dgm:presLayoutVars>
      </dgm:prSet>
      <dgm:spPr/>
    </dgm:pt>
    <dgm:pt modelId="{DDB0ECBD-78CF-4207-B55B-D66EB6BCABD7}" type="pres">
      <dgm:prSet presAssocID="{A7B279F2-65F6-4C47-9B7C-EEBE4F9FC2A1}" presName="sibTrans" presStyleLbl="sibTrans2D1" presStyleIdx="0" presStyleCnt="0"/>
      <dgm:spPr/>
    </dgm:pt>
    <dgm:pt modelId="{10A520C5-AF80-492E-B3CD-A9BA36E491DF}" type="pres">
      <dgm:prSet presAssocID="{6249B0BB-2DD6-4B10-A141-BFFFEAA7490D}" presName="compNode" presStyleCnt="0"/>
      <dgm:spPr/>
    </dgm:pt>
    <dgm:pt modelId="{CA0821A1-2F74-4BFB-884C-A4BE096D448A}" type="pres">
      <dgm:prSet presAssocID="{6249B0BB-2DD6-4B10-A141-BFFFEAA7490D}" presName="iconBgRect" presStyleLbl="bgShp" presStyleIdx="3" presStyleCnt="6"/>
      <dgm:spPr/>
    </dgm:pt>
    <dgm:pt modelId="{1DB25AA3-51AD-4A79-AFE8-82C4FD379DDC}" type="pres">
      <dgm:prSet presAssocID="{6249B0BB-2DD6-4B10-A141-BFFFEAA7490D}"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576D389F-43A6-4373-8A3B-48AED7CE6F91}" type="pres">
      <dgm:prSet presAssocID="{6249B0BB-2DD6-4B10-A141-BFFFEAA7490D}" presName="spaceRect" presStyleCnt="0"/>
      <dgm:spPr/>
    </dgm:pt>
    <dgm:pt modelId="{4E239217-FCF7-4444-AD85-15859149B759}" type="pres">
      <dgm:prSet presAssocID="{6249B0BB-2DD6-4B10-A141-BFFFEAA7490D}" presName="textRect" presStyleLbl="revTx" presStyleIdx="3" presStyleCnt="6">
        <dgm:presLayoutVars>
          <dgm:chMax val="1"/>
          <dgm:chPref val="1"/>
        </dgm:presLayoutVars>
      </dgm:prSet>
      <dgm:spPr/>
    </dgm:pt>
    <dgm:pt modelId="{0BA223A6-A1A2-4FB3-8ED9-E8614CB3A482}" type="pres">
      <dgm:prSet presAssocID="{E017FFDF-DE15-4FDE-970A-9E5589DC1548}" presName="sibTrans" presStyleLbl="sibTrans2D1" presStyleIdx="0" presStyleCnt="0"/>
      <dgm:spPr/>
    </dgm:pt>
    <dgm:pt modelId="{03A6A80C-2239-4166-A14E-4AC966268801}" type="pres">
      <dgm:prSet presAssocID="{B2B327D6-1640-48F2-9943-EA9F78EF4D8E}" presName="compNode" presStyleCnt="0"/>
      <dgm:spPr/>
    </dgm:pt>
    <dgm:pt modelId="{EB42B275-C0E7-4B06-BFB6-E5B49504DA40}" type="pres">
      <dgm:prSet presAssocID="{B2B327D6-1640-48F2-9943-EA9F78EF4D8E}" presName="iconBgRect" presStyleLbl="bgShp" presStyleIdx="4" presStyleCnt="6"/>
      <dgm:spPr/>
    </dgm:pt>
    <dgm:pt modelId="{9C4A9BB1-8ECF-4EFD-A310-66B91962D2EB}" type="pres">
      <dgm:prSet presAssocID="{B2B327D6-1640-48F2-9943-EA9F78EF4D8E}"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09956C9B-01EB-4396-BBD3-4CF462DD4485}" type="pres">
      <dgm:prSet presAssocID="{B2B327D6-1640-48F2-9943-EA9F78EF4D8E}" presName="spaceRect" presStyleCnt="0"/>
      <dgm:spPr/>
    </dgm:pt>
    <dgm:pt modelId="{07E804DF-844A-466A-B84B-75D67C25FC2B}" type="pres">
      <dgm:prSet presAssocID="{B2B327D6-1640-48F2-9943-EA9F78EF4D8E}" presName="textRect" presStyleLbl="revTx" presStyleIdx="4" presStyleCnt="6">
        <dgm:presLayoutVars>
          <dgm:chMax val="1"/>
          <dgm:chPref val="1"/>
        </dgm:presLayoutVars>
      </dgm:prSet>
      <dgm:spPr/>
    </dgm:pt>
    <dgm:pt modelId="{3DFEB1EF-DD82-4AB3-AAA0-39EA09D040DA}" type="pres">
      <dgm:prSet presAssocID="{A4553C60-EDA4-4268-B3CB-762C78A25504}" presName="sibTrans" presStyleLbl="sibTrans2D1" presStyleIdx="0" presStyleCnt="0"/>
      <dgm:spPr/>
    </dgm:pt>
    <dgm:pt modelId="{CDE44751-D501-4455-8033-F4595346CC4F}" type="pres">
      <dgm:prSet presAssocID="{3FF27599-E97B-4A08-B6F3-A4F5F890BBDF}" presName="compNode" presStyleCnt="0"/>
      <dgm:spPr/>
    </dgm:pt>
    <dgm:pt modelId="{A52D12FF-32F7-46C8-B615-D65196AD5704}" type="pres">
      <dgm:prSet presAssocID="{3FF27599-E97B-4A08-B6F3-A4F5F890BBDF}" presName="iconBgRect" presStyleLbl="bgShp" presStyleIdx="5" presStyleCnt="6"/>
      <dgm:spPr/>
    </dgm:pt>
    <dgm:pt modelId="{0CFF1594-7960-4964-80FF-5CB0A21A1A58}" type="pres">
      <dgm:prSet presAssocID="{3FF27599-E97B-4A08-B6F3-A4F5F890BBDF}"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ibbon"/>
        </a:ext>
      </dgm:extLst>
    </dgm:pt>
    <dgm:pt modelId="{FEB826EE-9D73-4101-8D3D-50D7007EFA8F}" type="pres">
      <dgm:prSet presAssocID="{3FF27599-E97B-4A08-B6F3-A4F5F890BBDF}" presName="spaceRect" presStyleCnt="0"/>
      <dgm:spPr/>
    </dgm:pt>
    <dgm:pt modelId="{1AE0DCCE-01F7-4B20-9BF0-78277C4D065F}" type="pres">
      <dgm:prSet presAssocID="{3FF27599-E97B-4A08-B6F3-A4F5F890BBDF}" presName="textRect" presStyleLbl="revTx" presStyleIdx="5" presStyleCnt="6">
        <dgm:presLayoutVars>
          <dgm:chMax val="1"/>
          <dgm:chPref val="1"/>
        </dgm:presLayoutVars>
      </dgm:prSet>
      <dgm:spPr/>
    </dgm:pt>
  </dgm:ptLst>
  <dgm:cxnLst>
    <dgm:cxn modelId="{4E607E01-961D-47B9-BB4F-59EAE8EF9084}" type="presOf" srcId="{3FF27599-E97B-4A08-B6F3-A4F5F890BBDF}" destId="{1AE0DCCE-01F7-4B20-9BF0-78277C4D065F}" srcOrd="0" destOrd="0" presId="urn:microsoft.com/office/officeart/2018/2/layout/IconCircleList"/>
    <dgm:cxn modelId="{23950F2A-B74E-4815-B08F-F78208067CDB}" type="presOf" srcId="{35523C83-28D6-4E15-95B1-5E9FA4337522}" destId="{A2186392-B705-4697-B0EF-C356583FA68C}" srcOrd="0" destOrd="0" presId="urn:microsoft.com/office/officeart/2018/2/layout/IconCircleList"/>
    <dgm:cxn modelId="{C4DDEC39-1161-4948-9439-B7DDCD1C17D6}" type="presOf" srcId="{A4553C60-EDA4-4268-B3CB-762C78A25504}" destId="{3DFEB1EF-DD82-4AB3-AAA0-39EA09D040DA}" srcOrd="0" destOrd="0" presId="urn:microsoft.com/office/officeart/2018/2/layout/IconCircleList"/>
    <dgm:cxn modelId="{49F2303B-E740-4416-B2A1-6A63607D59A8}" srcId="{7C73516F-5C91-422A-968A-E0AC2052F596}" destId="{35523C83-28D6-4E15-95B1-5E9FA4337522}" srcOrd="2" destOrd="0" parTransId="{55A60619-A8DD-4982-885B-20AB6A389653}" sibTransId="{A7B279F2-65F6-4C47-9B7C-EEBE4F9FC2A1}"/>
    <dgm:cxn modelId="{1D42533D-6B51-4E65-95BB-9C40A2759389}" srcId="{7C73516F-5C91-422A-968A-E0AC2052F596}" destId="{2892EBA0-3422-4707-8934-9E5D06E01EEE}" srcOrd="0" destOrd="0" parTransId="{19EF44E7-DC76-481F-BD36-3313788C3216}" sibTransId="{D9B6DE19-D5A2-4BD8-984A-90C5078A80F7}"/>
    <dgm:cxn modelId="{379E093E-9B7F-4A50-A5B0-16381904DD18}" type="presOf" srcId="{2892EBA0-3422-4707-8934-9E5D06E01EEE}" destId="{2F8EA93E-D25D-40BC-9198-86C7B6F27B79}" srcOrd="0" destOrd="0" presId="urn:microsoft.com/office/officeart/2018/2/layout/IconCircleList"/>
    <dgm:cxn modelId="{DF0FCE3F-EF64-451B-8CC4-D8E7A6CE1045}" type="presOf" srcId="{6249B0BB-2DD6-4B10-A141-BFFFEAA7490D}" destId="{4E239217-FCF7-4444-AD85-15859149B759}" srcOrd="0" destOrd="0" presId="urn:microsoft.com/office/officeart/2018/2/layout/IconCircleList"/>
    <dgm:cxn modelId="{5453F76A-D8FC-4CAC-82C3-861BB5EB70E8}" srcId="{7C73516F-5C91-422A-968A-E0AC2052F596}" destId="{9A5BEB42-C491-4525-819B-57DDC6407D1B}" srcOrd="1" destOrd="0" parTransId="{5B5BF194-3EED-431C-81E1-61674DA6FD1C}" sibTransId="{81078D20-99C2-4522-8629-FCAB95030790}"/>
    <dgm:cxn modelId="{00E6F54B-247E-473C-AEA7-511CBC0C8238}" type="presOf" srcId="{81078D20-99C2-4522-8629-FCAB95030790}" destId="{856E882C-64C6-4683-855F-C3C9D6A1A53A}" srcOrd="0" destOrd="0" presId="urn:microsoft.com/office/officeart/2018/2/layout/IconCircleList"/>
    <dgm:cxn modelId="{B6E41E76-59E2-4F1B-A4C1-E80226733591}" type="presOf" srcId="{B2B327D6-1640-48F2-9943-EA9F78EF4D8E}" destId="{07E804DF-844A-466A-B84B-75D67C25FC2B}" srcOrd="0" destOrd="0" presId="urn:microsoft.com/office/officeart/2018/2/layout/IconCircleList"/>
    <dgm:cxn modelId="{1D7E007A-D86E-4125-B28A-C2896C71EF1A}" srcId="{7C73516F-5C91-422A-968A-E0AC2052F596}" destId="{6249B0BB-2DD6-4B10-A141-BFFFEAA7490D}" srcOrd="3" destOrd="0" parTransId="{A9AD9C5E-B98D-4F85-ACDD-B3484CA18AA1}" sibTransId="{E017FFDF-DE15-4FDE-970A-9E5589DC1548}"/>
    <dgm:cxn modelId="{AF80227C-D986-4468-8BDC-995FBD198BAE}" type="presOf" srcId="{A7B279F2-65F6-4C47-9B7C-EEBE4F9FC2A1}" destId="{DDB0ECBD-78CF-4207-B55B-D66EB6BCABD7}" srcOrd="0" destOrd="0" presId="urn:microsoft.com/office/officeart/2018/2/layout/IconCircleList"/>
    <dgm:cxn modelId="{A8F5757C-A430-4A65-9FB1-F6349F754946}" type="presOf" srcId="{7C73516F-5C91-422A-968A-E0AC2052F596}" destId="{10FE2169-69BB-412A-9071-450E4F1FCFE2}" srcOrd="0" destOrd="0" presId="urn:microsoft.com/office/officeart/2018/2/layout/IconCircleList"/>
    <dgm:cxn modelId="{7A802987-050C-40D1-8ADB-83B9D8F127EB}" srcId="{7C73516F-5C91-422A-968A-E0AC2052F596}" destId="{B2B327D6-1640-48F2-9943-EA9F78EF4D8E}" srcOrd="4" destOrd="0" parTransId="{95BD2634-5DEC-4D8C-9BA9-95EB05A4A06B}" sibTransId="{A4553C60-EDA4-4268-B3CB-762C78A25504}"/>
    <dgm:cxn modelId="{D95B5C9C-DECF-48C4-B528-4087CB5621C9}" type="presOf" srcId="{9A5BEB42-C491-4525-819B-57DDC6407D1B}" destId="{D51291BA-FFEA-4B8B-9450-BEB18349C650}" srcOrd="0" destOrd="0" presId="urn:microsoft.com/office/officeart/2018/2/layout/IconCircleList"/>
    <dgm:cxn modelId="{1919FFBD-FFD2-4067-AAFB-B2328F1DDE96}" type="presOf" srcId="{D9B6DE19-D5A2-4BD8-984A-90C5078A80F7}" destId="{27537D44-2025-4446-AE94-DF47E66FD7F3}" srcOrd="0" destOrd="0" presId="urn:microsoft.com/office/officeart/2018/2/layout/IconCircleList"/>
    <dgm:cxn modelId="{3D3791D9-3472-4BBB-942D-925DBBD0B039}" type="presOf" srcId="{E017FFDF-DE15-4FDE-970A-9E5589DC1548}" destId="{0BA223A6-A1A2-4FB3-8ED9-E8614CB3A482}" srcOrd="0" destOrd="0" presId="urn:microsoft.com/office/officeart/2018/2/layout/IconCircleList"/>
    <dgm:cxn modelId="{B7658BE1-5AF4-4D29-A7FB-30A1450890F4}" srcId="{7C73516F-5C91-422A-968A-E0AC2052F596}" destId="{3FF27599-E97B-4A08-B6F3-A4F5F890BBDF}" srcOrd="5" destOrd="0" parTransId="{C0C8FFAC-84A3-4EDF-8D23-B3C457774BF8}" sibTransId="{D4F7CB33-260B-492B-9BB9-28810D7C34DF}"/>
    <dgm:cxn modelId="{2898C0DB-DF65-45FB-B20C-68E0AC2991E1}" type="presParOf" srcId="{10FE2169-69BB-412A-9071-450E4F1FCFE2}" destId="{A0D2A531-F49F-4AA0-907A-9F0D3E23F119}" srcOrd="0" destOrd="0" presId="urn:microsoft.com/office/officeart/2018/2/layout/IconCircleList"/>
    <dgm:cxn modelId="{74F5A656-B4A4-4A07-8875-7EDFED60C00A}" type="presParOf" srcId="{A0D2A531-F49F-4AA0-907A-9F0D3E23F119}" destId="{3EFDE9DC-49DF-41E8-B70D-DEB63BD9BDC9}" srcOrd="0" destOrd="0" presId="urn:microsoft.com/office/officeart/2018/2/layout/IconCircleList"/>
    <dgm:cxn modelId="{8DD066B1-3272-4487-8413-3BBF4EAA3CEE}" type="presParOf" srcId="{3EFDE9DC-49DF-41E8-B70D-DEB63BD9BDC9}" destId="{044402BC-2E6E-4942-9F25-FA14A9B6A3FA}" srcOrd="0" destOrd="0" presId="urn:microsoft.com/office/officeart/2018/2/layout/IconCircleList"/>
    <dgm:cxn modelId="{5BBDBA49-0904-4631-A905-8DD594E9FA83}" type="presParOf" srcId="{3EFDE9DC-49DF-41E8-B70D-DEB63BD9BDC9}" destId="{00796981-3CB3-4221-A0CA-366C28E4912C}" srcOrd="1" destOrd="0" presId="urn:microsoft.com/office/officeart/2018/2/layout/IconCircleList"/>
    <dgm:cxn modelId="{95D54010-1FEC-4BA3-89E3-8C3CC1D10673}" type="presParOf" srcId="{3EFDE9DC-49DF-41E8-B70D-DEB63BD9BDC9}" destId="{C596A05E-034F-44E8-B1BD-80428737FD54}" srcOrd="2" destOrd="0" presId="urn:microsoft.com/office/officeart/2018/2/layout/IconCircleList"/>
    <dgm:cxn modelId="{AAD4E27B-0311-4195-AD06-8959536E9778}" type="presParOf" srcId="{3EFDE9DC-49DF-41E8-B70D-DEB63BD9BDC9}" destId="{2F8EA93E-D25D-40BC-9198-86C7B6F27B79}" srcOrd="3" destOrd="0" presId="urn:microsoft.com/office/officeart/2018/2/layout/IconCircleList"/>
    <dgm:cxn modelId="{0DFAC352-5BDE-4B22-BCFF-6C8700C46297}" type="presParOf" srcId="{A0D2A531-F49F-4AA0-907A-9F0D3E23F119}" destId="{27537D44-2025-4446-AE94-DF47E66FD7F3}" srcOrd="1" destOrd="0" presId="urn:microsoft.com/office/officeart/2018/2/layout/IconCircleList"/>
    <dgm:cxn modelId="{90E9C021-65AD-4626-B949-C8E8DB62B0B7}" type="presParOf" srcId="{A0D2A531-F49F-4AA0-907A-9F0D3E23F119}" destId="{10D6302C-ED41-48C8-9381-E39DA0A92E6C}" srcOrd="2" destOrd="0" presId="urn:microsoft.com/office/officeart/2018/2/layout/IconCircleList"/>
    <dgm:cxn modelId="{9BDBD4E3-0549-4E20-B2D3-7E9214CAE9EC}" type="presParOf" srcId="{10D6302C-ED41-48C8-9381-E39DA0A92E6C}" destId="{48C61B16-637B-4CDD-AB19-531C93BAE0CC}" srcOrd="0" destOrd="0" presId="urn:microsoft.com/office/officeart/2018/2/layout/IconCircleList"/>
    <dgm:cxn modelId="{563C0D38-CF54-4AC3-83AE-F00232DB52A5}" type="presParOf" srcId="{10D6302C-ED41-48C8-9381-E39DA0A92E6C}" destId="{B488EC5C-A25F-48E8-91C4-9A0E66FAC855}" srcOrd="1" destOrd="0" presId="urn:microsoft.com/office/officeart/2018/2/layout/IconCircleList"/>
    <dgm:cxn modelId="{CE049797-CE5B-401B-9FFA-08AF53636B46}" type="presParOf" srcId="{10D6302C-ED41-48C8-9381-E39DA0A92E6C}" destId="{4E5266FE-3629-46E3-A664-D4531635D617}" srcOrd="2" destOrd="0" presId="urn:microsoft.com/office/officeart/2018/2/layout/IconCircleList"/>
    <dgm:cxn modelId="{0D737358-94A1-4FAE-8C5E-4569DB72B362}" type="presParOf" srcId="{10D6302C-ED41-48C8-9381-E39DA0A92E6C}" destId="{D51291BA-FFEA-4B8B-9450-BEB18349C650}" srcOrd="3" destOrd="0" presId="urn:microsoft.com/office/officeart/2018/2/layout/IconCircleList"/>
    <dgm:cxn modelId="{13185C53-EF8B-4375-A807-2F3122C3D7BE}" type="presParOf" srcId="{A0D2A531-F49F-4AA0-907A-9F0D3E23F119}" destId="{856E882C-64C6-4683-855F-C3C9D6A1A53A}" srcOrd="3" destOrd="0" presId="urn:microsoft.com/office/officeart/2018/2/layout/IconCircleList"/>
    <dgm:cxn modelId="{820E25AB-07A4-41AC-BD07-A4CB6EEB5DBD}" type="presParOf" srcId="{A0D2A531-F49F-4AA0-907A-9F0D3E23F119}" destId="{82C7C657-07FB-4BA1-825A-8DCAD5E31E4F}" srcOrd="4" destOrd="0" presId="urn:microsoft.com/office/officeart/2018/2/layout/IconCircleList"/>
    <dgm:cxn modelId="{6FE82AF7-5D97-41A6-B91F-E683E40FA767}" type="presParOf" srcId="{82C7C657-07FB-4BA1-825A-8DCAD5E31E4F}" destId="{CE16EFAB-473C-499E-AD27-0FBC51A13ABD}" srcOrd="0" destOrd="0" presId="urn:microsoft.com/office/officeart/2018/2/layout/IconCircleList"/>
    <dgm:cxn modelId="{8687426B-D7E0-4F91-A50F-9A6B63349FFA}" type="presParOf" srcId="{82C7C657-07FB-4BA1-825A-8DCAD5E31E4F}" destId="{180EBB9B-BF75-4DFB-B2E8-47B64ADAA015}" srcOrd="1" destOrd="0" presId="urn:microsoft.com/office/officeart/2018/2/layout/IconCircleList"/>
    <dgm:cxn modelId="{C95B31F0-3774-4302-AD33-4100E0ABF961}" type="presParOf" srcId="{82C7C657-07FB-4BA1-825A-8DCAD5E31E4F}" destId="{6400A62C-E4E8-49D4-A81E-DDB9660A729F}" srcOrd="2" destOrd="0" presId="urn:microsoft.com/office/officeart/2018/2/layout/IconCircleList"/>
    <dgm:cxn modelId="{A3DC661A-489F-414C-9407-33FF2E255F21}" type="presParOf" srcId="{82C7C657-07FB-4BA1-825A-8DCAD5E31E4F}" destId="{A2186392-B705-4697-B0EF-C356583FA68C}" srcOrd="3" destOrd="0" presId="urn:microsoft.com/office/officeart/2018/2/layout/IconCircleList"/>
    <dgm:cxn modelId="{2F7E2524-25F6-4200-BB9B-AB2A54AB645D}" type="presParOf" srcId="{A0D2A531-F49F-4AA0-907A-9F0D3E23F119}" destId="{DDB0ECBD-78CF-4207-B55B-D66EB6BCABD7}" srcOrd="5" destOrd="0" presId="urn:microsoft.com/office/officeart/2018/2/layout/IconCircleList"/>
    <dgm:cxn modelId="{21E9B7C9-7ED6-420D-A01E-6A2D37F19ECD}" type="presParOf" srcId="{A0D2A531-F49F-4AA0-907A-9F0D3E23F119}" destId="{10A520C5-AF80-492E-B3CD-A9BA36E491DF}" srcOrd="6" destOrd="0" presId="urn:microsoft.com/office/officeart/2018/2/layout/IconCircleList"/>
    <dgm:cxn modelId="{D0560A09-FC3C-4A69-AEA7-036910F0A859}" type="presParOf" srcId="{10A520C5-AF80-492E-B3CD-A9BA36E491DF}" destId="{CA0821A1-2F74-4BFB-884C-A4BE096D448A}" srcOrd="0" destOrd="0" presId="urn:microsoft.com/office/officeart/2018/2/layout/IconCircleList"/>
    <dgm:cxn modelId="{FA4669E1-F147-493B-B167-0FFE663C1C04}" type="presParOf" srcId="{10A520C5-AF80-492E-B3CD-A9BA36E491DF}" destId="{1DB25AA3-51AD-4A79-AFE8-82C4FD379DDC}" srcOrd="1" destOrd="0" presId="urn:microsoft.com/office/officeart/2018/2/layout/IconCircleList"/>
    <dgm:cxn modelId="{116CD104-5ECF-4D38-9F65-9547B230ED03}" type="presParOf" srcId="{10A520C5-AF80-492E-B3CD-A9BA36E491DF}" destId="{576D389F-43A6-4373-8A3B-48AED7CE6F91}" srcOrd="2" destOrd="0" presId="urn:microsoft.com/office/officeart/2018/2/layout/IconCircleList"/>
    <dgm:cxn modelId="{9AF30E83-4403-4464-AF63-A34CDCBB3942}" type="presParOf" srcId="{10A520C5-AF80-492E-B3CD-A9BA36E491DF}" destId="{4E239217-FCF7-4444-AD85-15859149B759}" srcOrd="3" destOrd="0" presId="urn:microsoft.com/office/officeart/2018/2/layout/IconCircleList"/>
    <dgm:cxn modelId="{B127BADF-AE63-4535-A792-D964BA4D5393}" type="presParOf" srcId="{A0D2A531-F49F-4AA0-907A-9F0D3E23F119}" destId="{0BA223A6-A1A2-4FB3-8ED9-E8614CB3A482}" srcOrd="7" destOrd="0" presId="urn:microsoft.com/office/officeart/2018/2/layout/IconCircleList"/>
    <dgm:cxn modelId="{248CF52A-4A6D-4405-87B5-1905B1236E55}" type="presParOf" srcId="{A0D2A531-F49F-4AA0-907A-9F0D3E23F119}" destId="{03A6A80C-2239-4166-A14E-4AC966268801}" srcOrd="8" destOrd="0" presId="urn:microsoft.com/office/officeart/2018/2/layout/IconCircleList"/>
    <dgm:cxn modelId="{3BEBA9AB-2DB9-405A-A2FB-06B1947C4436}" type="presParOf" srcId="{03A6A80C-2239-4166-A14E-4AC966268801}" destId="{EB42B275-C0E7-4B06-BFB6-E5B49504DA40}" srcOrd="0" destOrd="0" presId="urn:microsoft.com/office/officeart/2018/2/layout/IconCircleList"/>
    <dgm:cxn modelId="{24E7EC2A-EB3D-4465-B854-C4A4F5551CAA}" type="presParOf" srcId="{03A6A80C-2239-4166-A14E-4AC966268801}" destId="{9C4A9BB1-8ECF-4EFD-A310-66B91962D2EB}" srcOrd="1" destOrd="0" presId="urn:microsoft.com/office/officeart/2018/2/layout/IconCircleList"/>
    <dgm:cxn modelId="{FE8086BE-666E-4183-88D4-E55983DD8477}" type="presParOf" srcId="{03A6A80C-2239-4166-A14E-4AC966268801}" destId="{09956C9B-01EB-4396-BBD3-4CF462DD4485}" srcOrd="2" destOrd="0" presId="urn:microsoft.com/office/officeart/2018/2/layout/IconCircleList"/>
    <dgm:cxn modelId="{B0DE6F73-88CD-4B10-AC51-7D96E6715D68}" type="presParOf" srcId="{03A6A80C-2239-4166-A14E-4AC966268801}" destId="{07E804DF-844A-466A-B84B-75D67C25FC2B}" srcOrd="3" destOrd="0" presId="urn:microsoft.com/office/officeart/2018/2/layout/IconCircleList"/>
    <dgm:cxn modelId="{CDF44F4C-05FE-4158-B40B-2DA280FE8A20}" type="presParOf" srcId="{A0D2A531-F49F-4AA0-907A-9F0D3E23F119}" destId="{3DFEB1EF-DD82-4AB3-AAA0-39EA09D040DA}" srcOrd="9" destOrd="0" presId="urn:microsoft.com/office/officeart/2018/2/layout/IconCircleList"/>
    <dgm:cxn modelId="{57B2C190-B17D-4244-BE12-D5E2C1812D16}" type="presParOf" srcId="{A0D2A531-F49F-4AA0-907A-9F0D3E23F119}" destId="{CDE44751-D501-4455-8033-F4595346CC4F}" srcOrd="10" destOrd="0" presId="urn:microsoft.com/office/officeart/2018/2/layout/IconCircleList"/>
    <dgm:cxn modelId="{A3CAEF0C-5BD9-4926-BDCF-FAD4531CA776}" type="presParOf" srcId="{CDE44751-D501-4455-8033-F4595346CC4F}" destId="{A52D12FF-32F7-46C8-B615-D65196AD5704}" srcOrd="0" destOrd="0" presId="urn:microsoft.com/office/officeart/2018/2/layout/IconCircleList"/>
    <dgm:cxn modelId="{EA43B8BC-C6B9-46FE-8379-121D25AF44F7}" type="presParOf" srcId="{CDE44751-D501-4455-8033-F4595346CC4F}" destId="{0CFF1594-7960-4964-80FF-5CB0A21A1A58}" srcOrd="1" destOrd="0" presId="urn:microsoft.com/office/officeart/2018/2/layout/IconCircleList"/>
    <dgm:cxn modelId="{A7A566C3-091D-4C3F-8E2A-03D293E75A3A}" type="presParOf" srcId="{CDE44751-D501-4455-8033-F4595346CC4F}" destId="{FEB826EE-9D73-4101-8D3D-50D7007EFA8F}" srcOrd="2" destOrd="0" presId="urn:microsoft.com/office/officeart/2018/2/layout/IconCircleList"/>
    <dgm:cxn modelId="{D39729C7-CEE0-4EFC-A984-989D141FCF75}" type="presParOf" srcId="{CDE44751-D501-4455-8033-F4595346CC4F}" destId="{1AE0DCCE-01F7-4B20-9BF0-78277C4D065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355AC-5AE8-4EFD-9B90-0886BA6A26CF}">
      <dsp:nvSpPr>
        <dsp:cNvPr id="0" name=""/>
        <dsp:cNvSpPr/>
      </dsp:nvSpPr>
      <dsp:spPr>
        <a:xfrm>
          <a:off x="1661" y="0"/>
          <a:ext cx="2584947" cy="51422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Reduced Travel Time &amp;  Improved Efficiency</a:t>
          </a:r>
        </a:p>
      </dsp:txBody>
      <dsp:txXfrm>
        <a:off x="1661" y="2056917"/>
        <a:ext cx="2584947" cy="2056917"/>
      </dsp:txXfrm>
    </dsp:sp>
    <dsp:sp modelId="{A57BC29D-EAA4-4959-AC41-53192EB737D3}">
      <dsp:nvSpPr>
        <dsp:cNvPr id="0" name=""/>
        <dsp:cNvSpPr/>
      </dsp:nvSpPr>
      <dsp:spPr>
        <a:xfrm>
          <a:off x="437943" y="308537"/>
          <a:ext cx="1712383" cy="171238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987B15-1D0C-49F3-A19F-13899D43E54D}">
      <dsp:nvSpPr>
        <dsp:cNvPr id="0" name=""/>
        <dsp:cNvSpPr/>
      </dsp:nvSpPr>
      <dsp:spPr>
        <a:xfrm>
          <a:off x="2705361" y="0"/>
          <a:ext cx="2584947" cy="51422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Reduced Travel Expenses</a:t>
          </a:r>
        </a:p>
      </dsp:txBody>
      <dsp:txXfrm>
        <a:off x="2705361" y="2056917"/>
        <a:ext cx="2584947" cy="2056917"/>
      </dsp:txXfrm>
    </dsp:sp>
    <dsp:sp modelId="{CC90CDFF-350E-497B-B45B-D7813AF9322C}">
      <dsp:nvSpPr>
        <dsp:cNvPr id="0" name=""/>
        <dsp:cNvSpPr/>
      </dsp:nvSpPr>
      <dsp:spPr>
        <a:xfrm>
          <a:off x="3100438" y="308537"/>
          <a:ext cx="1712383" cy="1712383"/>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17A0B7-2334-41F9-A464-E3E3777C056E}">
      <dsp:nvSpPr>
        <dsp:cNvPr id="0" name=""/>
        <dsp:cNvSpPr/>
      </dsp:nvSpPr>
      <dsp:spPr>
        <a:xfrm>
          <a:off x="5326652" y="0"/>
          <a:ext cx="2584947" cy="514229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Provided Training Opportunity</a:t>
          </a:r>
        </a:p>
      </dsp:txBody>
      <dsp:txXfrm>
        <a:off x="5326652" y="2056917"/>
        <a:ext cx="2584947" cy="2056917"/>
      </dsp:txXfrm>
    </dsp:sp>
    <dsp:sp modelId="{85AE8683-130C-4D23-A506-613BB6DCFE09}">
      <dsp:nvSpPr>
        <dsp:cNvPr id="0" name=""/>
        <dsp:cNvSpPr/>
      </dsp:nvSpPr>
      <dsp:spPr>
        <a:xfrm>
          <a:off x="5762934" y="308537"/>
          <a:ext cx="1712383" cy="1712383"/>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49776-885A-4E2D-9369-6B603E054796}">
      <dsp:nvSpPr>
        <dsp:cNvPr id="0" name=""/>
        <dsp:cNvSpPr/>
      </dsp:nvSpPr>
      <dsp:spPr>
        <a:xfrm>
          <a:off x="316530" y="4108103"/>
          <a:ext cx="7280200" cy="771343"/>
        </a:xfrm>
        <a:prstGeom prst="leftRight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355AC-5AE8-4EFD-9B90-0886BA6A26CF}">
      <dsp:nvSpPr>
        <dsp:cNvPr id="0" name=""/>
        <dsp:cNvSpPr/>
      </dsp:nvSpPr>
      <dsp:spPr>
        <a:xfrm>
          <a:off x="1612" y="0"/>
          <a:ext cx="2508829" cy="49949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Connectivity Issues</a:t>
          </a:r>
        </a:p>
      </dsp:txBody>
      <dsp:txXfrm>
        <a:off x="1612" y="1997975"/>
        <a:ext cx="2508829" cy="1997975"/>
      </dsp:txXfrm>
    </dsp:sp>
    <dsp:sp modelId="{A57BC29D-EAA4-4959-AC41-53192EB737D3}">
      <dsp:nvSpPr>
        <dsp:cNvPr id="0" name=""/>
        <dsp:cNvSpPr/>
      </dsp:nvSpPr>
      <dsp:spPr>
        <a:xfrm>
          <a:off x="424370" y="299696"/>
          <a:ext cx="1663314" cy="1663314"/>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987B15-1D0C-49F3-A19F-13899D43E54D}">
      <dsp:nvSpPr>
        <dsp:cNvPr id="0" name=""/>
        <dsp:cNvSpPr/>
      </dsp:nvSpPr>
      <dsp:spPr>
        <a:xfrm>
          <a:off x="2625697" y="0"/>
          <a:ext cx="2508829" cy="49949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Less Time with Clients</a:t>
          </a:r>
        </a:p>
      </dsp:txBody>
      <dsp:txXfrm>
        <a:off x="2625697" y="1997975"/>
        <a:ext cx="2508829" cy="1997975"/>
      </dsp:txXfrm>
    </dsp:sp>
    <dsp:sp modelId="{CC90CDFF-350E-497B-B45B-D7813AF9322C}">
      <dsp:nvSpPr>
        <dsp:cNvPr id="0" name=""/>
        <dsp:cNvSpPr/>
      </dsp:nvSpPr>
      <dsp:spPr>
        <a:xfrm>
          <a:off x="3008464" y="268758"/>
          <a:ext cx="1663314" cy="1663314"/>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17A0B7-2334-41F9-A464-E3E3777C056E}">
      <dsp:nvSpPr>
        <dsp:cNvPr id="0" name=""/>
        <dsp:cNvSpPr/>
      </dsp:nvSpPr>
      <dsp:spPr>
        <a:xfrm>
          <a:off x="5169801" y="0"/>
          <a:ext cx="2508829" cy="499493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Diagnostic Issues</a:t>
          </a:r>
        </a:p>
      </dsp:txBody>
      <dsp:txXfrm>
        <a:off x="5169801" y="1997975"/>
        <a:ext cx="2508829" cy="1997975"/>
      </dsp:txXfrm>
    </dsp:sp>
    <dsp:sp modelId="{85AE8683-130C-4D23-A506-613BB6DCFE09}">
      <dsp:nvSpPr>
        <dsp:cNvPr id="0" name=""/>
        <dsp:cNvSpPr/>
      </dsp:nvSpPr>
      <dsp:spPr>
        <a:xfrm>
          <a:off x="5592559" y="299696"/>
          <a:ext cx="1663314" cy="1663314"/>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49776-885A-4E2D-9369-6B603E054796}">
      <dsp:nvSpPr>
        <dsp:cNvPr id="0" name=""/>
        <dsp:cNvSpPr/>
      </dsp:nvSpPr>
      <dsp:spPr>
        <a:xfrm>
          <a:off x="307209" y="3990384"/>
          <a:ext cx="7065824" cy="749240"/>
        </a:xfrm>
        <a:prstGeom prst="leftRight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402BC-2E6E-4942-9F25-FA14A9B6A3FA}">
      <dsp:nvSpPr>
        <dsp:cNvPr id="0" name=""/>
        <dsp:cNvSpPr/>
      </dsp:nvSpPr>
      <dsp:spPr>
        <a:xfrm>
          <a:off x="1647862" y="31685"/>
          <a:ext cx="977531" cy="9775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96981-3CB3-4221-A0CA-366C28E4912C}">
      <dsp:nvSpPr>
        <dsp:cNvPr id="0" name=""/>
        <dsp:cNvSpPr/>
      </dsp:nvSpPr>
      <dsp:spPr>
        <a:xfrm>
          <a:off x="1853144" y="236967"/>
          <a:ext cx="566968" cy="566968"/>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8EA93E-D25D-40BC-9198-86C7B6F27B79}">
      <dsp:nvSpPr>
        <dsp:cNvPr id="0" name=""/>
        <dsp:cNvSpPr/>
      </dsp:nvSpPr>
      <dsp:spPr>
        <a:xfrm>
          <a:off x="2834865" y="31685"/>
          <a:ext cx="2304181" cy="97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Define virtual technical monitoring for your state.</a:t>
          </a:r>
        </a:p>
      </dsp:txBody>
      <dsp:txXfrm>
        <a:off x="2834865" y="31685"/>
        <a:ext cx="2304181" cy="977531"/>
      </dsp:txXfrm>
    </dsp:sp>
    <dsp:sp modelId="{48C61B16-637B-4CDD-AB19-531C93BAE0CC}">
      <dsp:nvSpPr>
        <dsp:cNvPr id="0" name=""/>
        <dsp:cNvSpPr/>
      </dsp:nvSpPr>
      <dsp:spPr>
        <a:xfrm>
          <a:off x="5540533" y="31685"/>
          <a:ext cx="977531" cy="9775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88EC5C-A25F-48E8-91C4-9A0E66FAC855}">
      <dsp:nvSpPr>
        <dsp:cNvPr id="0" name=""/>
        <dsp:cNvSpPr/>
      </dsp:nvSpPr>
      <dsp:spPr>
        <a:xfrm>
          <a:off x="5745814" y="236967"/>
          <a:ext cx="566968" cy="566968"/>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1291BA-FFEA-4B8B-9450-BEB18349C650}">
      <dsp:nvSpPr>
        <dsp:cNvPr id="0" name=""/>
        <dsp:cNvSpPr/>
      </dsp:nvSpPr>
      <dsp:spPr>
        <a:xfrm>
          <a:off x="6727535" y="31685"/>
          <a:ext cx="2304181" cy="97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Decide if it is right for your conditions</a:t>
          </a:r>
        </a:p>
      </dsp:txBody>
      <dsp:txXfrm>
        <a:off x="6727535" y="31685"/>
        <a:ext cx="2304181" cy="977531"/>
      </dsp:txXfrm>
    </dsp:sp>
    <dsp:sp modelId="{CE16EFAB-473C-499E-AD27-0FBC51A13ABD}">
      <dsp:nvSpPr>
        <dsp:cNvPr id="0" name=""/>
        <dsp:cNvSpPr/>
      </dsp:nvSpPr>
      <dsp:spPr>
        <a:xfrm>
          <a:off x="1647862" y="1780905"/>
          <a:ext cx="977531" cy="9775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EBB9B-BF75-4DFB-B2E8-47B64ADAA015}">
      <dsp:nvSpPr>
        <dsp:cNvPr id="0" name=""/>
        <dsp:cNvSpPr/>
      </dsp:nvSpPr>
      <dsp:spPr>
        <a:xfrm>
          <a:off x="1853144" y="1986187"/>
          <a:ext cx="566968" cy="566968"/>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186392-B705-4697-B0EF-C356583FA68C}">
      <dsp:nvSpPr>
        <dsp:cNvPr id="0" name=""/>
        <dsp:cNvSpPr/>
      </dsp:nvSpPr>
      <dsp:spPr>
        <a:xfrm>
          <a:off x="2834865" y="1780905"/>
          <a:ext cx="2304181" cy="97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Other than going virtual, everything in your current practice the same</a:t>
          </a:r>
        </a:p>
      </dsp:txBody>
      <dsp:txXfrm>
        <a:off x="2834865" y="1780905"/>
        <a:ext cx="2304181" cy="977531"/>
      </dsp:txXfrm>
    </dsp:sp>
    <dsp:sp modelId="{CA0821A1-2F74-4BFB-884C-A4BE096D448A}">
      <dsp:nvSpPr>
        <dsp:cNvPr id="0" name=""/>
        <dsp:cNvSpPr/>
      </dsp:nvSpPr>
      <dsp:spPr>
        <a:xfrm>
          <a:off x="5540533" y="1780905"/>
          <a:ext cx="977531" cy="9775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25AA3-51AD-4A79-AFE8-82C4FD379DDC}">
      <dsp:nvSpPr>
        <dsp:cNvPr id="0" name=""/>
        <dsp:cNvSpPr/>
      </dsp:nvSpPr>
      <dsp:spPr>
        <a:xfrm>
          <a:off x="5745814" y="1986187"/>
          <a:ext cx="566968" cy="566968"/>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E239217-FCF7-4444-AD85-15859149B759}">
      <dsp:nvSpPr>
        <dsp:cNvPr id="0" name=""/>
        <dsp:cNvSpPr/>
      </dsp:nvSpPr>
      <dsp:spPr>
        <a:xfrm>
          <a:off x="6727535" y="1780905"/>
          <a:ext cx="2304181" cy="97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Keep it simple</a:t>
          </a:r>
        </a:p>
      </dsp:txBody>
      <dsp:txXfrm>
        <a:off x="6727535" y="1780905"/>
        <a:ext cx="2304181" cy="977531"/>
      </dsp:txXfrm>
    </dsp:sp>
    <dsp:sp modelId="{EB42B275-C0E7-4B06-BFB6-E5B49504DA40}">
      <dsp:nvSpPr>
        <dsp:cNvPr id="0" name=""/>
        <dsp:cNvSpPr/>
      </dsp:nvSpPr>
      <dsp:spPr>
        <a:xfrm>
          <a:off x="1647862" y="3530125"/>
          <a:ext cx="977531" cy="9775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A9BB1-8ECF-4EFD-A310-66B91962D2EB}">
      <dsp:nvSpPr>
        <dsp:cNvPr id="0" name=""/>
        <dsp:cNvSpPr/>
      </dsp:nvSpPr>
      <dsp:spPr>
        <a:xfrm>
          <a:off x="1853144" y="3735407"/>
          <a:ext cx="566968" cy="566968"/>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E804DF-844A-466A-B84B-75D67C25FC2B}">
      <dsp:nvSpPr>
        <dsp:cNvPr id="0" name=""/>
        <dsp:cNvSpPr/>
      </dsp:nvSpPr>
      <dsp:spPr>
        <a:xfrm>
          <a:off x="2834865" y="3530125"/>
          <a:ext cx="2304181" cy="97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Disclose and describe fully when seeking approval</a:t>
          </a:r>
        </a:p>
      </dsp:txBody>
      <dsp:txXfrm>
        <a:off x="2834865" y="3530125"/>
        <a:ext cx="2304181" cy="977531"/>
      </dsp:txXfrm>
    </dsp:sp>
    <dsp:sp modelId="{A52D12FF-32F7-46C8-B615-D65196AD5704}">
      <dsp:nvSpPr>
        <dsp:cNvPr id="0" name=""/>
        <dsp:cNvSpPr/>
      </dsp:nvSpPr>
      <dsp:spPr>
        <a:xfrm>
          <a:off x="5540533" y="3530125"/>
          <a:ext cx="977531" cy="9775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F1594-7960-4964-80FF-5CB0A21A1A58}">
      <dsp:nvSpPr>
        <dsp:cNvPr id="0" name=""/>
        <dsp:cNvSpPr/>
      </dsp:nvSpPr>
      <dsp:spPr>
        <a:xfrm>
          <a:off x="5745814" y="3735407"/>
          <a:ext cx="566968" cy="566968"/>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E0DCCE-01F7-4B20-9BF0-78277C4D065F}">
      <dsp:nvSpPr>
        <dsp:cNvPr id="0" name=""/>
        <dsp:cNvSpPr/>
      </dsp:nvSpPr>
      <dsp:spPr>
        <a:xfrm>
          <a:off x="6727535" y="3530125"/>
          <a:ext cx="2304181" cy="977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Always works towards best practice</a:t>
          </a:r>
        </a:p>
      </dsp:txBody>
      <dsp:txXfrm>
        <a:off x="6727535" y="3530125"/>
        <a:ext cx="2304181" cy="9775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27D7D0-F206-A349-A59F-DDFB7BC912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01521E3-4B46-7C4B-95EB-110642EAD1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D1C60F-02D9-A542-8DE5-A45EDDAE25B5}" type="datetimeFigureOut">
              <a:rPr lang="en-US" smtClean="0"/>
              <a:t>5/18/2021</a:t>
            </a:fld>
            <a:endParaRPr lang="en-US"/>
          </a:p>
        </p:txBody>
      </p:sp>
      <p:sp>
        <p:nvSpPr>
          <p:cNvPr id="4" name="Footer Placeholder 3">
            <a:extLst>
              <a:ext uri="{FF2B5EF4-FFF2-40B4-BE49-F238E27FC236}">
                <a16:creationId xmlns:a16="http://schemas.microsoft.com/office/drawing/2014/main" id="{88313442-30F6-614F-B826-D7443D0379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D272FB-5835-A642-A77B-5130BB2E61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5A4EAB-6100-BD48-92E6-D596DC582190}" type="slidenum">
              <a:rPr lang="en-US" smtClean="0"/>
              <a:t>‹#›</a:t>
            </a:fld>
            <a:endParaRPr lang="en-US"/>
          </a:p>
        </p:txBody>
      </p:sp>
    </p:spTree>
    <p:extLst>
      <p:ext uri="{BB962C8B-B14F-4D97-AF65-F5344CB8AC3E}">
        <p14:creationId xmlns:p14="http://schemas.microsoft.com/office/powerpoint/2010/main" val="1310787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C90BD-406E-DB41-B3CC-014DF9041BF7}"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E2FA0-8228-F84D-BE57-CB55B728AC06}" type="slidenum">
              <a:rPr lang="en-US" smtClean="0"/>
              <a:t>‹#›</a:t>
            </a:fld>
            <a:endParaRPr lang="en-US"/>
          </a:p>
        </p:txBody>
      </p:sp>
    </p:spTree>
    <p:extLst>
      <p:ext uri="{BB962C8B-B14F-4D97-AF65-F5344CB8AC3E}">
        <p14:creationId xmlns:p14="http://schemas.microsoft.com/office/powerpoint/2010/main" val="41620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7" name="Google Shape;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Half of week is driving. Also, sometimes after driving ½ day to do a monitoring visit the client cancels or gets sick. Less stress and loss of time and resources when this happens virtually. You can spend the time you would normally spend driving to do finish up reporting and deliver reports back to the agencies faster.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Training – the local QCI has to perform all the diagnostics virtually, there are training opportunities here and you can realty see who is comfortable and skilled with diagnostic testing and where you might need to focus more effort.  If they use video recording, these also provide </a:t>
            </a:r>
            <a:r>
              <a:rPr lang="en-US" sz="1200" dirty="0" err="1"/>
              <a:t>opps</a:t>
            </a:r>
            <a:r>
              <a:rPr lang="en-US" sz="1200" dirty="0"/>
              <a:t> for training, you can go back and revisit these.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85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Bahnschrift SemiBold" panose="020B0502040204020203" pitchFamily="34" charset="0"/>
              </a:rPr>
              <a:t>Pockets of lousy service, dropped connections</a:t>
            </a:r>
          </a:p>
          <a:p>
            <a:r>
              <a:rPr lang="en-US" sz="2000" dirty="0">
                <a:latin typeface="Bahnschrift SemiBold" panose="020B0502040204020203" pitchFamily="34" charset="0"/>
              </a:rPr>
              <a:t>Battery life of device</a:t>
            </a:r>
          </a:p>
          <a:p>
            <a:r>
              <a:rPr lang="en-US" sz="2000" dirty="0">
                <a:latin typeface="Bahnschrift SemiBold" panose="020B0502040204020203" pitchFamily="34" charset="0"/>
              </a:rPr>
              <a:t>May need to get used to asking people to do things</a:t>
            </a:r>
          </a:p>
          <a:p>
            <a:r>
              <a:rPr lang="en-US" sz="2000" dirty="0">
                <a:latin typeface="Bahnschrift SemiBold" panose="020B0502040204020203" pitchFamily="34" charset="0"/>
              </a:rPr>
              <a:t>Only as good as the skill of QCI</a:t>
            </a:r>
          </a:p>
          <a:p>
            <a:r>
              <a:rPr lang="en-US" sz="2000" dirty="0"/>
              <a:t>Lag time with virtual connection</a:t>
            </a:r>
          </a:p>
          <a:p>
            <a:r>
              <a:rPr lang="en-US" sz="2000" dirty="0"/>
              <a:t>Connection Issues – some areas not conducive for this </a:t>
            </a:r>
          </a:p>
          <a:p>
            <a:pPr lvl="1"/>
            <a:r>
              <a:rPr lang="en-US" sz="2000" dirty="0"/>
              <a:t>May need to confirm ahead of time that can use client's internet</a:t>
            </a:r>
          </a:p>
          <a:p>
            <a:r>
              <a:rPr lang="en-US" sz="2000" dirty="0"/>
              <a:t>Lack of personal communication with client while QCI is setting up</a:t>
            </a:r>
          </a:p>
          <a:p>
            <a:r>
              <a:rPr lang="en-US" sz="2000" dirty="0"/>
              <a:t>Find out the QCI/Auditor needs help with diagnostics</a:t>
            </a:r>
          </a:p>
          <a:p>
            <a:r>
              <a:rPr lang="en-US" sz="2000" dirty="0"/>
              <a:t>No one on one with client – CHP leaves phone number for follow up</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Training – the local QCI has to perform all the diagnostics virtually, there are training opportunities here and you can see who is comfortable and skilled with diagnostic testing and where you might need to focus more effort.  If they use video recording, these also provide </a:t>
            </a:r>
            <a:r>
              <a:rPr lang="en-US" sz="1200" dirty="0" err="1"/>
              <a:t>opps</a:t>
            </a:r>
            <a:r>
              <a:rPr lang="en-US" sz="1200" dirty="0"/>
              <a:t> for training, you can go back and revisit these. </a:t>
            </a:r>
          </a:p>
          <a:p>
            <a:r>
              <a:rPr lang="en-US" dirty="0"/>
              <a:t>Ensure adequate lighting for camera – need flashlight</a:t>
            </a:r>
          </a:p>
          <a:p>
            <a:r>
              <a:rPr lang="en-US" dirty="0"/>
              <a:t>Camera light –</a:t>
            </a:r>
          </a:p>
          <a:p>
            <a:endParaRPr lang="en-US" dirty="0"/>
          </a:p>
          <a:p>
            <a:r>
              <a:rPr lang="en-US" dirty="0"/>
              <a:t>Slow down – reduce shaking for clarity – May need to use tripod</a:t>
            </a:r>
          </a:p>
          <a:p>
            <a:r>
              <a:rPr lang="en-US" dirty="0">
                <a:highlight>
                  <a:srgbClr val="FFFF00"/>
                </a:highlight>
              </a:rPr>
              <a:t>*** Be aware of where you are panning camera!!</a:t>
            </a:r>
          </a:p>
          <a:p>
            <a:endParaRPr lang="en-US" dirty="0"/>
          </a:p>
          <a:p>
            <a:r>
              <a:rPr lang="en-US" dirty="0"/>
              <a:t>Training call with each agency – one on one (TN)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047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from many states that they plan to revise virtual monitoring into their annual state monitoring plans and leverage it when needed or use it in combination with on-site visits.  </a:t>
            </a:r>
          </a:p>
          <a:p>
            <a:r>
              <a:rPr lang="en-US" dirty="0"/>
              <a:t>Sometimes it takes crisis to drive change, the online applications and other remote application improvements will be here to stay.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6634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36DF6C-60D1-483E-8282-02CE921607E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784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2900"/>
            <a:r>
              <a:rPr lang="en-US" b="0">
                <a:solidFill>
                  <a:srgbClr val="0E4A7C"/>
                </a:solidFill>
                <a:latin typeface="Arial" panose="020B0604020202020204"/>
              </a:rPr>
              <a:t>Nation’s largest public utility </a:t>
            </a:r>
          </a:p>
          <a:p>
            <a:pPr defTabSz="342900"/>
            <a:endParaRPr lang="en-US" b="0">
              <a:solidFill>
                <a:srgbClr val="0E4A7C"/>
              </a:solidFill>
              <a:latin typeface="Arial" panose="020B0604020202020204"/>
            </a:endParaRPr>
          </a:p>
          <a:p>
            <a:pPr defTabSz="342900"/>
            <a:r>
              <a:rPr lang="en-US" b="0">
                <a:solidFill>
                  <a:srgbClr val="0E4A7C"/>
                </a:solidFill>
                <a:latin typeface="Arial" panose="020B0604020202020204"/>
              </a:rPr>
              <a:t>80,000 square-mile service area covering parts of 7 states </a:t>
            </a:r>
          </a:p>
          <a:p>
            <a:pPr defTabSz="342900"/>
            <a:endParaRPr lang="en-US" b="0">
              <a:solidFill>
                <a:srgbClr val="0E4A7C"/>
              </a:solidFill>
              <a:latin typeface="Arial" panose="020B0604020202020204"/>
            </a:endParaRPr>
          </a:p>
          <a:p>
            <a:pPr defTabSz="342900"/>
            <a:r>
              <a:rPr lang="en-US" b="0">
                <a:solidFill>
                  <a:srgbClr val="0E4A7C"/>
                </a:solidFill>
                <a:latin typeface="Arial" panose="020B0604020202020204"/>
              </a:rPr>
              <a:t>Serving approximately 10 million residents through our 153 local power company partners</a:t>
            </a:r>
          </a:p>
          <a:p>
            <a:pPr defTabSz="342900"/>
            <a:r>
              <a:rPr lang="en-US" b="0">
                <a:solidFill>
                  <a:srgbClr val="0E4A7C"/>
                </a:solidFill>
                <a:latin typeface="Arial" panose="020B0604020202020204"/>
              </a:rPr>
              <a:t>---</a:t>
            </a:r>
          </a:p>
          <a:p>
            <a:pPr defTabSz="342900"/>
            <a:endParaRPr lang="en-US" b="0">
              <a:solidFill>
                <a:srgbClr val="0E4A7C"/>
              </a:solidFill>
              <a:latin typeface="Arial" panose="020B0604020202020204"/>
            </a:endParaRPr>
          </a:p>
          <a:p>
            <a:pPr defTabSz="342900"/>
            <a:r>
              <a:rPr lang="en-US" b="0">
                <a:solidFill>
                  <a:srgbClr val="0E4A7C"/>
                </a:solidFill>
                <a:latin typeface="Arial" panose="020B0604020202020204"/>
              </a:rPr>
              <a:t>We were created out of the New Deal with a mission to improve the quality of life in the Valley through what we call “the three 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FC4E-6130-3849-8B06-6C2455390C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82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2E2FA0-8228-F84D-BE57-CB55B728AC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53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383A2-DC86-154E-9B73-AF10FA2A58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2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383A2-DC86-154E-9B73-AF10FA2A58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4613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1" name="Google Shape;11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WAP Memo 062, DOE has recommended that states and local agencies develop a plan and protocol for collecting applications remotely. </a:t>
            </a:r>
          </a:p>
          <a:p>
            <a:pPr marL="174708" indent="-174708" defTabSz="931774">
              <a:buFont typeface="Arial" panose="020B0604020202020204" pitchFamily="34" charset="0"/>
              <a:buChar char="•"/>
              <a:defRPr/>
            </a:pPr>
            <a:r>
              <a:rPr lang="en-US" dirty="0"/>
              <a:t>We have heard from some states, that all of their local agencies now provide online applications as a result of COVID19.  Some have developed YOUTUBE instructional videos. </a:t>
            </a:r>
          </a:p>
          <a:p>
            <a:pPr marL="174708" indent="-174708" defTabSz="931774">
              <a:buFont typeface="Arial" panose="020B0604020202020204" pitchFamily="34" charset="0"/>
              <a:buChar char="•"/>
              <a:defRPr/>
            </a:pPr>
            <a:r>
              <a:rPr lang="en-US" dirty="0"/>
              <a:t>If remote apps are not possible, implement strict social distancing protocols.  Local agencies have gotten creative, using outside bank teller machines to collect applications. </a:t>
            </a:r>
          </a:p>
          <a:p>
            <a:pPr marL="640594" lvl="1" indent="-174708" defTabSz="931774">
              <a:buFont typeface="Arial" panose="020B0604020202020204" pitchFamily="34" charset="0"/>
              <a:buChar char="•"/>
              <a:defRPr/>
            </a:pPr>
            <a:r>
              <a:rPr lang="en-US" dirty="0"/>
              <a:t>Memo 62 says </a:t>
            </a:r>
            <a:r>
              <a:rPr lang="en-US" dirty="0" err="1"/>
              <a:t>esignatures</a:t>
            </a:r>
            <a:r>
              <a:rPr lang="en-US" dirty="0"/>
              <a:t> or photographs of signatures sent via text or email or reg mail will suffice.</a:t>
            </a:r>
          </a:p>
          <a:p>
            <a:pPr marL="174708" indent="-174708" defTabSz="931774">
              <a:buFont typeface="Arial" panose="020B0604020202020204" pitchFamily="34" charset="0"/>
              <a:buChar char="•"/>
              <a:defRPr/>
            </a:pPr>
            <a:r>
              <a:rPr lang="en-US" dirty="0"/>
              <a:t>Some states use the LIHEAP application, provide approval to share data among programs to minimize client exposure</a:t>
            </a:r>
          </a:p>
          <a:p>
            <a:pPr defTabSz="931774">
              <a:defRPr/>
            </a:pPr>
            <a:r>
              <a:rPr lang="en-US" dirty="0"/>
              <a:t> </a:t>
            </a:r>
          </a:p>
          <a:p>
            <a:pPr defTabSz="931774">
              <a:defRPr/>
            </a:pPr>
            <a:r>
              <a:rPr lang="en-US" dirty="0"/>
              <a:t>Before sending workers to a clients home, Subgrantees are REQUIRED to screen applicants for known or suspected health concerns (WPN 17-7). </a:t>
            </a:r>
          </a:p>
          <a:p>
            <a:pPr defTabSz="931774">
              <a:defRPr/>
            </a:pPr>
            <a:r>
              <a:rPr lang="en-US" dirty="0"/>
              <a:t>The H&amp;S of WAP crew and contractors depends on screening this info during the COVID 19 pandemic.</a:t>
            </a:r>
          </a:p>
          <a:p>
            <a:pPr defTabSz="931774">
              <a:defRPr/>
            </a:pPr>
            <a:r>
              <a:rPr lang="en-US" dirty="0"/>
              <a:t>Clients not feeling well or who have an occupant with COIVD 19 should be put on a deferred wait list.  Remotely screen clients by phone prior to sending WAP crews. </a:t>
            </a:r>
          </a:p>
          <a:p>
            <a:pPr marL="174708" indent="-174708" defTabSz="931774">
              <a:buFont typeface="Arial" panose="020B0604020202020204" pitchFamily="34" charset="0"/>
              <a:buChar char="•"/>
              <a:defRPr/>
            </a:pPr>
            <a:r>
              <a:rPr lang="en-US" dirty="0"/>
              <a:t>Read above..</a:t>
            </a:r>
          </a:p>
          <a:p>
            <a:pPr marL="174708" indent="-174708" defTabSz="931774">
              <a:buFont typeface="Arial" panose="020B0604020202020204" pitchFamily="34" charset="0"/>
              <a:buChar char="•"/>
              <a:defRPr/>
            </a:pPr>
            <a:r>
              <a:rPr lang="en-US" dirty="0"/>
              <a:t>Underlying medical conditions?  Those listed as “VULNERABLE clients” may be placed on the waitlist and give them priority once the local area is in Phase 3. </a:t>
            </a:r>
          </a:p>
          <a:p>
            <a:pPr defTabSz="931774">
              <a:defRPr/>
            </a:pPr>
            <a:endParaRPr lang="en-US" dirty="0"/>
          </a:p>
          <a:p>
            <a:pPr defTabSz="931774">
              <a:defRPr/>
            </a:pPr>
            <a:r>
              <a:rPr lang="en-US" dirty="0"/>
              <a:t>There are also online COVID 19 self-assessment tools, we shared an example of one created by Emory and the CDC on our website. (Crew / Clients) </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Equip all field workers with PPE and provide training</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Provide supplies to maintain clean surfaces in client homes </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Ensure all vehicles and crew members are equipped with sanitizer</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Prioritize completion of exterior work</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Reduce the number of people simultaneously in the home</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Require crews working inside of the home wear PPE </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Offer face masks to clients</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Install a physical barrier to isolate client during work</a:t>
            </a:r>
          </a:p>
          <a:p>
            <a:pPr lvl="1">
              <a:buFont typeface="Wingdings" panose="05000000000000000000" pitchFamily="2" charset="2"/>
              <a:buChar char="§"/>
            </a:pPr>
            <a:r>
              <a:rPr lang="en-US" sz="1700" dirty="0">
                <a:latin typeface="Arial" panose="020B0604020202020204" pitchFamily="34" charset="0"/>
                <a:cs typeface="Arial" panose="020B0604020202020204" pitchFamily="34" charset="0"/>
              </a:rPr>
              <a:t>Limit contact in vehicles and disinfect daily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F46CA-C519-4BD0-950C-DE8A803E23A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7925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These times will require many states and local agencies to adapt existing WAP processes to better protect the safety of both clients and workers. </a:t>
            </a:r>
          </a:p>
          <a:p>
            <a:r>
              <a:rPr lang="en-US" dirty="0"/>
              <a:t>Here is an example from the Texas, they are using Client Signature Waiver forms. </a:t>
            </a:r>
          </a:p>
          <a:p>
            <a:r>
              <a:rPr lang="en-US" dirty="0"/>
              <a:t>For use in taking </a:t>
            </a:r>
            <a:r>
              <a:rPr lang="en-US" b="1" dirty="0"/>
              <a:t>phone applications </a:t>
            </a:r>
            <a:r>
              <a:rPr lang="en-US" dirty="0"/>
              <a:t>for documents where the client signature/date must be obtained on a form. </a:t>
            </a:r>
          </a:p>
          <a:p>
            <a:r>
              <a:rPr lang="en-US" dirty="0"/>
              <a:t>I spoke with folks out in TX and they reported significant increases in WAP applications, that </a:t>
            </a:r>
            <a:r>
              <a:rPr lang="en-US" b="1" dirty="0"/>
              <a:t>all agencies </a:t>
            </a:r>
            <a:r>
              <a:rPr lang="en-US" dirty="0"/>
              <a:t>have moved to online applications, </a:t>
            </a:r>
            <a:r>
              <a:rPr lang="en-US" b="1" dirty="0"/>
              <a:t>some with instruction videos.</a:t>
            </a:r>
          </a:p>
          <a:p>
            <a:r>
              <a:rPr lang="en-US" dirty="0"/>
              <a:t>Last week they were receiving almost 400 new WAP applications per day.  Smart practice to utilize this down time to take and vet applications so that you have a solid approved wait list to work on when you return to the field. </a:t>
            </a:r>
          </a:p>
          <a:p>
            <a:endParaRPr lang="en-US" dirty="0"/>
          </a:p>
          <a:p>
            <a:r>
              <a:rPr lang="en-US" dirty="0"/>
              <a:t>We spoke with Kathy from AZ and they too are allowing email signature with attestation. </a:t>
            </a:r>
          </a:p>
          <a:p>
            <a:pPr rtl="0" fontAlgn="ctr"/>
            <a:r>
              <a:rPr lang="en-US" dirty="0"/>
              <a:t>CAPLAW has resource on website about e-signatures</a:t>
            </a:r>
          </a:p>
          <a:p>
            <a:pPr rtl="0" fontAlgn="ctr"/>
            <a:r>
              <a:rPr lang="en-US" dirty="0"/>
              <a:t>There is a distinction between verifiable software like DocuSign for e-signature and a simple email attestation – but maybe you could take a photo of the signature and email it. </a:t>
            </a:r>
          </a:p>
          <a:p>
            <a:pPr rtl="0" fontAlgn="ct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36DF6C-60D1-483E-8282-02CE921607E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636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NASCSP continues to update our COVID resources page – including links to DOE and Trainers Consortium online trainings, access to the </a:t>
            </a:r>
            <a:r>
              <a:rPr lang="en-US" dirty="0" err="1"/>
              <a:t>EnergySmart</a:t>
            </a:r>
            <a:r>
              <a:rPr lang="en-US" dirty="0"/>
              <a:t> Back to Work Safety Training</a:t>
            </a:r>
          </a:p>
          <a:p>
            <a:pPr marL="0" lvl="0" indent="0" algn="l" rtl="0">
              <a:spcBef>
                <a:spcPts val="0"/>
              </a:spcBef>
              <a:spcAft>
                <a:spcPts val="0"/>
              </a:spcAft>
              <a:buClr>
                <a:schemeClr val="dk1"/>
              </a:buClr>
              <a:buSzPts val="1200"/>
              <a:buFont typeface="Calibri"/>
              <a:buNone/>
            </a:pPr>
            <a:endParaRPr dirty="0"/>
          </a:p>
        </p:txBody>
      </p:sp>
      <p:sp>
        <p:nvSpPr>
          <p:cNvPr id="111" name="Google Shape;11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Every day the WAP workers and crew are texted several daily “Learning Nuggets” that include a short welcome video, training video and short quiz.</a:t>
            </a:r>
          </a:p>
          <a:p>
            <a:r>
              <a:rPr lang="en-US" dirty="0"/>
              <a:t>They identify which agency they are with when clicking on the links. They were also able to just do audio training on several short topics.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36DF6C-60D1-483E-8282-02CE921607E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60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COVID cases on a sharp upswing after several months of shelter in place ended, we saw states that tried to re-open have to shut back down again due to COVID.</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D40AC4-7A21-4BA0-BF2A-B39D16F71CA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030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D40AC4-7A21-4BA0-BF2A-B39D16F71CA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813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simulate in person monitoring as closely as possible.  Re-do something if you must.</a:t>
            </a:r>
          </a:p>
          <a:p>
            <a:r>
              <a:rPr lang="en-US" dirty="0"/>
              <a:t>Assuming the QCI means asking the agency to check their CO monitors, look closely at the numbers on the meters/gauges, ask to zoom in whenever you feel it is necessary, ask them to perform a test again if you are unsure, including worse case set up, look closely at quality of caulking work, etc.  </a:t>
            </a:r>
          </a:p>
          <a:p>
            <a:r>
              <a:rPr lang="en-US" dirty="0"/>
              <a:t>Gas leak at house. Made call. </a:t>
            </a:r>
          </a:p>
          <a:p>
            <a:r>
              <a:rPr lang="en-US" dirty="0"/>
              <a:t>It is important to simulate in person monitoring as closely as possible.  Re-do something if you must.</a:t>
            </a:r>
          </a:p>
          <a:p>
            <a:r>
              <a:rPr lang="en-US" dirty="0"/>
              <a:t>Assuming the QCI means asking the agency to check their CO monitors, look closely at the numbers on the meters/gauges, ask to zoom in whenever you feel it is necessary, ask them to perform a test again if you are unsure, including worse case set up, look closely at quality of caulking work, etc.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D40AC4-7A21-4BA0-BF2A-B39D16F71CA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7073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5036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tif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if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1.png"/><Relationship Id="rId5" Type="http://schemas.microsoft.com/office/2007/relationships/hdphoto" Target="../media/hdphoto2.wdp"/><Relationship Id="rId4" Type="http://schemas.openxmlformats.org/officeDocument/2006/relationships/image" Target="../media/image60.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jpe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Master" Target="../slideMasters/slideMaster5.xml"/><Relationship Id="rId6" Type="http://schemas.openxmlformats.org/officeDocument/2006/relationships/image" Target="../media/image71.png"/><Relationship Id="rId5" Type="http://schemas.microsoft.com/office/2007/relationships/hdphoto" Target="../media/hdphoto4.wdp"/><Relationship Id="rId4" Type="http://schemas.openxmlformats.org/officeDocument/2006/relationships/image" Target="../media/image70.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5.xml"/><Relationship Id="rId4" Type="http://schemas.openxmlformats.org/officeDocument/2006/relationships/image" Target="../media/image7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5.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jpeg"/><Relationship Id="rId1" Type="http://schemas.openxmlformats.org/officeDocument/2006/relationships/slideMaster" Target="../slideMasters/slideMaster5.xml"/><Relationship Id="rId5" Type="http://schemas.openxmlformats.org/officeDocument/2006/relationships/image" Target="../media/image74.png"/><Relationship Id="rId4" Type="http://schemas.openxmlformats.org/officeDocument/2006/relationships/image" Target="../media/image7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5" Type="http://schemas.openxmlformats.org/officeDocument/2006/relationships/image" Target="../media/image78.jpeg"/><Relationship Id="rId4" Type="http://schemas.openxmlformats.org/officeDocument/2006/relationships/image" Target="../media/image74.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9.jpeg"/><Relationship Id="rId1" Type="http://schemas.openxmlformats.org/officeDocument/2006/relationships/slideMaster" Target="../slideMasters/slideMaster5.xml"/><Relationship Id="rId6" Type="http://schemas.openxmlformats.org/officeDocument/2006/relationships/image" Target="../media/image80.jpeg"/><Relationship Id="rId5" Type="http://schemas.openxmlformats.org/officeDocument/2006/relationships/image" Target="../media/image74.png"/><Relationship Id="rId4" Type="http://schemas.openxmlformats.org/officeDocument/2006/relationships/image" Target="../media/image7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74.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Master" Target="../slideMasters/slideMaster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jpeg"/><Relationship Id="rId1" Type="http://schemas.openxmlformats.org/officeDocument/2006/relationships/slideMaster" Target="../slideMasters/slideMaster5.xml"/><Relationship Id="rId5" Type="http://schemas.openxmlformats.org/officeDocument/2006/relationships/image" Target="../media/image86.png"/><Relationship Id="rId4" Type="http://schemas.openxmlformats.org/officeDocument/2006/relationships/image" Target="../media/image73.png"/></Relationships>
</file>

<file path=ppt/slideLayouts/_rels/slideLayout20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Master" Target="../slideMasters/slideMaster5.xml"/><Relationship Id="rId6" Type="http://schemas.openxmlformats.org/officeDocument/2006/relationships/image" Target="../media/image71.png"/><Relationship Id="rId5" Type="http://schemas.microsoft.com/office/2007/relationships/hdphoto" Target="../media/hdphoto5.wdp"/><Relationship Id="rId4" Type="http://schemas.openxmlformats.org/officeDocument/2006/relationships/image" Target="../media/image70.png"/></Relationships>
</file>

<file path=ppt/slideLayouts/_rels/slideLayout20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1.png"/><Relationship Id="rId5" Type="http://schemas.microsoft.com/office/2007/relationships/hdphoto" Target="../media/hdphoto7.wdp"/><Relationship Id="rId4" Type="http://schemas.openxmlformats.org/officeDocument/2006/relationships/image" Target="../media/image60.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7.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8.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8.png"/><Relationship Id="rId1" Type="http://schemas.openxmlformats.org/officeDocument/2006/relationships/slideMaster" Target="../slideMasters/slideMaster5.xml"/><Relationship Id="rId4" Type="http://schemas.openxmlformats.org/officeDocument/2006/relationships/image" Target="../media/image89.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9.png"/><Relationship Id="rId1" Type="http://schemas.openxmlformats.org/officeDocument/2006/relationships/slideMaster" Target="../slideMasters/slideMaster5.xml"/><Relationship Id="rId6" Type="http://schemas.openxmlformats.org/officeDocument/2006/relationships/image" Target="../media/image71.png"/><Relationship Id="rId5" Type="http://schemas.microsoft.com/office/2007/relationships/hdphoto" Target="../media/hdphoto9.wdp"/><Relationship Id="rId4" Type="http://schemas.openxmlformats.org/officeDocument/2006/relationships/image" Target="../media/image70.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9.png"/><Relationship Id="rId1" Type="http://schemas.openxmlformats.org/officeDocument/2006/relationships/slideMaster" Target="../slideMasters/slideMaster5.xml"/><Relationship Id="rId5" Type="http://schemas.openxmlformats.org/officeDocument/2006/relationships/image" Target="../media/image74.png"/><Relationship Id="rId4" Type="http://schemas.openxmlformats.org/officeDocument/2006/relationships/image" Target="../media/image73.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5.xml"/><Relationship Id="rId4" Type="http://schemas.openxmlformats.org/officeDocument/2006/relationships/image" Target="../media/image7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SelectImage">
    <p:spTree>
      <p:nvGrpSpPr>
        <p:cNvPr id="1" name=""/>
        <p:cNvGrpSpPr/>
        <p:nvPr/>
      </p:nvGrpSpPr>
      <p:grpSpPr>
        <a:xfrm>
          <a:off x="0" y="0"/>
          <a:ext cx="0" cy="0"/>
          <a:chOff x="0" y="0"/>
          <a:chExt cx="0" cy="0"/>
        </a:xfrm>
      </p:grpSpPr>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12" name="Picture Placeholder 4">
            <a:extLst>
              <a:ext uri="{FF2B5EF4-FFF2-40B4-BE49-F238E27FC236}">
                <a16:creationId xmlns:a16="http://schemas.microsoft.com/office/drawing/2014/main" id="{D37279F0-3A86-A542-AA4F-54205587181B}"/>
              </a:ext>
            </a:extLst>
          </p:cNvPr>
          <p:cNvSpPr>
            <a:spLocks noGrp="1"/>
          </p:cNvSpPr>
          <p:nvPr>
            <p:ph type="pic" sz="quarter" idx="10" hasCustomPrompt="1"/>
          </p:nvPr>
        </p:nvSpPr>
        <p:spPr>
          <a:xfrm>
            <a:off x="3876675" y="0"/>
            <a:ext cx="8315325" cy="6583363"/>
          </a:xfrm>
          <a:pattFill prst="wdUpDiag">
            <a:fgClr>
              <a:schemeClr val="accent5">
                <a:lumMod val="90000"/>
              </a:schemeClr>
            </a:fgClr>
            <a:bgClr>
              <a:schemeClr val="bg1"/>
            </a:bgClr>
          </a:pattFill>
        </p:spPr>
        <p:txBody>
          <a:bodyPr anchor="ctr" anchorCtr="0"/>
          <a:lstStyle>
            <a:lvl1pPr algn="ctr">
              <a:defRPr sz="1800"/>
            </a:lvl1pPr>
          </a:lstStyle>
          <a:p>
            <a:r>
              <a:rPr lang="en-US" sz="1800"/>
              <a:t>Click icon to select image</a:t>
            </a:r>
            <a:endParaRPr lang="en-US"/>
          </a:p>
        </p:txBody>
      </p:sp>
    </p:spTree>
    <p:extLst>
      <p:ext uri="{BB962C8B-B14F-4D97-AF65-F5344CB8AC3E}">
        <p14:creationId xmlns:p14="http://schemas.microsoft.com/office/powerpoint/2010/main" val="2165207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Half-image-ImageLef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8349" y="3375212"/>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F79591DF-7425-1D4D-910E-CA5D7E43180F}"/>
              </a:ext>
            </a:extLst>
          </p:cNvPr>
          <p:cNvSpPr>
            <a:spLocks noGrp="1"/>
          </p:cNvSpPr>
          <p:nvPr>
            <p:ph type="body" sz="quarter" idx="13" hasCustomPrompt="1"/>
          </p:nvPr>
        </p:nvSpPr>
        <p:spPr>
          <a:xfrm>
            <a:off x="6822833" y="110214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1ACEA8C4-AF86-134F-B701-B51FBE187D08}"/>
              </a:ext>
            </a:extLst>
          </p:cNvPr>
          <p:cNvSpPr>
            <a:spLocks noGrp="1"/>
          </p:cNvSpPr>
          <p:nvPr>
            <p:ph type="title"/>
          </p:nvPr>
        </p:nvSpPr>
        <p:spPr>
          <a:xfrm>
            <a:off x="6804902" y="1549396"/>
            <a:ext cx="4544416" cy="1325563"/>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365CC72B-D198-3D4F-AB0A-14EA076F9DE1}"/>
              </a:ext>
            </a:extLst>
          </p:cNvPr>
          <p:cNvSpPr>
            <a:spLocks noGrp="1"/>
          </p:cNvSpPr>
          <p:nvPr>
            <p:ph type="pic" sz="quarter" idx="14" hasCustomPrompt="1"/>
          </p:nvPr>
        </p:nvSpPr>
        <p:spPr>
          <a:xfrm>
            <a:off x="0"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Tree>
    <p:extLst>
      <p:ext uri="{BB962C8B-B14F-4D97-AF65-F5344CB8AC3E}">
        <p14:creationId xmlns:p14="http://schemas.microsoft.com/office/powerpoint/2010/main" val="30773010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35582315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72066"/>
            <a:ext cx="12191999" cy="8130067"/>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30376005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27002" y="6356350"/>
            <a:ext cx="543560" cy="365125"/>
          </a:xfrm>
          <a:prstGeom prst="rect">
            <a:avLst/>
          </a:prstGeom>
        </p:spPr>
        <p:txBody>
          <a:bodyPr/>
          <a:lstStyle/>
          <a:p>
            <a:fld id="{2749D9F4-DA64-584B-94A4-480801B71163}" type="slidenum">
              <a:rPr lang="en-US" smtClean="0"/>
              <a:t>‹#›</a:t>
            </a:fld>
            <a:endParaRPr lang="en-US"/>
          </a:p>
        </p:txBody>
      </p:sp>
      <p:pic>
        <p:nvPicPr>
          <p:cNvPr id="5" name="Picture 4">
            <a:extLst>
              <a:ext uri="{FF2B5EF4-FFF2-40B4-BE49-F238E27FC236}">
                <a16:creationId xmlns:a16="http://schemas.microsoft.com/office/drawing/2014/main" id="{EEA49C41-E771-C048-8792-DFB65F9E5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6" name="Title 1">
            <a:extLst>
              <a:ext uri="{FF2B5EF4-FFF2-40B4-BE49-F238E27FC236}">
                <a16:creationId xmlns:a16="http://schemas.microsoft.com/office/drawing/2014/main" id="{426C9DF6-4326-FA42-9F42-68FA6F0ADC44}"/>
              </a:ext>
            </a:extLst>
          </p:cNvPr>
          <p:cNvSpPr>
            <a:spLocks noGrp="1"/>
          </p:cNvSpPr>
          <p:nvPr>
            <p:ph type="title" hasCustomPrompt="1"/>
          </p:nvPr>
        </p:nvSpPr>
        <p:spPr>
          <a:xfrm>
            <a:off x="452284" y="180413"/>
            <a:ext cx="5805528" cy="576072"/>
          </a:xfrm>
          <a:prstGeom prst="rect">
            <a:avLst/>
          </a:prstGeom>
        </p:spPr>
        <p:txBody>
          <a:bodyPr vert="horz" anchor="t"/>
          <a:lstStyle>
            <a:lvl1pPr algn="l">
              <a:lnSpc>
                <a:spcPts val="3400"/>
              </a:lnSpc>
              <a:defRPr sz="2400" b="1" i="0">
                <a:solidFill>
                  <a:schemeClr val="tx1"/>
                </a:solidFill>
                <a:latin typeface="Arial" panose="020B0604020202020204" pitchFamily="34" charset="0"/>
                <a:cs typeface="Arial" panose="020B0604020202020204" pitchFamily="34" charset="0"/>
              </a:defRPr>
            </a:lvl1pPr>
          </a:lstStyle>
          <a:p>
            <a:r>
              <a:rPr lang="en-US"/>
              <a:t>Heading 1</a:t>
            </a:r>
          </a:p>
        </p:txBody>
      </p:sp>
      <p:sp>
        <p:nvSpPr>
          <p:cNvPr id="7" name="Picture Placeholder 4">
            <a:extLst>
              <a:ext uri="{FF2B5EF4-FFF2-40B4-BE49-F238E27FC236}">
                <a16:creationId xmlns:a16="http://schemas.microsoft.com/office/drawing/2014/main" id="{7A9D3EDD-55A7-314B-9131-C90E4C333CCA}"/>
              </a:ext>
            </a:extLst>
          </p:cNvPr>
          <p:cNvSpPr>
            <a:spLocks noGrp="1"/>
          </p:cNvSpPr>
          <p:nvPr>
            <p:ph type="pic" sz="quarter" idx="17" hasCustomPrompt="1"/>
          </p:nvPr>
        </p:nvSpPr>
        <p:spPr>
          <a:xfrm>
            <a:off x="6853084" y="0"/>
            <a:ext cx="5338916" cy="2212848"/>
          </a:xfrm>
          <a:prstGeom prst="rect">
            <a:avLst/>
          </a:prstGeom>
        </p:spPr>
        <p:txBody>
          <a:bodyPr/>
          <a:lstStyle/>
          <a:p>
            <a:r>
              <a:rPr lang="en-US"/>
              <a:t>    </a:t>
            </a:r>
          </a:p>
        </p:txBody>
      </p:sp>
      <p:sp>
        <p:nvSpPr>
          <p:cNvPr id="8" name="Picture Placeholder 4">
            <a:extLst>
              <a:ext uri="{FF2B5EF4-FFF2-40B4-BE49-F238E27FC236}">
                <a16:creationId xmlns:a16="http://schemas.microsoft.com/office/drawing/2014/main" id="{B855468B-E5A2-E240-A7AF-D13728374482}"/>
              </a:ext>
            </a:extLst>
          </p:cNvPr>
          <p:cNvSpPr>
            <a:spLocks noGrp="1"/>
          </p:cNvSpPr>
          <p:nvPr>
            <p:ph type="pic" sz="quarter" idx="18"/>
          </p:nvPr>
        </p:nvSpPr>
        <p:spPr>
          <a:xfrm>
            <a:off x="6853084" y="2322870"/>
            <a:ext cx="5338916" cy="2212848"/>
          </a:xfrm>
          <a:prstGeom prst="rect">
            <a:avLst/>
          </a:prstGeom>
        </p:spPr>
        <p:txBody>
          <a:bodyPr/>
          <a:lstStyle/>
          <a:p>
            <a:endParaRPr lang="en-US"/>
          </a:p>
        </p:txBody>
      </p:sp>
      <p:sp>
        <p:nvSpPr>
          <p:cNvPr id="9" name="Picture Placeholder 4">
            <a:extLst>
              <a:ext uri="{FF2B5EF4-FFF2-40B4-BE49-F238E27FC236}">
                <a16:creationId xmlns:a16="http://schemas.microsoft.com/office/drawing/2014/main" id="{36D5C9A7-95E6-0F42-BA38-CDC063CF949A}"/>
              </a:ext>
            </a:extLst>
          </p:cNvPr>
          <p:cNvSpPr>
            <a:spLocks noGrp="1"/>
          </p:cNvSpPr>
          <p:nvPr>
            <p:ph type="pic" sz="quarter" idx="19"/>
          </p:nvPr>
        </p:nvSpPr>
        <p:spPr>
          <a:xfrm>
            <a:off x="6853084" y="4645740"/>
            <a:ext cx="5338916" cy="2212848"/>
          </a:xfrm>
          <a:prstGeom prst="rect">
            <a:avLst/>
          </a:prstGeom>
        </p:spPr>
        <p:txBody>
          <a:bodyPr/>
          <a:lstStyle/>
          <a:p>
            <a:endParaRPr lang="en-US"/>
          </a:p>
        </p:txBody>
      </p:sp>
      <p:sp>
        <p:nvSpPr>
          <p:cNvPr id="10" name="Text Placeholder 6">
            <a:extLst>
              <a:ext uri="{FF2B5EF4-FFF2-40B4-BE49-F238E27FC236}">
                <a16:creationId xmlns:a16="http://schemas.microsoft.com/office/drawing/2014/main" id="{6AD07EF9-06AB-3741-B2F1-D2B01134344A}"/>
              </a:ext>
            </a:extLst>
          </p:cNvPr>
          <p:cNvSpPr>
            <a:spLocks noGrp="1"/>
          </p:cNvSpPr>
          <p:nvPr>
            <p:ph type="body" sz="quarter" idx="20" hasCustomPrompt="1"/>
          </p:nvPr>
        </p:nvSpPr>
        <p:spPr>
          <a:xfrm>
            <a:off x="452284" y="2325164"/>
            <a:ext cx="5805528" cy="576072"/>
          </a:xfrm>
          <a:prstGeom prst="rect">
            <a:avLst/>
          </a:prstGeom>
        </p:spPr>
        <p:txBody>
          <a:bodyPr anchor="t"/>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Heading 2</a:t>
            </a:r>
          </a:p>
        </p:txBody>
      </p:sp>
      <p:sp>
        <p:nvSpPr>
          <p:cNvPr id="11" name="Text Placeholder 8">
            <a:extLst>
              <a:ext uri="{FF2B5EF4-FFF2-40B4-BE49-F238E27FC236}">
                <a16:creationId xmlns:a16="http://schemas.microsoft.com/office/drawing/2014/main" id="{0959E8A8-31C1-9D47-BD60-A235561CC685}"/>
              </a:ext>
            </a:extLst>
          </p:cNvPr>
          <p:cNvSpPr>
            <a:spLocks noGrp="1"/>
          </p:cNvSpPr>
          <p:nvPr>
            <p:ph type="body" sz="quarter" idx="21" hasCustomPrompt="1"/>
          </p:nvPr>
        </p:nvSpPr>
        <p:spPr>
          <a:xfrm>
            <a:off x="452284" y="4535718"/>
            <a:ext cx="5805528" cy="576072"/>
          </a:xfrm>
          <a:prstGeom prst="rect">
            <a:avLst/>
          </a:prstGeom>
        </p:spPr>
        <p:txBody>
          <a:bodyPr anchor="t"/>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Heading 3</a:t>
            </a:r>
          </a:p>
        </p:txBody>
      </p:sp>
      <p:sp>
        <p:nvSpPr>
          <p:cNvPr id="12" name="Text Placeholder 18">
            <a:extLst>
              <a:ext uri="{FF2B5EF4-FFF2-40B4-BE49-F238E27FC236}">
                <a16:creationId xmlns:a16="http://schemas.microsoft.com/office/drawing/2014/main" id="{EF77B109-0C44-A94D-B53E-33C069C383D0}"/>
              </a:ext>
            </a:extLst>
          </p:cNvPr>
          <p:cNvSpPr>
            <a:spLocks noGrp="1"/>
          </p:cNvSpPr>
          <p:nvPr>
            <p:ph type="body" sz="quarter" idx="22" hasCustomPrompt="1"/>
          </p:nvPr>
        </p:nvSpPr>
        <p:spPr>
          <a:xfrm>
            <a:off x="452284" y="825406"/>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
        <p:nvSpPr>
          <p:cNvPr id="15" name="Text Placeholder 18">
            <a:extLst>
              <a:ext uri="{FF2B5EF4-FFF2-40B4-BE49-F238E27FC236}">
                <a16:creationId xmlns:a16="http://schemas.microsoft.com/office/drawing/2014/main" id="{9AAC4213-58BF-9048-8B8D-29BA557FB68D}"/>
              </a:ext>
            </a:extLst>
          </p:cNvPr>
          <p:cNvSpPr>
            <a:spLocks noGrp="1"/>
          </p:cNvSpPr>
          <p:nvPr>
            <p:ph type="body" sz="quarter" idx="23" hasCustomPrompt="1"/>
          </p:nvPr>
        </p:nvSpPr>
        <p:spPr>
          <a:xfrm>
            <a:off x="452284" y="2952484"/>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
        <p:nvSpPr>
          <p:cNvPr id="16" name="Text Placeholder 18">
            <a:extLst>
              <a:ext uri="{FF2B5EF4-FFF2-40B4-BE49-F238E27FC236}">
                <a16:creationId xmlns:a16="http://schemas.microsoft.com/office/drawing/2014/main" id="{4B506038-8A14-BF4A-868E-01CE3B45159F}"/>
              </a:ext>
            </a:extLst>
          </p:cNvPr>
          <p:cNvSpPr>
            <a:spLocks noGrp="1"/>
          </p:cNvSpPr>
          <p:nvPr>
            <p:ph type="body" sz="quarter" idx="24" hasCustomPrompt="1"/>
          </p:nvPr>
        </p:nvSpPr>
        <p:spPr>
          <a:xfrm>
            <a:off x="452284" y="5139506"/>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Tree>
    <p:extLst>
      <p:ext uri="{BB962C8B-B14F-4D97-AF65-F5344CB8AC3E}">
        <p14:creationId xmlns:p14="http://schemas.microsoft.com/office/powerpoint/2010/main" val="237805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HalfImage-Right">
    <p:bg>
      <p:bgPr>
        <a:solidFill>
          <a:srgbClr val="FFFFF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7C0C8F-4643-B44B-B35A-0E679382D64B}"/>
              </a:ext>
            </a:extLst>
          </p:cNvPr>
          <p:cNvGrpSpPr/>
          <p:nvPr userDrawn="1"/>
        </p:nvGrpSpPr>
        <p:grpSpPr>
          <a:xfrm>
            <a:off x="10581029" y="6365485"/>
            <a:ext cx="1406779" cy="366295"/>
            <a:chOff x="6607308" y="4470400"/>
            <a:chExt cx="2585085" cy="673100"/>
          </a:xfrm>
        </p:grpSpPr>
        <p:sp>
          <p:nvSpPr>
            <p:cNvPr id="12" name="Rectangle 11">
              <a:extLst>
                <a:ext uri="{FF2B5EF4-FFF2-40B4-BE49-F238E27FC236}">
                  <a16:creationId xmlns:a16="http://schemas.microsoft.com/office/drawing/2014/main" id="{9BD04A7B-F7CA-0142-A25C-134DFFE878BD}"/>
                </a:ext>
              </a:extLst>
            </p:cNvPr>
            <p:cNvSpPr/>
            <p:nvPr/>
          </p:nvSpPr>
          <p:spPr>
            <a:xfrm>
              <a:off x="6607308" y="4470401"/>
              <a:ext cx="2488297" cy="6730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A picture containing drawing&#10;&#10;Description automatically generated">
              <a:extLst>
                <a:ext uri="{FF2B5EF4-FFF2-40B4-BE49-F238E27FC236}">
                  <a16:creationId xmlns:a16="http://schemas.microsoft.com/office/drawing/2014/main" id="{2FA118BA-7C96-ED42-B105-E4439332E9FE}"/>
                </a:ext>
              </a:extLst>
            </p:cNvPr>
            <p:cNvPicPr/>
            <p:nvPr/>
          </p:nvPicPr>
          <p:blipFill>
            <a:blip r:embed="rId2" cstate="email">
              <a:extLst>
                <a:ext uri="{28A0092B-C50C-407E-A947-70E740481C1C}">
                  <a14:useLocalDpi xmlns:a14="http://schemas.microsoft.com/office/drawing/2010/main"/>
                </a:ext>
              </a:extLst>
            </a:blip>
            <a:stretch>
              <a:fillRect/>
            </a:stretch>
          </p:blipFill>
          <p:spPr>
            <a:xfrm>
              <a:off x="6607308" y="4470400"/>
              <a:ext cx="2585085" cy="673100"/>
            </a:xfrm>
            <a:prstGeom prst="rect">
              <a:avLst/>
            </a:prstGeom>
          </p:spPr>
        </p:pic>
      </p:grpSp>
      <p:sp>
        <p:nvSpPr>
          <p:cNvPr id="2" name="Title 1"/>
          <p:cNvSpPr>
            <a:spLocks noGrp="1"/>
          </p:cNvSpPr>
          <p:nvPr>
            <p:ph type="title" hasCustomPrompt="1"/>
          </p:nvPr>
        </p:nvSpPr>
        <p:spPr>
          <a:xfrm>
            <a:off x="764119" y="1519508"/>
            <a:ext cx="4997504"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2529707"/>
            <a:ext cx="3596640" cy="2846916"/>
          </a:xfrm>
          <a:prstGeom prst="rect">
            <a:avLst/>
          </a:prstGeom>
        </p:spPr>
        <p:txBody>
          <a:bodyPr vert="horz"/>
          <a:lstStyle>
            <a:lvl1pPr marL="0" indent="0">
              <a:spcAft>
                <a:spcPts val="800"/>
              </a:spcAft>
              <a:buFont typeface="Arial"/>
              <a:buNone/>
              <a:defRPr sz="2133" b="0"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10214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p:nvPr>
        </p:nvSpPr>
        <p:spPr>
          <a:xfrm>
            <a:off x="6096000" y="0"/>
            <a:ext cx="6096000" cy="6858000"/>
          </a:xfrm>
          <a:prstGeom prst="rect">
            <a:avLst/>
          </a:prstGeom>
        </p:spPr>
        <p:txBody>
          <a:bodyPr anchor="ctr" anchorCtr="0"/>
          <a:lstStyle>
            <a:lvl1pPr marL="0" indent="0" algn="ctr">
              <a:buNone/>
              <a:defRPr sz="2400">
                <a:solidFill>
                  <a:schemeClr val="bg1">
                    <a:lumMod val="75000"/>
                  </a:schemeClr>
                </a:solidFill>
              </a:defRPr>
            </a:lvl1pPr>
          </a:lstStyle>
          <a:p>
            <a:endParaRPr lang="en-US"/>
          </a:p>
        </p:txBody>
      </p:sp>
    </p:spTree>
    <p:extLst>
      <p:ext uri="{BB962C8B-B14F-4D97-AF65-F5344CB8AC3E}">
        <p14:creationId xmlns:p14="http://schemas.microsoft.com/office/powerpoint/2010/main" val="36946863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Slide-SelectImage">
    <p:spTree>
      <p:nvGrpSpPr>
        <p:cNvPr id="1" name=""/>
        <p:cNvGrpSpPr/>
        <p:nvPr/>
      </p:nvGrpSpPr>
      <p:grpSpPr>
        <a:xfrm>
          <a:off x="0" y="0"/>
          <a:ext cx="0" cy="0"/>
          <a:chOff x="0" y="0"/>
          <a:chExt cx="0" cy="0"/>
        </a:xfrm>
      </p:grpSpPr>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12" name="Picture Placeholder 4">
            <a:extLst>
              <a:ext uri="{FF2B5EF4-FFF2-40B4-BE49-F238E27FC236}">
                <a16:creationId xmlns:a16="http://schemas.microsoft.com/office/drawing/2014/main" id="{D37279F0-3A86-A542-AA4F-54205587181B}"/>
              </a:ext>
            </a:extLst>
          </p:cNvPr>
          <p:cNvSpPr>
            <a:spLocks noGrp="1"/>
          </p:cNvSpPr>
          <p:nvPr>
            <p:ph type="pic" sz="quarter" idx="10" hasCustomPrompt="1"/>
          </p:nvPr>
        </p:nvSpPr>
        <p:spPr>
          <a:xfrm>
            <a:off x="3876676" y="1"/>
            <a:ext cx="8315325" cy="6583363"/>
          </a:xfrm>
          <a:pattFill prst="wdUpDiag">
            <a:fgClr>
              <a:schemeClr val="accent5">
                <a:lumMod val="90000"/>
              </a:schemeClr>
            </a:fgClr>
            <a:bgClr>
              <a:schemeClr val="bg1"/>
            </a:bgClr>
          </a:pattFill>
        </p:spPr>
        <p:txBody>
          <a:bodyPr anchor="ctr" anchorCtr="0"/>
          <a:lstStyle>
            <a:lvl1pPr algn="ctr">
              <a:defRPr sz="1800"/>
            </a:lvl1pPr>
          </a:lstStyle>
          <a:p>
            <a:r>
              <a:rPr lang="en-US" sz="1800"/>
              <a:t>Click icon to select image</a:t>
            </a:r>
            <a:endParaRPr lang="en-US"/>
          </a:p>
        </p:txBody>
      </p:sp>
    </p:spTree>
    <p:extLst>
      <p:ext uri="{BB962C8B-B14F-4D97-AF65-F5344CB8AC3E}">
        <p14:creationId xmlns:p14="http://schemas.microsoft.com/office/powerpoint/2010/main" val="11232172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Break-Option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117" y="1519507"/>
            <a:ext cx="3657600" cy="3657600"/>
          </a:xfrm>
          <a:prstGeom prst="rect">
            <a:avLst/>
          </a:prstGeom>
          <a:solidFill>
            <a:schemeClr val="bg1"/>
          </a:solidFill>
        </p:spPr>
        <p:txBody>
          <a:bodyPr vert="horz" lIns="274320" tIns="274320" rIns="274320" bIns="274320"/>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Tree>
    <p:extLst>
      <p:ext uri="{BB962C8B-B14F-4D97-AF65-F5344CB8AC3E}">
        <p14:creationId xmlns:p14="http://schemas.microsoft.com/office/powerpoint/2010/main" val="34374945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Break-OptionB-withIcon">
    <p:bg>
      <p:bgPr>
        <a:solidFill>
          <a:srgbClr val="0078B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583183"/>
            <a:ext cx="9144000" cy="327077"/>
          </a:xfrm>
        </p:spPr>
        <p:txBody>
          <a:bodyPr>
            <a:noAutofit/>
          </a:bodyPr>
          <a:lstStyle>
            <a:lvl1pPr marL="0" indent="0" algn="ctr">
              <a:buNone/>
              <a:defRPr sz="1400" spc="151"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B070D95E-4B38-3F44-8300-718DC2489E80}"/>
              </a:ext>
            </a:extLst>
          </p:cNvPr>
          <p:cNvSpPr>
            <a:spLocks noGrp="1"/>
          </p:cNvSpPr>
          <p:nvPr>
            <p:ph type="title" hasCustomPrompt="1"/>
          </p:nvPr>
        </p:nvSpPr>
        <p:spPr>
          <a:xfrm>
            <a:off x="849351" y="3538782"/>
            <a:ext cx="10515600" cy="674031"/>
          </a:xfrm>
        </p:spPr>
        <p:txBody>
          <a:bodyPr>
            <a:noAutofit/>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599995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_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955DD-7093-FA42-9C17-7696A819A2BC}"/>
              </a:ext>
            </a:extLst>
          </p:cNvPr>
          <p:cNvSpPr/>
          <p:nvPr userDrawn="1"/>
        </p:nvSpPr>
        <p:spPr>
          <a:xfrm>
            <a:off x="2" y="0"/>
            <a:ext cx="5295900" cy="6858000"/>
          </a:xfrm>
          <a:prstGeom prst="rect">
            <a:avLst/>
          </a:prstGeom>
          <a:solidFill>
            <a:srgbClr val="D0E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2" name="Title 1"/>
          <p:cNvSpPr>
            <a:spLocks noGrp="1"/>
          </p:cNvSpPr>
          <p:nvPr>
            <p:ph type="title"/>
          </p:nvPr>
        </p:nvSpPr>
        <p:spPr>
          <a:xfrm>
            <a:off x="692623" y="2607713"/>
            <a:ext cx="4280452" cy="1642577"/>
          </a:xfrm>
        </p:spPr>
        <p:txBody>
          <a:bodyPr>
            <a:noAutofit/>
          </a:bodyPr>
          <a:lstStyle>
            <a:lvl1pPr algn="l">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778567" y="2084273"/>
            <a:ext cx="3330363" cy="334433"/>
          </a:xfrm>
          <a:prstGeom prst="rect">
            <a:avLst/>
          </a:prstGeom>
        </p:spPr>
        <p:txBody>
          <a:bodyPr/>
          <a:lstStyle>
            <a:lvl1pPr marL="0" indent="0" algn="l">
              <a:buNone/>
              <a:defRPr sz="1300" spc="267" baseline="0">
                <a:solidFill>
                  <a:schemeClr val="tx2"/>
                </a:solidFill>
              </a:defRPr>
            </a:lvl1pPr>
          </a:lstStyle>
          <a:p>
            <a:pPr lvl="0"/>
            <a:r>
              <a:rPr lang="en-US"/>
              <a:t>CLICK TO EDIT</a:t>
            </a:r>
          </a:p>
        </p:txBody>
      </p:sp>
      <p:sp>
        <p:nvSpPr>
          <p:cNvPr id="5" name="Text Placeholder 4">
            <a:extLst>
              <a:ext uri="{FF2B5EF4-FFF2-40B4-BE49-F238E27FC236}">
                <a16:creationId xmlns:a16="http://schemas.microsoft.com/office/drawing/2014/main" id="{56B9A9CD-7EC2-3A48-989A-6F35EA3FAFF8}"/>
              </a:ext>
            </a:extLst>
          </p:cNvPr>
          <p:cNvSpPr>
            <a:spLocks noGrp="1"/>
          </p:cNvSpPr>
          <p:nvPr>
            <p:ph type="body" sz="quarter" idx="13"/>
          </p:nvPr>
        </p:nvSpPr>
        <p:spPr>
          <a:xfrm>
            <a:off x="6096001" y="641351"/>
            <a:ext cx="5381625" cy="5465763"/>
          </a:xfrm>
        </p:spPr>
        <p:txBody>
          <a:bodyPr/>
          <a:lstStyle>
            <a:lvl1pPr marL="457189" indent="-457189">
              <a:lnSpc>
                <a:spcPct val="110000"/>
              </a:lnSpc>
              <a:spcBef>
                <a:spcPts val="0"/>
              </a:spcBef>
              <a:spcAft>
                <a:spcPts val="2400"/>
              </a:spcAft>
              <a:buSzPct val="140000"/>
              <a:buFontTx/>
              <a:buBlip>
                <a:blip r:embed="rId3"/>
              </a:buBlip>
              <a:defRPr b="0"/>
            </a:lvl1pPr>
            <a:lvl2pPr marL="246882" indent="246882">
              <a:defRPr/>
            </a:lvl2pPr>
            <a:lvl3pPr marL="246882" indent="246882">
              <a:defRPr/>
            </a:lvl3pPr>
            <a:lvl4pPr marL="246882" indent="246882">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1343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ain-Content">
    <p:bg>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804459" y="634045"/>
            <a:ext cx="3330363" cy="334433"/>
          </a:xfrm>
          <a:prstGeom prst="rect">
            <a:avLst/>
          </a:prstGeom>
        </p:spPr>
        <p:txBody>
          <a:bodyPr>
            <a:noAutofit/>
          </a:bodyPr>
          <a:lstStyle>
            <a:lvl1pPr marL="0" indent="0">
              <a:buNone/>
              <a:defRPr sz="1300" spc="267" baseline="0">
                <a:solidFill>
                  <a:schemeClr val="tx2"/>
                </a:solidFill>
              </a:defRPr>
            </a:lvl1pPr>
          </a:lstStyle>
          <a:p>
            <a:pPr lvl="0"/>
            <a:r>
              <a:rPr lang="en-US"/>
              <a:t>CLICK TO EDIT</a:t>
            </a:r>
          </a:p>
        </p:txBody>
      </p:sp>
      <p:sp>
        <p:nvSpPr>
          <p:cNvPr id="6" name="Title 5">
            <a:extLst>
              <a:ext uri="{FF2B5EF4-FFF2-40B4-BE49-F238E27FC236}">
                <a16:creationId xmlns:a16="http://schemas.microsoft.com/office/drawing/2014/main" id="{E4006D86-271B-BA40-9D39-4D67551F6080}"/>
              </a:ext>
            </a:extLst>
          </p:cNvPr>
          <p:cNvSpPr>
            <a:spLocks noGrp="1"/>
          </p:cNvSpPr>
          <p:nvPr>
            <p:ph type="title"/>
          </p:nvPr>
        </p:nvSpPr>
        <p:spPr>
          <a:xfrm>
            <a:off x="784412" y="824516"/>
            <a:ext cx="10515600" cy="1325563"/>
          </a:xfrm>
        </p:spPr>
        <p:txBody>
          <a:bodyPr/>
          <a:lstStyle/>
          <a:p>
            <a:r>
              <a:rPr lang="en-US"/>
              <a:t>Click to edit Master title style</a:t>
            </a:r>
          </a:p>
        </p:txBody>
      </p:sp>
      <p:sp>
        <p:nvSpPr>
          <p:cNvPr id="7" name="Text Placeholder 2">
            <a:extLst>
              <a:ext uri="{FF2B5EF4-FFF2-40B4-BE49-F238E27FC236}">
                <a16:creationId xmlns:a16="http://schemas.microsoft.com/office/drawing/2014/main" id="{6A9DB44E-1914-154D-AB86-0BA044D23135}"/>
              </a:ext>
            </a:extLst>
          </p:cNvPr>
          <p:cNvSpPr>
            <a:spLocks noGrp="1"/>
          </p:cNvSpPr>
          <p:nvPr>
            <p:ph type="body" sz="quarter" idx="14"/>
          </p:nvPr>
        </p:nvSpPr>
        <p:spPr>
          <a:xfrm>
            <a:off x="804863" y="2474913"/>
            <a:ext cx="7327900"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1046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8456" y="1802042"/>
            <a:ext cx="4680857" cy="1325563"/>
          </a:xfrm>
        </p:spPr>
        <p:txBody>
          <a:bodyPr>
            <a:normAutofit/>
          </a:bodyPr>
          <a:lstStyle>
            <a:lvl1pPr>
              <a:defRPr sz="3600" b="1">
                <a:solidFill>
                  <a:schemeClr val="tx2"/>
                </a:solidFill>
              </a:defRPr>
            </a:lvl1pPr>
          </a:lstStyle>
          <a:p>
            <a:r>
              <a:rPr lang="en-US"/>
              <a:t>Click to edit slide title</a:t>
            </a:r>
          </a:p>
        </p:txBody>
      </p:sp>
      <p:sp>
        <p:nvSpPr>
          <p:cNvPr id="3" name="Content Placeholder 2"/>
          <p:cNvSpPr>
            <a:spLocks noGrp="1"/>
          </p:cNvSpPr>
          <p:nvPr>
            <p:ph idx="1" hasCustomPrompt="1"/>
          </p:nvPr>
        </p:nvSpPr>
        <p:spPr>
          <a:xfrm>
            <a:off x="718456" y="3290890"/>
            <a:ext cx="4680857" cy="32019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content</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1AC3D72D-7A65-0746-819D-4B0B2A8056DB}"/>
              </a:ext>
            </a:extLst>
          </p:cNvPr>
          <p:cNvSpPr>
            <a:spLocks noGrp="1"/>
          </p:cNvSpPr>
          <p:nvPr>
            <p:ph type="pic" sz="quarter" idx="13"/>
          </p:nvPr>
        </p:nvSpPr>
        <p:spPr>
          <a:xfrm>
            <a:off x="6272213" y="1"/>
            <a:ext cx="5919787" cy="6858000"/>
          </a:xfrm>
          <a:pattFill prst="wdUpDiag">
            <a:fgClr>
              <a:schemeClr val="tx2">
                <a:lumMod val="50000"/>
              </a:schemeClr>
            </a:fgClr>
            <a:bgClr>
              <a:schemeClr val="bg2"/>
            </a:bgClr>
          </a:pattFill>
        </p:spPr>
        <p:txBody>
          <a:bodyPr anchor="ctr" anchorCtr="0"/>
          <a:lstStyle>
            <a:lvl1pPr algn="ctr">
              <a:defRPr>
                <a:solidFill>
                  <a:schemeClr val="tx2"/>
                </a:solidFill>
              </a:defRPr>
            </a:lvl1pPr>
          </a:lstStyle>
          <a:p>
            <a:r>
              <a:rPr lang="en-US"/>
              <a:t>Click icon to add picture</a:t>
            </a:r>
          </a:p>
        </p:txBody>
      </p:sp>
    </p:spTree>
    <p:extLst>
      <p:ext uri="{BB962C8B-B14F-4D97-AF65-F5344CB8AC3E}">
        <p14:creationId xmlns:p14="http://schemas.microsoft.com/office/powerpoint/2010/main" val="3521829319"/>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ain-content-LEFT-TitleRigh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925237" y="968478"/>
            <a:ext cx="4392108" cy="388695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4117" y="634045"/>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5D85A48-4CD1-CB44-BFB5-645AC79619D2}"/>
              </a:ext>
            </a:extLst>
          </p:cNvPr>
          <p:cNvSpPr>
            <a:spLocks noGrp="1"/>
          </p:cNvSpPr>
          <p:nvPr>
            <p:ph type="title"/>
          </p:nvPr>
        </p:nvSpPr>
        <p:spPr>
          <a:xfrm>
            <a:off x="717178" y="749529"/>
            <a:ext cx="5378823" cy="1953331"/>
          </a:xfrm>
        </p:spPr>
        <p:txBody>
          <a:bodyPr/>
          <a:lstStyle/>
          <a:p>
            <a:r>
              <a:rPr lang="en-US"/>
              <a:t>Click to edit Master title style</a:t>
            </a:r>
          </a:p>
        </p:txBody>
      </p:sp>
    </p:spTree>
    <p:extLst>
      <p:ext uri="{BB962C8B-B14F-4D97-AF65-F5344CB8AC3E}">
        <p14:creationId xmlns:p14="http://schemas.microsoft.com/office/powerpoint/2010/main" val="22174246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3573517" y="305168"/>
            <a:ext cx="4403835" cy="310278"/>
          </a:xfrm>
          <a:prstGeom prst="rect">
            <a:avLst/>
          </a:prstGeom>
        </p:spPr>
        <p:txBody>
          <a:bodyPr wrap="square" anchor="b" anchorCtr="0">
            <a:spAutoFit/>
          </a:bodyPr>
          <a:lstStyle>
            <a:lvl1pPr marL="0" indent="0" algn="ctr">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1836563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HalfImage-LeftTitle(Overimag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hasCustomPrompt="1"/>
          </p:nvPr>
        </p:nvSpPr>
        <p:spPr>
          <a:xfrm>
            <a:off x="-165651"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336735" y="44616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6" name="Text Placeholder 5">
            <a:extLst>
              <a:ext uri="{FF2B5EF4-FFF2-40B4-BE49-F238E27FC236}">
                <a16:creationId xmlns:a16="http://schemas.microsoft.com/office/drawing/2014/main" id="{6BA3A268-DE8C-5C48-8439-F7DF5C77EC62}"/>
              </a:ext>
            </a:extLst>
          </p:cNvPr>
          <p:cNvSpPr>
            <a:spLocks noGrp="1"/>
          </p:cNvSpPr>
          <p:nvPr>
            <p:ph type="body" sz="quarter" idx="14"/>
          </p:nvPr>
        </p:nvSpPr>
        <p:spPr>
          <a:xfrm>
            <a:off x="6774427" y="1097303"/>
            <a:ext cx="4661728" cy="9191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AA962BAD-5F48-2D42-AC08-0F6E3270F6DE}"/>
              </a:ext>
            </a:extLst>
          </p:cNvPr>
          <p:cNvSpPr>
            <a:spLocks noGrp="1"/>
          </p:cNvSpPr>
          <p:nvPr>
            <p:ph type="title"/>
          </p:nvPr>
        </p:nvSpPr>
        <p:spPr>
          <a:xfrm>
            <a:off x="309841" y="807493"/>
            <a:ext cx="4517655" cy="1325563"/>
          </a:xfrm>
        </p:spPr>
        <p:txBody>
          <a:bodyPr/>
          <a:lstStyle/>
          <a:p>
            <a:r>
              <a:rPr lang="en-US"/>
              <a:t>Click to edit Master title style</a:t>
            </a:r>
          </a:p>
        </p:txBody>
      </p:sp>
    </p:spTree>
    <p:extLst>
      <p:ext uri="{BB962C8B-B14F-4D97-AF65-F5344CB8AC3E}">
        <p14:creationId xmlns:p14="http://schemas.microsoft.com/office/powerpoint/2010/main" val="1663638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HalfImage-ImageRigh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3160050"/>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02352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BE41DF3B-D5CA-0F47-85EC-C8B1AD79E47D}"/>
              </a:ext>
            </a:extLst>
          </p:cNvPr>
          <p:cNvSpPr>
            <a:spLocks noGrp="1"/>
          </p:cNvSpPr>
          <p:nvPr>
            <p:ph type="title"/>
          </p:nvPr>
        </p:nvSpPr>
        <p:spPr>
          <a:xfrm>
            <a:off x="737223" y="1357956"/>
            <a:ext cx="4937436" cy="1325563"/>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6CAF3B0B-5233-EC41-9CC5-BBFA594A4BCA}"/>
              </a:ext>
            </a:extLst>
          </p:cNvPr>
          <p:cNvSpPr>
            <a:spLocks noGrp="1"/>
          </p:cNvSpPr>
          <p:nvPr>
            <p:ph type="pic" sz="quarter" idx="13" hasCustomPrompt="1"/>
          </p:nvPr>
        </p:nvSpPr>
        <p:spPr>
          <a:xfrm>
            <a:off x="5971843"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Tree>
    <p:extLst>
      <p:ext uri="{BB962C8B-B14F-4D97-AF65-F5344CB8AC3E}">
        <p14:creationId xmlns:p14="http://schemas.microsoft.com/office/powerpoint/2010/main" val="16187034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Half-image-ImageLef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8349" y="3375213"/>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F79591DF-7425-1D4D-910E-CA5D7E43180F}"/>
              </a:ext>
            </a:extLst>
          </p:cNvPr>
          <p:cNvSpPr>
            <a:spLocks noGrp="1"/>
          </p:cNvSpPr>
          <p:nvPr>
            <p:ph type="body" sz="quarter" idx="13" hasCustomPrompt="1"/>
          </p:nvPr>
        </p:nvSpPr>
        <p:spPr>
          <a:xfrm>
            <a:off x="6822833" y="1102149"/>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1ACEA8C4-AF86-134F-B701-B51FBE187D08}"/>
              </a:ext>
            </a:extLst>
          </p:cNvPr>
          <p:cNvSpPr>
            <a:spLocks noGrp="1"/>
          </p:cNvSpPr>
          <p:nvPr>
            <p:ph type="title"/>
          </p:nvPr>
        </p:nvSpPr>
        <p:spPr>
          <a:xfrm>
            <a:off x="6804903" y="1549397"/>
            <a:ext cx="4544416" cy="1325563"/>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365CC72B-D198-3D4F-AB0A-14EA076F9DE1}"/>
              </a:ext>
            </a:extLst>
          </p:cNvPr>
          <p:cNvSpPr>
            <a:spLocks noGrp="1"/>
          </p:cNvSpPr>
          <p:nvPr>
            <p:ph type="pic" sz="quarter" idx="14" hasCustomPrompt="1"/>
          </p:nvPr>
        </p:nvSpPr>
        <p:spPr>
          <a:xfrm>
            <a:off x="1"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Tree>
    <p:extLst>
      <p:ext uri="{BB962C8B-B14F-4D97-AF65-F5344CB8AC3E}">
        <p14:creationId xmlns:p14="http://schemas.microsoft.com/office/powerpoint/2010/main" val="2183480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8457" y="1802043"/>
            <a:ext cx="4680857" cy="1325563"/>
          </a:xfrm>
        </p:spPr>
        <p:txBody>
          <a:bodyPr>
            <a:normAutofit/>
          </a:bodyPr>
          <a:lstStyle>
            <a:lvl1pPr>
              <a:defRPr sz="3600" b="1">
                <a:solidFill>
                  <a:schemeClr val="tx2"/>
                </a:solidFill>
              </a:defRPr>
            </a:lvl1pPr>
          </a:lstStyle>
          <a:p>
            <a:r>
              <a:rPr lang="en-US"/>
              <a:t>Click to edit slide title</a:t>
            </a:r>
          </a:p>
        </p:txBody>
      </p:sp>
      <p:sp>
        <p:nvSpPr>
          <p:cNvPr id="3" name="Content Placeholder 2"/>
          <p:cNvSpPr>
            <a:spLocks noGrp="1"/>
          </p:cNvSpPr>
          <p:nvPr>
            <p:ph idx="1" hasCustomPrompt="1"/>
          </p:nvPr>
        </p:nvSpPr>
        <p:spPr>
          <a:xfrm>
            <a:off x="718457" y="3290891"/>
            <a:ext cx="4680857" cy="32019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content</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1AC3D72D-7A65-0746-819D-4B0B2A8056DB}"/>
              </a:ext>
            </a:extLst>
          </p:cNvPr>
          <p:cNvSpPr>
            <a:spLocks noGrp="1"/>
          </p:cNvSpPr>
          <p:nvPr>
            <p:ph type="pic" sz="quarter" idx="13"/>
          </p:nvPr>
        </p:nvSpPr>
        <p:spPr>
          <a:xfrm>
            <a:off x="6272213" y="1"/>
            <a:ext cx="5919787" cy="6858000"/>
          </a:xfrm>
          <a:pattFill prst="wdUpDiag">
            <a:fgClr>
              <a:schemeClr val="tx2">
                <a:lumMod val="50000"/>
              </a:schemeClr>
            </a:fgClr>
            <a:bgClr>
              <a:schemeClr val="bg2"/>
            </a:bgClr>
          </a:pattFill>
        </p:spPr>
        <p:txBody>
          <a:bodyPr anchor="ctr" anchorCtr="0"/>
          <a:lstStyle>
            <a:lvl1pPr algn="ctr">
              <a:defRPr>
                <a:solidFill>
                  <a:schemeClr val="tx2"/>
                </a:solidFill>
              </a:defRPr>
            </a:lvl1pPr>
          </a:lstStyle>
          <a:p>
            <a:r>
              <a:rPr lang="en-US"/>
              <a:t>Click icon to add picture</a:t>
            </a:r>
          </a:p>
        </p:txBody>
      </p:sp>
    </p:spTree>
    <p:extLst>
      <p:ext uri="{BB962C8B-B14F-4D97-AF65-F5344CB8AC3E}">
        <p14:creationId xmlns:p14="http://schemas.microsoft.com/office/powerpoint/2010/main" val="1332400336"/>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C3D72D-7A65-0746-819D-4B0B2A8056DB}"/>
              </a:ext>
            </a:extLst>
          </p:cNvPr>
          <p:cNvSpPr>
            <a:spLocks noGrp="1"/>
          </p:cNvSpPr>
          <p:nvPr>
            <p:ph type="pic" sz="quarter" idx="13"/>
          </p:nvPr>
        </p:nvSpPr>
        <p:spPr>
          <a:xfrm>
            <a:off x="6272213" y="1"/>
            <a:ext cx="5919787" cy="6858000"/>
          </a:xfrm>
          <a:pattFill prst="wdUpDiag">
            <a:fgClr>
              <a:schemeClr val="tx2">
                <a:lumMod val="50000"/>
              </a:schemeClr>
            </a:fgClr>
            <a:bgClr>
              <a:schemeClr val="bg1"/>
            </a:bgClr>
          </a:pattFill>
        </p:spPr>
        <p:txBody>
          <a:bodyPr anchor="ctr" anchorCtr="0"/>
          <a:lstStyle>
            <a:lvl1pPr algn="ctr">
              <a:defRPr>
                <a:solidFill>
                  <a:schemeClr val="tx2"/>
                </a:solidFill>
              </a:defRPr>
            </a:lvl1pPr>
          </a:lstStyle>
          <a:p>
            <a:r>
              <a:rPr lang="en-US"/>
              <a:t>Click icon to add picture</a:t>
            </a:r>
          </a:p>
        </p:txBody>
      </p:sp>
      <p:sp>
        <p:nvSpPr>
          <p:cNvPr id="7" name="Title 1">
            <a:extLst>
              <a:ext uri="{FF2B5EF4-FFF2-40B4-BE49-F238E27FC236}">
                <a16:creationId xmlns:a16="http://schemas.microsoft.com/office/drawing/2014/main" id="{16B920B6-9203-2D41-84E2-BB8B65865452}"/>
              </a:ext>
            </a:extLst>
          </p:cNvPr>
          <p:cNvSpPr>
            <a:spLocks noGrp="1"/>
          </p:cNvSpPr>
          <p:nvPr>
            <p:ph type="title" hasCustomPrompt="1"/>
          </p:nvPr>
        </p:nvSpPr>
        <p:spPr>
          <a:xfrm>
            <a:off x="718457" y="1802043"/>
            <a:ext cx="4680857" cy="1325563"/>
          </a:xfrm>
        </p:spPr>
        <p:txBody>
          <a:bodyPr>
            <a:normAutofit/>
          </a:bodyPr>
          <a:lstStyle>
            <a:lvl1pPr>
              <a:defRPr sz="3600" b="1">
                <a:solidFill>
                  <a:schemeClr val="tx2"/>
                </a:solidFill>
              </a:defRPr>
            </a:lvl1pPr>
          </a:lstStyle>
          <a:p>
            <a:r>
              <a:rPr lang="en-US"/>
              <a:t>Click to edit slide title</a:t>
            </a:r>
          </a:p>
        </p:txBody>
      </p:sp>
      <p:sp>
        <p:nvSpPr>
          <p:cNvPr id="8" name="Content Placeholder 2">
            <a:extLst>
              <a:ext uri="{FF2B5EF4-FFF2-40B4-BE49-F238E27FC236}">
                <a16:creationId xmlns:a16="http://schemas.microsoft.com/office/drawing/2014/main" id="{9076D30C-C960-7644-84F5-BDB25C50B541}"/>
              </a:ext>
            </a:extLst>
          </p:cNvPr>
          <p:cNvSpPr>
            <a:spLocks noGrp="1"/>
          </p:cNvSpPr>
          <p:nvPr>
            <p:ph idx="1" hasCustomPrompt="1"/>
          </p:nvPr>
        </p:nvSpPr>
        <p:spPr>
          <a:xfrm>
            <a:off x="718457" y="3290891"/>
            <a:ext cx="4680857" cy="32019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content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11751723"/>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debar-Metrics">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763274" y="4281641"/>
            <a:ext cx="2245935" cy="2383729"/>
          </a:xfrm>
          <a:prstGeom prst="rect">
            <a:avLst/>
          </a:prstGeom>
        </p:spPr>
        <p:txBody>
          <a:bodyPr vert="horz" numCol="1"/>
          <a:lstStyle>
            <a:lvl1pPr marL="0" indent="0">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nSpc>
                <a:spcPct val="105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3273" y="62066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Rectangle 4">
            <a:extLst>
              <a:ext uri="{FF2B5EF4-FFF2-40B4-BE49-F238E27FC236}">
                <a16:creationId xmlns:a16="http://schemas.microsoft.com/office/drawing/2014/main" id="{2EA1C216-1010-6D4A-880C-9EE2EA90C38A}"/>
              </a:ext>
            </a:extLst>
          </p:cNvPr>
          <p:cNvSpPr/>
          <p:nvPr userDrawn="1"/>
        </p:nvSpPr>
        <p:spPr>
          <a:xfrm>
            <a:off x="8098369" y="1"/>
            <a:ext cx="4093633" cy="6863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p>
        </p:txBody>
      </p:sp>
      <p:sp>
        <p:nvSpPr>
          <p:cNvPr id="12" name="Text Placeholder 5">
            <a:extLst>
              <a:ext uri="{FF2B5EF4-FFF2-40B4-BE49-F238E27FC236}">
                <a16:creationId xmlns:a16="http://schemas.microsoft.com/office/drawing/2014/main" id="{05BA72AD-2E49-1544-82F7-3EC4299F6A3A}"/>
              </a:ext>
            </a:extLst>
          </p:cNvPr>
          <p:cNvSpPr>
            <a:spLocks noGrp="1"/>
          </p:cNvSpPr>
          <p:nvPr>
            <p:ph type="body" sz="quarter" idx="14" hasCustomPrompt="1"/>
          </p:nvPr>
        </p:nvSpPr>
        <p:spPr>
          <a:xfrm>
            <a:off x="8504748" y="947519"/>
            <a:ext cx="2176285" cy="310278"/>
          </a:xfrm>
          <a:solidFill>
            <a:schemeClr val="bg1"/>
          </a:solidFill>
        </p:spPr>
        <p:txBody>
          <a:bodyPr wrap="square" anchor="ctr" anchorCtr="1">
            <a:spAutoFit/>
          </a:bodyPr>
          <a:lstStyle>
            <a:lvl1pPr>
              <a:defRPr sz="1300" b="1" spc="100" baseline="0">
                <a:solidFill>
                  <a:schemeClr val="tx2"/>
                </a:solidFill>
              </a:defRPr>
            </a:lvl1pPr>
          </a:lstStyle>
          <a:p>
            <a:pPr lvl="0"/>
            <a:r>
              <a:rPr lang="en-US"/>
              <a:t>CALL OUT HEADER</a:t>
            </a:r>
          </a:p>
        </p:txBody>
      </p:sp>
      <p:sp>
        <p:nvSpPr>
          <p:cNvPr id="13" name="Text Placeholder 12">
            <a:extLst>
              <a:ext uri="{FF2B5EF4-FFF2-40B4-BE49-F238E27FC236}">
                <a16:creationId xmlns:a16="http://schemas.microsoft.com/office/drawing/2014/main" id="{E6DFF1A6-8FE7-464F-9BA8-1C7B7E38C1CB}"/>
              </a:ext>
            </a:extLst>
          </p:cNvPr>
          <p:cNvSpPr>
            <a:spLocks noGrp="1"/>
          </p:cNvSpPr>
          <p:nvPr>
            <p:ph type="body" sz="quarter" idx="15"/>
          </p:nvPr>
        </p:nvSpPr>
        <p:spPr>
          <a:xfrm>
            <a:off x="8504747" y="1846263"/>
            <a:ext cx="2473325" cy="3213100"/>
          </a:xfrm>
        </p:spPr>
        <p:txBody>
          <a:bodyPr>
            <a:normAutofit/>
          </a:bodyPr>
          <a:lstStyle>
            <a:lvl1pPr>
              <a:defRPr sz="2400">
                <a:solidFill>
                  <a:schemeClr val="bg1"/>
                </a:solidFill>
              </a:defRPr>
            </a:lvl1pPr>
          </a:lstStyle>
          <a:p>
            <a:pPr lvl="0"/>
            <a:r>
              <a:rPr lang="en-US"/>
              <a:t>Click to edit Master text styles</a:t>
            </a:r>
          </a:p>
        </p:txBody>
      </p:sp>
      <p:sp>
        <p:nvSpPr>
          <p:cNvPr id="9" name="Text Placeholder 5">
            <a:extLst>
              <a:ext uri="{FF2B5EF4-FFF2-40B4-BE49-F238E27FC236}">
                <a16:creationId xmlns:a16="http://schemas.microsoft.com/office/drawing/2014/main" id="{020DDC74-C5F7-BD4D-8665-7908A7311C53}"/>
              </a:ext>
            </a:extLst>
          </p:cNvPr>
          <p:cNvSpPr>
            <a:spLocks noGrp="1"/>
          </p:cNvSpPr>
          <p:nvPr>
            <p:ph type="body" sz="quarter" idx="16" hasCustomPrompt="1"/>
          </p:nvPr>
        </p:nvSpPr>
        <p:spPr>
          <a:xfrm>
            <a:off x="3938735" y="4281641"/>
            <a:ext cx="2245935" cy="2383729"/>
          </a:xfrm>
          <a:prstGeom prst="rect">
            <a:avLst/>
          </a:prstGeom>
        </p:spPr>
        <p:txBody>
          <a:bodyPr vert="horz" numCol="1"/>
          <a:lstStyle>
            <a:lvl1pPr marL="0" indent="0">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nSpc>
                <a:spcPct val="105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1388FF94-2DFC-1D4D-A347-6193B0FA8EAB}"/>
              </a:ext>
            </a:extLst>
          </p:cNvPr>
          <p:cNvSpPr>
            <a:spLocks noGrp="1"/>
          </p:cNvSpPr>
          <p:nvPr>
            <p:ph type="title"/>
          </p:nvPr>
        </p:nvSpPr>
        <p:spPr>
          <a:xfrm>
            <a:off x="763272" y="1061321"/>
            <a:ext cx="5898776" cy="1325563"/>
          </a:xfrm>
        </p:spPr>
        <p:txBody>
          <a:bodyPr/>
          <a:lstStyle/>
          <a:p>
            <a:r>
              <a:rPr lang="en-US"/>
              <a:t>Click to edit Master title style</a:t>
            </a:r>
          </a:p>
        </p:txBody>
      </p:sp>
    </p:spTree>
    <p:extLst>
      <p:ext uri="{BB962C8B-B14F-4D97-AF65-F5344CB8AC3E}">
        <p14:creationId xmlns:p14="http://schemas.microsoft.com/office/powerpoint/2010/main" val="131003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debar-mainConten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3273" y="3867985"/>
            <a:ext cx="7134732" cy="2383729"/>
          </a:xfrm>
          <a:prstGeom prst="rect">
            <a:avLst/>
          </a:prstGeom>
        </p:spPr>
        <p:txBody>
          <a:bodyPr vert="horz" numCol="2"/>
          <a:lstStyle>
            <a:lvl1pPr marL="342891" indent="-342891">
              <a:spcAft>
                <a:spcPts val="800"/>
              </a:spcAft>
              <a:buFont typeface="Arial" panose="020B0604020202020204" pitchFamily="34" charset="0"/>
              <a:buChar char="•"/>
              <a:defRPr sz="2133" b="1" i="0" baseline="0">
                <a:solidFill>
                  <a:schemeClr val="tx1"/>
                </a:solidFill>
                <a:latin typeface="+mn-lt"/>
                <a:cs typeface="DM Sans" pitchFamily="2" charset="77"/>
              </a:defRPr>
            </a:lvl1pPr>
            <a:lvl2pPr marL="320032" indent="0">
              <a:lnSpc>
                <a:spcPct val="130000"/>
              </a:lnSpc>
              <a:spcAft>
                <a:spcPts val="800"/>
              </a:spcAft>
              <a:buFont typeface="Arial"/>
              <a:buNone/>
              <a:defRPr sz="1600" b="0" i="0" baseline="0">
                <a:solidFill>
                  <a:schemeClr val="tx1"/>
                </a:solidFill>
                <a:latin typeface="+mn-lt"/>
                <a:cs typeface="DM Sans" pitchFamily="2" charset="77"/>
              </a:defRPr>
            </a:lvl2pPr>
            <a:lvl3pPr marL="320032"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3273" y="135037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Rectangle 4">
            <a:extLst>
              <a:ext uri="{FF2B5EF4-FFF2-40B4-BE49-F238E27FC236}">
                <a16:creationId xmlns:a16="http://schemas.microsoft.com/office/drawing/2014/main" id="{2EA1C216-1010-6D4A-880C-9EE2EA90C38A}"/>
              </a:ext>
            </a:extLst>
          </p:cNvPr>
          <p:cNvSpPr/>
          <p:nvPr userDrawn="1"/>
        </p:nvSpPr>
        <p:spPr>
          <a:xfrm>
            <a:off x="8098369" y="1"/>
            <a:ext cx="4093633" cy="6863875"/>
          </a:xfrm>
          <a:prstGeom prst="rect">
            <a:avLst/>
          </a:prstGeom>
          <a:solidFill>
            <a:srgbClr val="D0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2889A258-8CB2-4142-9167-E4A2C31D3DB7}"/>
              </a:ext>
            </a:extLst>
          </p:cNvPr>
          <p:cNvSpPr>
            <a:spLocks noGrp="1"/>
          </p:cNvSpPr>
          <p:nvPr>
            <p:ph type="body" sz="quarter" idx="13" hasCustomPrompt="1"/>
          </p:nvPr>
        </p:nvSpPr>
        <p:spPr>
          <a:xfrm>
            <a:off x="763590" y="3286711"/>
            <a:ext cx="1800319" cy="293542"/>
          </a:xfrm>
          <a:solidFill>
            <a:srgbClr val="E1EFFA"/>
          </a:solidFill>
        </p:spPr>
        <p:txBody>
          <a:bodyPr anchor="ctr" anchorCtr="1">
            <a:spAutoFit/>
          </a:bodyPr>
          <a:lstStyle>
            <a:lvl1pPr>
              <a:defRPr sz="1200" b="1" spc="100" baseline="0">
                <a:solidFill>
                  <a:schemeClr val="tx2"/>
                </a:solidFill>
              </a:defRPr>
            </a:lvl1pPr>
          </a:lstStyle>
          <a:p>
            <a:pPr lvl="0"/>
            <a:r>
              <a:rPr lang="en-US"/>
              <a:t>KEY TOPICS</a:t>
            </a:r>
          </a:p>
        </p:txBody>
      </p:sp>
      <p:sp>
        <p:nvSpPr>
          <p:cNvPr id="12" name="Text Placeholder 5">
            <a:extLst>
              <a:ext uri="{FF2B5EF4-FFF2-40B4-BE49-F238E27FC236}">
                <a16:creationId xmlns:a16="http://schemas.microsoft.com/office/drawing/2014/main" id="{05BA72AD-2E49-1544-82F7-3EC4299F6A3A}"/>
              </a:ext>
            </a:extLst>
          </p:cNvPr>
          <p:cNvSpPr>
            <a:spLocks noGrp="1"/>
          </p:cNvSpPr>
          <p:nvPr>
            <p:ph type="body" sz="quarter" idx="14" hasCustomPrompt="1"/>
          </p:nvPr>
        </p:nvSpPr>
        <p:spPr>
          <a:xfrm>
            <a:off x="8663708" y="947519"/>
            <a:ext cx="2176285" cy="310278"/>
          </a:xfrm>
          <a:solidFill>
            <a:schemeClr val="tx2"/>
          </a:solidFill>
        </p:spPr>
        <p:txBody>
          <a:bodyPr wrap="square" anchor="ctr" anchorCtr="1">
            <a:spAutoFit/>
          </a:bodyPr>
          <a:lstStyle>
            <a:lvl1pPr>
              <a:defRPr sz="1300" b="1" spc="100" baseline="0">
                <a:solidFill>
                  <a:srgbClr val="E1EFFA"/>
                </a:solidFill>
              </a:defRPr>
            </a:lvl1pPr>
          </a:lstStyle>
          <a:p>
            <a:pPr lvl="0"/>
            <a:r>
              <a:rPr lang="en-US"/>
              <a:t>CALL OUT HEADER</a:t>
            </a:r>
          </a:p>
        </p:txBody>
      </p:sp>
      <p:sp>
        <p:nvSpPr>
          <p:cNvPr id="13" name="Text Placeholder 12">
            <a:extLst>
              <a:ext uri="{FF2B5EF4-FFF2-40B4-BE49-F238E27FC236}">
                <a16:creationId xmlns:a16="http://schemas.microsoft.com/office/drawing/2014/main" id="{E6DFF1A6-8FE7-464F-9BA8-1C7B7E38C1CB}"/>
              </a:ext>
            </a:extLst>
          </p:cNvPr>
          <p:cNvSpPr>
            <a:spLocks noGrp="1"/>
          </p:cNvSpPr>
          <p:nvPr>
            <p:ph type="body" sz="quarter" idx="15"/>
          </p:nvPr>
        </p:nvSpPr>
        <p:spPr>
          <a:xfrm>
            <a:off x="8663708" y="1846263"/>
            <a:ext cx="2473325" cy="3213100"/>
          </a:xfrm>
        </p:spPr>
        <p:txBody>
          <a:bodyPr>
            <a:normAutofit/>
          </a:bodyPr>
          <a:lstStyle>
            <a:lvl1pPr>
              <a:defRPr sz="2400">
                <a:solidFill>
                  <a:schemeClr val="tx2"/>
                </a:solidFill>
              </a:defRPr>
            </a:lvl1pPr>
          </a:lstStyle>
          <a:p>
            <a:pPr lvl="0"/>
            <a:r>
              <a:rPr lang="en-US"/>
              <a:t>Click to edit Master text styles</a:t>
            </a:r>
          </a:p>
        </p:txBody>
      </p:sp>
      <p:sp>
        <p:nvSpPr>
          <p:cNvPr id="7" name="Title 6">
            <a:extLst>
              <a:ext uri="{FF2B5EF4-FFF2-40B4-BE49-F238E27FC236}">
                <a16:creationId xmlns:a16="http://schemas.microsoft.com/office/drawing/2014/main" id="{4212F53D-D982-8A49-A6AC-9074E5807F0A}"/>
              </a:ext>
            </a:extLst>
          </p:cNvPr>
          <p:cNvSpPr>
            <a:spLocks noGrp="1"/>
          </p:cNvSpPr>
          <p:nvPr>
            <p:ph type="title"/>
          </p:nvPr>
        </p:nvSpPr>
        <p:spPr>
          <a:xfrm>
            <a:off x="730624" y="1679047"/>
            <a:ext cx="7001435" cy="1325563"/>
          </a:xfrm>
        </p:spPr>
        <p:txBody>
          <a:bodyPr/>
          <a:lstStyle/>
          <a:p>
            <a:r>
              <a:rPr lang="en-US"/>
              <a:t>Click to edit Master title style</a:t>
            </a:r>
          </a:p>
        </p:txBody>
      </p:sp>
    </p:spTree>
    <p:extLst>
      <p:ext uri="{BB962C8B-B14F-4D97-AF65-F5344CB8AC3E}">
        <p14:creationId xmlns:p14="http://schemas.microsoft.com/office/powerpoint/2010/main" val="13811686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debar-Backg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336367" y="1475840"/>
            <a:ext cx="3596640" cy="2325958"/>
          </a:xfrm>
          <a:prstGeom prst="rect">
            <a:avLst/>
          </a:prstGeom>
          <a:solidFill>
            <a:schemeClr val="bg1"/>
          </a:solidFill>
        </p:spPr>
        <p:txBody>
          <a:bodyPr vert="horz" lIns="365760" tIns="365760" rIns="365760" bIns="365760">
            <a:spAutoFit/>
          </a:bodyPr>
          <a:lstStyle>
            <a:lvl1pPr marL="0" indent="0">
              <a:spcBef>
                <a:spcPts val="2200"/>
              </a:spcBef>
              <a:spcAft>
                <a:spcPts val="800"/>
              </a:spcAft>
              <a:buFont typeface="Arial"/>
              <a:buNone/>
              <a:defRPr sz="2133"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837857" y="1308625"/>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E77C3F8B-27B1-1A4D-82A4-DB60B15C0B34}"/>
              </a:ext>
            </a:extLst>
          </p:cNvPr>
          <p:cNvSpPr>
            <a:spLocks noGrp="1"/>
          </p:cNvSpPr>
          <p:nvPr>
            <p:ph type="title"/>
          </p:nvPr>
        </p:nvSpPr>
        <p:spPr>
          <a:xfrm>
            <a:off x="824753" y="1643057"/>
            <a:ext cx="5643283" cy="1325563"/>
          </a:xfrm>
        </p:spPr>
        <p:txBody>
          <a:bodyPr/>
          <a:lstStyle/>
          <a:p>
            <a:r>
              <a:rPr lang="en-US"/>
              <a:t>Click to edit Master title style</a:t>
            </a:r>
          </a:p>
        </p:txBody>
      </p:sp>
    </p:spTree>
    <p:extLst>
      <p:ext uri="{BB962C8B-B14F-4D97-AF65-F5344CB8AC3E}">
        <p14:creationId xmlns:p14="http://schemas.microsoft.com/office/powerpoint/2010/main" val="2957607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C3D72D-7A65-0746-819D-4B0B2A8056DB}"/>
              </a:ext>
            </a:extLst>
          </p:cNvPr>
          <p:cNvSpPr>
            <a:spLocks noGrp="1"/>
          </p:cNvSpPr>
          <p:nvPr>
            <p:ph type="pic" sz="quarter" idx="13"/>
          </p:nvPr>
        </p:nvSpPr>
        <p:spPr>
          <a:xfrm>
            <a:off x="6272213" y="1"/>
            <a:ext cx="5919787" cy="6858000"/>
          </a:xfrm>
          <a:pattFill prst="wdUpDiag">
            <a:fgClr>
              <a:schemeClr val="tx2">
                <a:lumMod val="50000"/>
              </a:schemeClr>
            </a:fgClr>
            <a:bgClr>
              <a:schemeClr val="bg1"/>
            </a:bgClr>
          </a:pattFill>
        </p:spPr>
        <p:txBody>
          <a:bodyPr anchor="ctr" anchorCtr="0"/>
          <a:lstStyle>
            <a:lvl1pPr algn="ctr">
              <a:defRPr>
                <a:solidFill>
                  <a:schemeClr val="tx2"/>
                </a:solidFill>
              </a:defRPr>
            </a:lvl1pPr>
          </a:lstStyle>
          <a:p>
            <a:r>
              <a:rPr lang="en-US"/>
              <a:t>Click icon to add picture</a:t>
            </a:r>
          </a:p>
        </p:txBody>
      </p:sp>
      <p:sp>
        <p:nvSpPr>
          <p:cNvPr id="7" name="Title 1">
            <a:extLst>
              <a:ext uri="{FF2B5EF4-FFF2-40B4-BE49-F238E27FC236}">
                <a16:creationId xmlns:a16="http://schemas.microsoft.com/office/drawing/2014/main" id="{16B920B6-9203-2D41-84E2-BB8B65865452}"/>
              </a:ext>
            </a:extLst>
          </p:cNvPr>
          <p:cNvSpPr>
            <a:spLocks noGrp="1"/>
          </p:cNvSpPr>
          <p:nvPr>
            <p:ph type="title" hasCustomPrompt="1"/>
          </p:nvPr>
        </p:nvSpPr>
        <p:spPr>
          <a:xfrm>
            <a:off x="718456" y="1802042"/>
            <a:ext cx="4680857" cy="1325563"/>
          </a:xfrm>
        </p:spPr>
        <p:txBody>
          <a:bodyPr>
            <a:normAutofit/>
          </a:bodyPr>
          <a:lstStyle>
            <a:lvl1pPr>
              <a:defRPr sz="3600" b="1">
                <a:solidFill>
                  <a:schemeClr val="tx2"/>
                </a:solidFill>
              </a:defRPr>
            </a:lvl1pPr>
          </a:lstStyle>
          <a:p>
            <a:r>
              <a:rPr lang="en-US"/>
              <a:t>Click to edit slide title</a:t>
            </a:r>
          </a:p>
        </p:txBody>
      </p:sp>
      <p:sp>
        <p:nvSpPr>
          <p:cNvPr id="8" name="Content Placeholder 2">
            <a:extLst>
              <a:ext uri="{FF2B5EF4-FFF2-40B4-BE49-F238E27FC236}">
                <a16:creationId xmlns:a16="http://schemas.microsoft.com/office/drawing/2014/main" id="{9076D30C-C960-7644-84F5-BDB25C50B541}"/>
              </a:ext>
            </a:extLst>
          </p:cNvPr>
          <p:cNvSpPr>
            <a:spLocks noGrp="1"/>
          </p:cNvSpPr>
          <p:nvPr>
            <p:ph idx="1" hasCustomPrompt="1"/>
          </p:nvPr>
        </p:nvSpPr>
        <p:spPr>
          <a:xfrm>
            <a:off x="718456" y="3290890"/>
            <a:ext cx="4680857" cy="32019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content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88936575"/>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col-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l">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891989" y="305169"/>
            <a:ext cx="3330363" cy="334433"/>
          </a:xfrm>
          <a:prstGeom prst="rect">
            <a:avLst/>
          </a:prstGeom>
        </p:spPr>
        <p:txBody>
          <a:bodyPr anchor="b" anchorCtr="0"/>
          <a:lstStyle>
            <a:lvl1pPr marL="0" indent="0" algn="l">
              <a:buNone/>
              <a:defRPr sz="1300" spc="267" baseline="0">
                <a:solidFill>
                  <a:schemeClr val="tx2"/>
                </a:solidFill>
              </a:defRPr>
            </a:lvl1pPr>
          </a:lstStyle>
          <a:p>
            <a:pPr lvl="0"/>
            <a:r>
              <a:rPr lang="en-US"/>
              <a:t>CLICK TO EDIT</a:t>
            </a:r>
          </a:p>
        </p:txBody>
      </p:sp>
      <p:sp>
        <p:nvSpPr>
          <p:cNvPr id="8" name="Content Placeholder 3">
            <a:extLst>
              <a:ext uri="{FF2B5EF4-FFF2-40B4-BE49-F238E27FC236}">
                <a16:creationId xmlns:a16="http://schemas.microsoft.com/office/drawing/2014/main" id="{5CEC3CF0-A6CD-7C45-AB54-20B19E87DBFA}"/>
              </a:ext>
            </a:extLst>
          </p:cNvPr>
          <p:cNvSpPr>
            <a:spLocks noGrp="1"/>
          </p:cNvSpPr>
          <p:nvPr>
            <p:ph sz="quarter" idx="14"/>
          </p:nvPr>
        </p:nvSpPr>
        <p:spPr>
          <a:xfrm>
            <a:off x="891989" y="2095972"/>
            <a:ext cx="4785147" cy="4044008"/>
          </a:xfrm>
          <a:solidFill>
            <a:schemeClr val="bg1"/>
          </a:solidFill>
        </p:spPr>
        <p:txBody>
          <a:bodyPr lIns="457200" tIns="548640" rIns="274320" bIns="36576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25D66222-DFF2-D241-8A84-FE75800ACED8}"/>
              </a:ext>
            </a:extLst>
          </p:cNvPr>
          <p:cNvSpPr>
            <a:spLocks noGrp="1"/>
          </p:cNvSpPr>
          <p:nvPr>
            <p:ph type="body" sz="quarter" idx="17" hasCustomPrompt="1"/>
          </p:nvPr>
        </p:nvSpPr>
        <p:spPr>
          <a:xfrm>
            <a:off x="891991" y="1781186"/>
            <a:ext cx="2239340" cy="314787"/>
          </a:xfrm>
          <a:solidFill>
            <a:schemeClr val="tx2"/>
          </a:solidFill>
        </p:spPr>
        <p:txBody>
          <a:bodyPr/>
          <a:lstStyle>
            <a:lvl1pPr>
              <a:defRPr sz="1100" spc="131" baseline="0">
                <a:solidFill>
                  <a:schemeClr val="bg1"/>
                </a:solidFill>
              </a:defRPr>
            </a:lvl1pPr>
          </a:lstStyle>
          <a:p>
            <a:pPr lvl="0"/>
            <a:r>
              <a:rPr lang="en-US"/>
              <a:t>CLICK TO EDIT MASTER </a:t>
            </a:r>
          </a:p>
        </p:txBody>
      </p:sp>
      <p:sp>
        <p:nvSpPr>
          <p:cNvPr id="10" name="Content Placeholder 3">
            <a:extLst>
              <a:ext uri="{FF2B5EF4-FFF2-40B4-BE49-F238E27FC236}">
                <a16:creationId xmlns:a16="http://schemas.microsoft.com/office/drawing/2014/main" id="{00A42F39-1DD9-3349-97CC-3BE2CE633DB5}"/>
              </a:ext>
            </a:extLst>
          </p:cNvPr>
          <p:cNvSpPr>
            <a:spLocks noGrp="1"/>
          </p:cNvSpPr>
          <p:nvPr>
            <p:ph sz="quarter" idx="18"/>
          </p:nvPr>
        </p:nvSpPr>
        <p:spPr>
          <a:xfrm>
            <a:off x="6561357" y="2095972"/>
            <a:ext cx="4785147" cy="4044008"/>
          </a:xfrm>
          <a:solidFill>
            <a:schemeClr val="bg1"/>
          </a:solidFill>
        </p:spPr>
        <p:txBody>
          <a:bodyPr lIns="457200" tIns="548640" rIns="274320" bIns="36576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174022AA-9048-7246-BF11-3EF0ACFD56E2}"/>
              </a:ext>
            </a:extLst>
          </p:cNvPr>
          <p:cNvSpPr>
            <a:spLocks noGrp="1"/>
          </p:cNvSpPr>
          <p:nvPr>
            <p:ph type="body" sz="quarter" idx="19" hasCustomPrompt="1"/>
          </p:nvPr>
        </p:nvSpPr>
        <p:spPr>
          <a:xfrm>
            <a:off x="6561359" y="1781186"/>
            <a:ext cx="2239340" cy="314787"/>
          </a:xfrm>
          <a:solidFill>
            <a:schemeClr val="accent4"/>
          </a:solidFill>
        </p:spPr>
        <p:txBody>
          <a:bodyPr/>
          <a:lstStyle>
            <a:lvl1pPr>
              <a:defRPr sz="1100" spc="131"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2816536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column-upper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43B776-72A6-2849-91FF-A31F781771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12" name="Picture Placeholder 11">
            <a:extLst>
              <a:ext uri="{FF2B5EF4-FFF2-40B4-BE49-F238E27FC236}">
                <a16:creationId xmlns:a16="http://schemas.microsoft.com/office/drawing/2014/main" id="{930AFDFE-D75F-3149-9F8C-8D6B0DC4E313}"/>
              </a:ext>
            </a:extLst>
          </p:cNvPr>
          <p:cNvSpPr>
            <a:spLocks noGrp="1"/>
          </p:cNvSpPr>
          <p:nvPr>
            <p:ph type="pic" sz="quarter" idx="13"/>
          </p:nvPr>
        </p:nvSpPr>
        <p:spPr>
          <a:xfrm>
            <a:off x="0" y="1"/>
            <a:ext cx="12192000" cy="3084513"/>
          </a:xfrm>
          <a:solidFill>
            <a:schemeClr val="accent5"/>
          </a:solidFill>
        </p:spPr>
        <p:txBody>
          <a:bodyPr/>
          <a:lstStyle/>
          <a:p>
            <a:endParaRPr lang="en-US"/>
          </a:p>
        </p:txBody>
      </p:sp>
      <p:sp>
        <p:nvSpPr>
          <p:cNvPr id="3" name="Title 2">
            <a:extLst>
              <a:ext uri="{FF2B5EF4-FFF2-40B4-BE49-F238E27FC236}">
                <a16:creationId xmlns:a16="http://schemas.microsoft.com/office/drawing/2014/main" id="{7536A12D-8DC4-1348-ADFF-73AEAF8F3E6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667DC86-9211-1E47-B0D1-D1D78CB98204}"/>
              </a:ext>
            </a:extLst>
          </p:cNvPr>
          <p:cNvSpPr>
            <a:spLocks noGrp="1"/>
          </p:cNvSpPr>
          <p:nvPr>
            <p:ph type="body" sz="quarter" idx="14"/>
          </p:nvPr>
        </p:nvSpPr>
        <p:spPr>
          <a:xfrm>
            <a:off x="1036639" y="3429001"/>
            <a:ext cx="4114800" cy="2849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7">
            <a:extLst>
              <a:ext uri="{FF2B5EF4-FFF2-40B4-BE49-F238E27FC236}">
                <a16:creationId xmlns:a16="http://schemas.microsoft.com/office/drawing/2014/main" id="{540C51DD-7F03-2C4E-90C1-B77A516514DC}"/>
              </a:ext>
            </a:extLst>
          </p:cNvPr>
          <p:cNvSpPr>
            <a:spLocks noGrp="1"/>
          </p:cNvSpPr>
          <p:nvPr>
            <p:ph type="body" sz="quarter" idx="15"/>
          </p:nvPr>
        </p:nvSpPr>
        <p:spPr>
          <a:xfrm>
            <a:off x="6390959" y="3429001"/>
            <a:ext cx="4114800" cy="2849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753618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73721" y="2385078"/>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5776625" y="2385078"/>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974597E6-B3FC-8B4C-AB62-334EC754E6CC}"/>
              </a:ext>
            </a:extLst>
          </p:cNvPr>
          <p:cNvSpPr>
            <a:spLocks noGrp="1"/>
          </p:cNvSpPr>
          <p:nvPr>
            <p:ph type="body" sz="quarter" idx="13" hasCustomPrompt="1"/>
          </p:nvPr>
        </p:nvSpPr>
        <p:spPr>
          <a:xfrm>
            <a:off x="814304" y="478369"/>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C9538F21-8BE6-B94E-9E6E-EE0892D27823}"/>
              </a:ext>
            </a:extLst>
          </p:cNvPr>
          <p:cNvSpPr>
            <a:spLocks noGrp="1"/>
          </p:cNvSpPr>
          <p:nvPr>
            <p:ph type="title"/>
          </p:nvPr>
        </p:nvSpPr>
        <p:spPr>
          <a:xfrm>
            <a:off x="784412" y="903292"/>
            <a:ext cx="10515600" cy="1325563"/>
          </a:xfrm>
        </p:spPr>
        <p:txBody>
          <a:bodyPr/>
          <a:lstStyle/>
          <a:p>
            <a:r>
              <a:rPr lang="en-US"/>
              <a:t>Click to edit Master title style</a:t>
            </a:r>
          </a:p>
        </p:txBody>
      </p:sp>
    </p:spTree>
    <p:extLst>
      <p:ext uri="{BB962C8B-B14F-4D97-AF65-F5344CB8AC3E}">
        <p14:creationId xmlns:p14="http://schemas.microsoft.com/office/powerpoint/2010/main" val="37567196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column-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808881"/>
            <a:ext cx="10515600" cy="778675"/>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7" y="305169"/>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14" name="Content Placeholder 3">
            <a:extLst>
              <a:ext uri="{FF2B5EF4-FFF2-40B4-BE49-F238E27FC236}">
                <a16:creationId xmlns:a16="http://schemas.microsoft.com/office/drawing/2014/main" id="{C26999E1-83DD-B64B-A5A6-CA1598150B46}"/>
              </a:ext>
            </a:extLst>
          </p:cNvPr>
          <p:cNvSpPr>
            <a:spLocks noGrp="1"/>
          </p:cNvSpPr>
          <p:nvPr>
            <p:ph sz="quarter" idx="14"/>
          </p:nvPr>
        </p:nvSpPr>
        <p:spPr>
          <a:xfrm>
            <a:off x="680471"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70D7BCAE-6990-2847-A48C-DE1CA0FEC561}"/>
              </a:ext>
            </a:extLst>
          </p:cNvPr>
          <p:cNvSpPr>
            <a:spLocks noGrp="1"/>
          </p:cNvSpPr>
          <p:nvPr>
            <p:ph type="body" sz="quarter" idx="17" hasCustomPrompt="1"/>
          </p:nvPr>
        </p:nvSpPr>
        <p:spPr>
          <a:xfrm>
            <a:off x="680472" y="2194040"/>
            <a:ext cx="2256693" cy="314787"/>
          </a:xfrm>
          <a:solidFill>
            <a:schemeClr val="tx2"/>
          </a:solidFill>
        </p:spPr>
        <p:txBody>
          <a:bodyPr/>
          <a:lstStyle>
            <a:lvl1pPr>
              <a:defRPr sz="1100" spc="131" baseline="0">
                <a:solidFill>
                  <a:schemeClr val="bg1"/>
                </a:solidFill>
              </a:defRPr>
            </a:lvl1pPr>
          </a:lstStyle>
          <a:p>
            <a:pPr lvl="0"/>
            <a:r>
              <a:rPr lang="en-US"/>
              <a:t>CLICK TO EDIT MASTER </a:t>
            </a:r>
          </a:p>
        </p:txBody>
      </p:sp>
      <p:sp>
        <p:nvSpPr>
          <p:cNvPr id="13" name="Content Placeholder 3">
            <a:extLst>
              <a:ext uri="{FF2B5EF4-FFF2-40B4-BE49-F238E27FC236}">
                <a16:creationId xmlns:a16="http://schemas.microsoft.com/office/drawing/2014/main" id="{E683D8B3-D3F2-274B-A6E8-B76D814F777B}"/>
              </a:ext>
            </a:extLst>
          </p:cNvPr>
          <p:cNvSpPr>
            <a:spLocks noGrp="1"/>
          </p:cNvSpPr>
          <p:nvPr>
            <p:ph sz="quarter" idx="18"/>
          </p:nvPr>
        </p:nvSpPr>
        <p:spPr>
          <a:xfrm>
            <a:off x="4379635"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ADE2BEC1-98F6-4C47-9BB7-F153FB91A6F2}"/>
              </a:ext>
            </a:extLst>
          </p:cNvPr>
          <p:cNvSpPr>
            <a:spLocks noGrp="1"/>
          </p:cNvSpPr>
          <p:nvPr>
            <p:ph type="body" sz="quarter" idx="19" hasCustomPrompt="1"/>
          </p:nvPr>
        </p:nvSpPr>
        <p:spPr>
          <a:xfrm>
            <a:off x="4379636" y="2194040"/>
            <a:ext cx="2256693" cy="314787"/>
          </a:xfrm>
          <a:solidFill>
            <a:schemeClr val="tx1"/>
          </a:solidFill>
        </p:spPr>
        <p:txBody>
          <a:bodyPr/>
          <a:lstStyle>
            <a:lvl1pPr>
              <a:defRPr sz="1100" spc="131" baseline="0">
                <a:solidFill>
                  <a:schemeClr val="bg1"/>
                </a:solidFill>
              </a:defRPr>
            </a:lvl1pPr>
          </a:lstStyle>
          <a:p>
            <a:pPr lvl="0"/>
            <a:r>
              <a:rPr lang="en-US"/>
              <a:t>CLICK TO EDIT MASTER </a:t>
            </a:r>
          </a:p>
        </p:txBody>
      </p:sp>
      <p:sp>
        <p:nvSpPr>
          <p:cNvPr id="18" name="Content Placeholder 3">
            <a:extLst>
              <a:ext uri="{FF2B5EF4-FFF2-40B4-BE49-F238E27FC236}">
                <a16:creationId xmlns:a16="http://schemas.microsoft.com/office/drawing/2014/main" id="{8389B3EF-C63F-2D47-9F44-68864A75F2A1}"/>
              </a:ext>
            </a:extLst>
          </p:cNvPr>
          <p:cNvSpPr>
            <a:spLocks noGrp="1"/>
          </p:cNvSpPr>
          <p:nvPr>
            <p:ph sz="quarter" idx="20"/>
          </p:nvPr>
        </p:nvSpPr>
        <p:spPr>
          <a:xfrm>
            <a:off x="8078797"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3">
            <a:extLst>
              <a:ext uri="{FF2B5EF4-FFF2-40B4-BE49-F238E27FC236}">
                <a16:creationId xmlns:a16="http://schemas.microsoft.com/office/drawing/2014/main" id="{CF7BCA40-68C2-A949-B5CD-70DBA9794C8A}"/>
              </a:ext>
            </a:extLst>
          </p:cNvPr>
          <p:cNvSpPr>
            <a:spLocks noGrp="1"/>
          </p:cNvSpPr>
          <p:nvPr>
            <p:ph type="body" sz="quarter" idx="21" hasCustomPrompt="1"/>
          </p:nvPr>
        </p:nvSpPr>
        <p:spPr>
          <a:xfrm>
            <a:off x="8078799" y="2194040"/>
            <a:ext cx="2256693" cy="314787"/>
          </a:xfrm>
          <a:solidFill>
            <a:schemeClr val="accent4"/>
          </a:solidFill>
        </p:spPr>
        <p:txBody>
          <a:bodyPr/>
          <a:lstStyle>
            <a:lvl1pPr>
              <a:defRPr sz="1100" spc="131"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1429266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3" y="3532717"/>
            <a:ext cx="3260088" cy="2846916"/>
          </a:xfrm>
          <a:prstGeom prst="rect">
            <a:avLst/>
          </a:prstGeom>
        </p:spPr>
        <p:txBody>
          <a:bodyPr vert="horz"/>
          <a:lstStyle>
            <a:lvl1pPr marL="0" indent="0">
              <a:spcAft>
                <a:spcPts val="800"/>
              </a:spcAft>
              <a:buFont typeface="Arial"/>
              <a:buNone/>
              <a:defRPr sz="1800" b="1" i="0" baseline="0">
                <a:solidFill>
                  <a:schemeClr val="tx1"/>
                </a:solidFill>
                <a:latin typeface="+mn-lt"/>
                <a:cs typeface="DM Sans" pitchFamily="2" charset="77"/>
              </a:defRPr>
            </a:lvl1pPr>
            <a:lvl2pPr marL="0" indent="0">
              <a:lnSpc>
                <a:spcPct val="130000"/>
              </a:lnSpc>
              <a:spcAft>
                <a:spcPts val="800"/>
              </a:spcAft>
              <a:buFont typeface="Arial"/>
              <a:buNone/>
              <a:defRPr sz="1400" b="0" i="0" baseline="0">
                <a:solidFill>
                  <a:schemeClr val="tx1"/>
                </a:solidFill>
                <a:latin typeface="+mn-lt"/>
                <a:cs typeface="DM Sans" pitchFamily="2" charset="77"/>
              </a:defRPr>
            </a:lvl2pPr>
            <a:lvl3pPr marL="0" indent="0">
              <a:lnSpc>
                <a:spcPct val="130000"/>
              </a:lnSpc>
              <a:spcAft>
                <a:spcPts val="800"/>
              </a:spcAft>
              <a:buFont typeface="Arial"/>
              <a:buNone/>
              <a:defRPr sz="12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4298953" y="3532717"/>
            <a:ext cx="3026408" cy="2846916"/>
          </a:xfrm>
          <a:prstGeom prst="rect">
            <a:avLst/>
          </a:prstGeom>
        </p:spPr>
        <p:txBody>
          <a:bodyPr vert="horz"/>
          <a:lstStyle>
            <a:lvl1pPr marL="0" indent="0">
              <a:spcAft>
                <a:spcPts val="800"/>
              </a:spcAft>
              <a:buFont typeface="Arial"/>
              <a:buNone/>
              <a:defRPr lang="en-US" sz="1800" b="1" i="0" kern="1200" baseline="0" dirty="0">
                <a:solidFill>
                  <a:schemeClr val="tx1"/>
                </a:solidFill>
                <a:latin typeface="+mn-lt"/>
                <a:ea typeface="+mn-ea"/>
                <a:cs typeface="DM Sans" pitchFamily="2" charset="77"/>
              </a:defRPr>
            </a:lvl1pPr>
            <a:lvl2pPr marL="0" indent="0">
              <a:lnSpc>
                <a:spcPct val="130000"/>
              </a:lnSpc>
              <a:spcAft>
                <a:spcPts val="800"/>
              </a:spcAft>
              <a:buFont typeface="Arial"/>
              <a:buNone/>
              <a:defRPr lang="en-US" sz="14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200" b="0" i="0" kern="1200" baseline="0" dirty="0">
                <a:solidFill>
                  <a:schemeClr val="tx2"/>
                </a:solidFill>
                <a:latin typeface="+mn-lt"/>
                <a:ea typeface="+mn-ea"/>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70" rtl="0" eaLnBrk="1" latinLnBrk="0" hangingPunct="1">
              <a:spcBef>
                <a:spcPct val="20000"/>
              </a:spcBef>
              <a:spcAft>
                <a:spcPts val="800"/>
              </a:spcAft>
              <a:buFont typeface="Arial"/>
              <a:buNone/>
            </a:pPr>
            <a:r>
              <a:rPr lang="en-US"/>
              <a:t>Click to edit Master text styles</a:t>
            </a:r>
          </a:p>
          <a:p>
            <a:pPr marL="0" lvl="1" indent="0" algn="l" defTabSz="609570" rtl="0" eaLnBrk="1" latinLnBrk="0" hangingPunct="1">
              <a:lnSpc>
                <a:spcPct val="130000"/>
              </a:lnSpc>
              <a:spcBef>
                <a:spcPct val="20000"/>
              </a:spcBef>
              <a:spcAft>
                <a:spcPts val="800"/>
              </a:spcAft>
              <a:buFont typeface="Arial"/>
              <a:buNone/>
            </a:pPr>
            <a:r>
              <a:rPr lang="en-US"/>
              <a:t>Second level</a:t>
            </a:r>
          </a:p>
          <a:p>
            <a:pPr marL="0" lvl="2" indent="0" algn="l" defTabSz="609570" rtl="0" eaLnBrk="1" latinLnBrk="0" hangingPunct="1">
              <a:lnSpc>
                <a:spcPct val="130000"/>
              </a:lnSpc>
              <a:spcBef>
                <a:spcPct val="20000"/>
              </a:spcBef>
              <a:spcAft>
                <a:spcPts val="800"/>
              </a:spcAft>
              <a:buFont typeface="Arial"/>
              <a:buNone/>
            </a:pPr>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7712713" y="3532717"/>
            <a:ext cx="3026408" cy="2846916"/>
          </a:xfrm>
          <a:prstGeom prst="rect">
            <a:avLst/>
          </a:prstGeom>
        </p:spPr>
        <p:txBody>
          <a:bodyPr vert="horz"/>
          <a:lstStyle>
            <a:lvl1pPr marL="0" indent="0">
              <a:spcAft>
                <a:spcPts val="800"/>
              </a:spcAft>
              <a:buFont typeface="Arial"/>
              <a:buNone/>
              <a:defRPr lang="en-US" sz="1800" b="1" i="0" kern="1200" baseline="0" dirty="0">
                <a:solidFill>
                  <a:schemeClr val="tx1"/>
                </a:solidFill>
                <a:latin typeface="+mn-lt"/>
                <a:ea typeface="+mn-ea"/>
                <a:cs typeface="DM Sans" pitchFamily="2" charset="77"/>
              </a:defRPr>
            </a:lvl1pPr>
            <a:lvl2pPr marL="0" indent="0">
              <a:lnSpc>
                <a:spcPct val="130000"/>
              </a:lnSpc>
              <a:spcAft>
                <a:spcPts val="800"/>
              </a:spcAft>
              <a:buFont typeface="Arial"/>
              <a:buNone/>
              <a:defRPr lang="en-US" sz="14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200" b="0" i="0" kern="1200" baseline="0" dirty="0">
                <a:solidFill>
                  <a:schemeClr val="tx2"/>
                </a:solidFill>
                <a:latin typeface="+mn-lt"/>
                <a:ea typeface="+mn-ea"/>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70" rtl="0" eaLnBrk="1" latinLnBrk="0" hangingPunct="1">
              <a:spcBef>
                <a:spcPct val="20000"/>
              </a:spcBef>
              <a:spcAft>
                <a:spcPts val="800"/>
              </a:spcAft>
              <a:buFont typeface="Arial"/>
              <a:buNone/>
            </a:pPr>
            <a:r>
              <a:rPr lang="en-US"/>
              <a:t>Click to edit Master text styles</a:t>
            </a:r>
          </a:p>
          <a:p>
            <a:pPr marL="0" lvl="1" indent="0" algn="l" defTabSz="609570" rtl="0" eaLnBrk="1" latinLnBrk="0" hangingPunct="1">
              <a:lnSpc>
                <a:spcPct val="130000"/>
              </a:lnSpc>
              <a:spcBef>
                <a:spcPct val="20000"/>
              </a:spcBef>
              <a:spcAft>
                <a:spcPts val="800"/>
              </a:spcAft>
              <a:buFont typeface="Arial"/>
              <a:buNone/>
            </a:pPr>
            <a:r>
              <a:rPr lang="en-US"/>
              <a:t>Second level</a:t>
            </a:r>
          </a:p>
          <a:p>
            <a:pPr marL="0" lvl="2" indent="0" algn="l" defTabSz="609570" rtl="0" eaLnBrk="1" latinLnBrk="0" hangingPunct="1">
              <a:lnSpc>
                <a:spcPct val="130000"/>
              </a:lnSpc>
              <a:spcBef>
                <a:spcPct val="20000"/>
              </a:spcBef>
              <a:spcAft>
                <a:spcPts val="800"/>
              </a:spcAft>
              <a:buFont typeface="Arial"/>
              <a:buNone/>
            </a:pPr>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734621" y="709753"/>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28C82740-5786-0A44-B042-B8E93AEA3EBD}"/>
              </a:ext>
            </a:extLst>
          </p:cNvPr>
          <p:cNvSpPr>
            <a:spLocks noGrp="1"/>
          </p:cNvSpPr>
          <p:nvPr>
            <p:ph type="title"/>
          </p:nvPr>
        </p:nvSpPr>
        <p:spPr>
          <a:xfrm>
            <a:off x="681993" y="1017292"/>
            <a:ext cx="10515600" cy="1325563"/>
          </a:xfrm>
        </p:spPr>
        <p:txBody>
          <a:bodyPr/>
          <a:lstStyle/>
          <a:p>
            <a:r>
              <a:rPr lang="en-US"/>
              <a:t>Click to edit Master title style</a:t>
            </a:r>
          </a:p>
        </p:txBody>
      </p:sp>
    </p:spTree>
    <p:extLst>
      <p:ext uri="{BB962C8B-B14F-4D97-AF65-F5344CB8AC3E}">
        <p14:creationId xmlns:p14="http://schemas.microsoft.com/office/powerpoint/2010/main" val="26200562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column-circleimages">
    <p:bg>
      <p:bgPr>
        <a:solidFill>
          <a:srgbClr val="FFFFFF"/>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85141" y="438029"/>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B6AD3B0-271E-DE48-BA7C-DB56408786CC}"/>
              </a:ext>
            </a:extLst>
          </p:cNvPr>
          <p:cNvSpPr>
            <a:spLocks noGrp="1"/>
          </p:cNvSpPr>
          <p:nvPr>
            <p:ph type="title"/>
          </p:nvPr>
        </p:nvSpPr>
        <p:spPr>
          <a:xfrm>
            <a:off x="784412" y="620747"/>
            <a:ext cx="10515600" cy="1325563"/>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0B09108C-DABB-6E44-A5AF-F3E19F6C3C33}"/>
              </a:ext>
            </a:extLst>
          </p:cNvPr>
          <p:cNvSpPr>
            <a:spLocks noGrp="1" noChangeAspect="1"/>
          </p:cNvSpPr>
          <p:nvPr>
            <p:ph type="pic" sz="quarter" idx="15"/>
          </p:nvPr>
        </p:nvSpPr>
        <p:spPr>
          <a:xfrm>
            <a:off x="1708275" y="2308162"/>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5" name="Picture Placeholder 3">
            <a:extLst>
              <a:ext uri="{FF2B5EF4-FFF2-40B4-BE49-F238E27FC236}">
                <a16:creationId xmlns:a16="http://schemas.microsoft.com/office/drawing/2014/main" id="{0D3BBD19-DBDA-074B-9A55-6318900ABB34}"/>
              </a:ext>
            </a:extLst>
          </p:cNvPr>
          <p:cNvSpPr>
            <a:spLocks noGrp="1" noChangeAspect="1"/>
          </p:cNvSpPr>
          <p:nvPr>
            <p:ph type="pic" sz="quarter" idx="18"/>
          </p:nvPr>
        </p:nvSpPr>
        <p:spPr>
          <a:xfrm>
            <a:off x="5048195" y="2308162"/>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6" name="Picture Placeholder 3">
            <a:extLst>
              <a:ext uri="{FF2B5EF4-FFF2-40B4-BE49-F238E27FC236}">
                <a16:creationId xmlns:a16="http://schemas.microsoft.com/office/drawing/2014/main" id="{4ED7008D-2C39-984F-93C3-967778FC2F47}"/>
              </a:ext>
            </a:extLst>
          </p:cNvPr>
          <p:cNvSpPr>
            <a:spLocks noGrp="1" noChangeAspect="1"/>
          </p:cNvSpPr>
          <p:nvPr>
            <p:ph type="pic" sz="quarter" idx="19"/>
          </p:nvPr>
        </p:nvSpPr>
        <p:spPr>
          <a:xfrm>
            <a:off x="8388113" y="2308162"/>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4" name="Text Placeholder 3">
            <a:extLst>
              <a:ext uri="{FF2B5EF4-FFF2-40B4-BE49-F238E27FC236}">
                <a16:creationId xmlns:a16="http://schemas.microsoft.com/office/drawing/2014/main" id="{FA40F8D4-7FAF-CB43-B92C-7A3738876495}"/>
              </a:ext>
            </a:extLst>
          </p:cNvPr>
          <p:cNvSpPr>
            <a:spLocks noGrp="1"/>
          </p:cNvSpPr>
          <p:nvPr>
            <p:ph type="body" sz="quarter" idx="20"/>
          </p:nvPr>
        </p:nvSpPr>
        <p:spPr>
          <a:xfrm>
            <a:off x="1335089" y="4572001"/>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14653784-497A-4A4C-BBFB-F10D9552C734}"/>
              </a:ext>
            </a:extLst>
          </p:cNvPr>
          <p:cNvSpPr>
            <a:spLocks noGrp="1"/>
          </p:cNvSpPr>
          <p:nvPr>
            <p:ph type="body" sz="quarter" idx="21"/>
          </p:nvPr>
        </p:nvSpPr>
        <p:spPr>
          <a:xfrm>
            <a:off x="4771971" y="4572001"/>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1E7268F2-31B8-4547-9AED-8E4F07EA8096}"/>
              </a:ext>
            </a:extLst>
          </p:cNvPr>
          <p:cNvSpPr>
            <a:spLocks noGrp="1"/>
          </p:cNvSpPr>
          <p:nvPr>
            <p:ph type="body" sz="quarter" idx="22"/>
          </p:nvPr>
        </p:nvSpPr>
        <p:spPr>
          <a:xfrm>
            <a:off x="8198345" y="4572001"/>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490844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column-metrics">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1640955" y="4206960"/>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4148279" y="580166"/>
            <a:ext cx="3330363" cy="334433"/>
          </a:xfrm>
          <a:prstGeom prst="rect">
            <a:avLst/>
          </a:prstGeom>
        </p:spPr>
        <p:txBody>
          <a:bodyPr/>
          <a:lstStyle>
            <a:lvl1pPr marL="0" indent="0" algn="ctr">
              <a:buNone/>
              <a:defRPr sz="1300" spc="267" baseline="0">
                <a:solidFill>
                  <a:schemeClr val="tx2"/>
                </a:solidFill>
              </a:defRPr>
            </a:lvl1pPr>
          </a:lstStyle>
          <a:p>
            <a:pPr lvl="0"/>
            <a:r>
              <a:rPr lang="en-US"/>
              <a:t>CLICK TO EDIT</a:t>
            </a:r>
          </a:p>
        </p:txBody>
      </p:sp>
      <p:sp>
        <p:nvSpPr>
          <p:cNvPr id="9" name="Text Placeholder 5">
            <a:extLst>
              <a:ext uri="{FF2B5EF4-FFF2-40B4-BE49-F238E27FC236}">
                <a16:creationId xmlns:a16="http://schemas.microsoft.com/office/drawing/2014/main" id="{020DDC74-C5F7-BD4D-8665-7908A7311C53}"/>
              </a:ext>
            </a:extLst>
          </p:cNvPr>
          <p:cNvSpPr>
            <a:spLocks noGrp="1"/>
          </p:cNvSpPr>
          <p:nvPr>
            <p:ph type="body" sz="quarter" idx="16" hasCustomPrompt="1"/>
          </p:nvPr>
        </p:nvSpPr>
        <p:spPr>
          <a:xfrm>
            <a:off x="4816418" y="4206960"/>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0" name="Text Placeholder 5">
            <a:extLst>
              <a:ext uri="{FF2B5EF4-FFF2-40B4-BE49-F238E27FC236}">
                <a16:creationId xmlns:a16="http://schemas.microsoft.com/office/drawing/2014/main" id="{E4D21CED-7EDF-9342-9FBC-524EAFE62933}"/>
              </a:ext>
            </a:extLst>
          </p:cNvPr>
          <p:cNvSpPr>
            <a:spLocks noGrp="1"/>
          </p:cNvSpPr>
          <p:nvPr>
            <p:ph type="body" sz="quarter" idx="17" hasCustomPrompt="1"/>
          </p:nvPr>
        </p:nvSpPr>
        <p:spPr>
          <a:xfrm>
            <a:off x="8089285" y="4206960"/>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5EF0C2E8-2D7B-734C-A1B6-5EDD67D79321}"/>
              </a:ext>
            </a:extLst>
          </p:cNvPr>
          <p:cNvSpPr>
            <a:spLocks noGrp="1"/>
          </p:cNvSpPr>
          <p:nvPr>
            <p:ph type="title"/>
          </p:nvPr>
        </p:nvSpPr>
        <p:spPr>
          <a:xfrm>
            <a:off x="784412" y="726341"/>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165359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circles-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26E5E074-0EAD-DF46-BA8C-FCC4A951B9A9}"/>
              </a:ext>
            </a:extLst>
          </p:cNvPr>
          <p:cNvSpPr>
            <a:spLocks noGrp="1"/>
          </p:cNvSpPr>
          <p:nvPr>
            <p:ph type="body" sz="quarter" idx="14" hasCustomPrompt="1"/>
          </p:nvPr>
        </p:nvSpPr>
        <p:spPr>
          <a:xfrm>
            <a:off x="1769223" y="3606802"/>
            <a:ext cx="1846263" cy="1335087"/>
          </a:xfrm>
        </p:spPr>
        <p:txBody>
          <a:bodyPr>
            <a:normAutofit/>
          </a:bodyPr>
          <a:lstStyle>
            <a:lvl1pPr algn="ctr">
              <a:defRPr sz="1400" b="1"/>
            </a:lvl1pPr>
          </a:lstStyle>
          <a:p>
            <a:pPr lvl="0"/>
            <a:r>
              <a:rPr lang="en-US"/>
              <a:t>CLICK TO EDIT MASTER TEXT</a:t>
            </a:r>
          </a:p>
        </p:txBody>
      </p:sp>
      <p:sp>
        <p:nvSpPr>
          <p:cNvPr id="12" name="Text Placeholder 12">
            <a:extLst>
              <a:ext uri="{FF2B5EF4-FFF2-40B4-BE49-F238E27FC236}">
                <a16:creationId xmlns:a16="http://schemas.microsoft.com/office/drawing/2014/main" id="{7867F2C7-2F0C-0046-B8B1-77C91C811EB8}"/>
              </a:ext>
            </a:extLst>
          </p:cNvPr>
          <p:cNvSpPr>
            <a:spLocks noGrp="1"/>
          </p:cNvSpPr>
          <p:nvPr>
            <p:ph type="body" sz="quarter" idx="15" hasCustomPrompt="1"/>
          </p:nvPr>
        </p:nvSpPr>
        <p:spPr>
          <a:xfrm>
            <a:off x="5207367" y="3606802"/>
            <a:ext cx="1846263" cy="1335087"/>
          </a:xfrm>
        </p:spPr>
        <p:txBody>
          <a:bodyPr>
            <a:normAutofit/>
          </a:bodyPr>
          <a:lstStyle>
            <a:lvl1pPr algn="ctr">
              <a:defRPr sz="1400" b="1"/>
            </a:lvl1pPr>
          </a:lstStyle>
          <a:p>
            <a:pPr lvl="0"/>
            <a:r>
              <a:rPr lang="en-US"/>
              <a:t>CLICK TO EDIT MASTER TEXT</a:t>
            </a:r>
          </a:p>
        </p:txBody>
      </p:sp>
      <p:sp>
        <p:nvSpPr>
          <p:cNvPr id="13" name="Text Placeholder 12">
            <a:extLst>
              <a:ext uri="{FF2B5EF4-FFF2-40B4-BE49-F238E27FC236}">
                <a16:creationId xmlns:a16="http://schemas.microsoft.com/office/drawing/2014/main" id="{FC820FFA-500B-EC4A-854B-21EAD67A9362}"/>
              </a:ext>
            </a:extLst>
          </p:cNvPr>
          <p:cNvSpPr>
            <a:spLocks noGrp="1"/>
          </p:cNvSpPr>
          <p:nvPr>
            <p:ph type="body" sz="quarter" idx="16" hasCustomPrompt="1"/>
          </p:nvPr>
        </p:nvSpPr>
        <p:spPr>
          <a:xfrm>
            <a:off x="8627223" y="3606802"/>
            <a:ext cx="1846263" cy="1335087"/>
          </a:xfrm>
        </p:spPr>
        <p:txBody>
          <a:bodyPr>
            <a:normAutofit/>
          </a:bodyPr>
          <a:lstStyle>
            <a:lvl1pPr algn="ctr">
              <a:defRPr sz="1400" b="1"/>
            </a:lvl1pPr>
          </a:lstStyle>
          <a:p>
            <a:pPr lvl="0"/>
            <a:r>
              <a:rPr lang="en-US"/>
              <a:t>CLICK TO EDIT MASTER TEXT</a:t>
            </a:r>
          </a:p>
        </p:txBody>
      </p:sp>
      <p:sp>
        <p:nvSpPr>
          <p:cNvPr id="2" name="Title 1"/>
          <p:cNvSpPr>
            <a:spLocks noGrp="1"/>
          </p:cNvSpPr>
          <p:nvPr>
            <p:ph type="title"/>
          </p:nvPr>
        </p:nvSpPr>
        <p:spPr/>
        <p:txBody>
          <a:bodyPr/>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7" y="305169"/>
            <a:ext cx="3330363" cy="334433"/>
          </a:xfrm>
          <a:prstGeom prst="rect">
            <a:avLst/>
          </a:prstGeom>
        </p:spPr>
        <p:txBody>
          <a:bodyPr/>
          <a:lstStyle>
            <a:lvl1pPr marL="0" indent="0" algn="ctr">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3220027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column-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808881"/>
            <a:ext cx="10515600" cy="778675"/>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7" y="305169"/>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4" name="Text Placeholder 3">
            <a:extLst>
              <a:ext uri="{FF2B5EF4-FFF2-40B4-BE49-F238E27FC236}">
                <a16:creationId xmlns:a16="http://schemas.microsoft.com/office/drawing/2014/main" id="{70D7BCAE-6990-2847-A48C-DE1CA0FEC561}"/>
              </a:ext>
            </a:extLst>
          </p:cNvPr>
          <p:cNvSpPr>
            <a:spLocks noGrp="1"/>
          </p:cNvSpPr>
          <p:nvPr>
            <p:ph type="body" sz="quarter" idx="17" hasCustomPrompt="1"/>
          </p:nvPr>
        </p:nvSpPr>
        <p:spPr>
          <a:xfrm>
            <a:off x="407095" y="2194040"/>
            <a:ext cx="2620668" cy="314787"/>
          </a:xfrm>
          <a:solidFill>
            <a:schemeClr val="tx2"/>
          </a:solidFill>
        </p:spPr>
        <p:txBody>
          <a:bodyPr/>
          <a:lstStyle>
            <a:lvl1pPr algn="ctr">
              <a:defRPr sz="1100" spc="131" baseline="0">
                <a:solidFill>
                  <a:schemeClr val="bg1"/>
                </a:solidFill>
              </a:defRPr>
            </a:lvl1pPr>
          </a:lstStyle>
          <a:p>
            <a:pPr lvl="0"/>
            <a:r>
              <a:rPr lang="en-US"/>
              <a:t>CLICK TO EDIT MASTER </a:t>
            </a:r>
          </a:p>
        </p:txBody>
      </p:sp>
      <p:sp>
        <p:nvSpPr>
          <p:cNvPr id="17" name="Text Placeholder 3">
            <a:extLst>
              <a:ext uri="{FF2B5EF4-FFF2-40B4-BE49-F238E27FC236}">
                <a16:creationId xmlns:a16="http://schemas.microsoft.com/office/drawing/2014/main" id="{ADE2BEC1-98F6-4C47-9BB7-F153FB91A6F2}"/>
              </a:ext>
            </a:extLst>
          </p:cNvPr>
          <p:cNvSpPr>
            <a:spLocks noGrp="1"/>
          </p:cNvSpPr>
          <p:nvPr>
            <p:ph type="body" sz="quarter" idx="19" hasCustomPrompt="1"/>
          </p:nvPr>
        </p:nvSpPr>
        <p:spPr>
          <a:xfrm>
            <a:off x="3241603" y="2194040"/>
            <a:ext cx="2620668" cy="314787"/>
          </a:xfrm>
          <a:solidFill>
            <a:schemeClr val="tx1"/>
          </a:solidFill>
        </p:spPr>
        <p:txBody>
          <a:bodyPr/>
          <a:lstStyle>
            <a:lvl1pPr algn="ctr">
              <a:defRPr sz="1100" spc="131" baseline="0">
                <a:solidFill>
                  <a:schemeClr val="bg1"/>
                </a:solidFill>
              </a:defRPr>
            </a:lvl1pPr>
          </a:lstStyle>
          <a:p>
            <a:pPr lvl="0"/>
            <a:r>
              <a:rPr lang="en-US"/>
              <a:t>CLICK TO EDIT MASTER </a:t>
            </a:r>
          </a:p>
        </p:txBody>
      </p:sp>
      <p:sp>
        <p:nvSpPr>
          <p:cNvPr id="19" name="Text Placeholder 3">
            <a:extLst>
              <a:ext uri="{FF2B5EF4-FFF2-40B4-BE49-F238E27FC236}">
                <a16:creationId xmlns:a16="http://schemas.microsoft.com/office/drawing/2014/main" id="{CF7BCA40-68C2-A949-B5CD-70DBA9794C8A}"/>
              </a:ext>
            </a:extLst>
          </p:cNvPr>
          <p:cNvSpPr>
            <a:spLocks noGrp="1"/>
          </p:cNvSpPr>
          <p:nvPr>
            <p:ph type="body" sz="quarter" idx="21" hasCustomPrompt="1"/>
          </p:nvPr>
        </p:nvSpPr>
        <p:spPr>
          <a:xfrm>
            <a:off x="6107105" y="2194040"/>
            <a:ext cx="2651667" cy="314787"/>
          </a:xfrm>
          <a:solidFill>
            <a:schemeClr val="accent4"/>
          </a:solidFill>
        </p:spPr>
        <p:txBody>
          <a:bodyPr/>
          <a:lstStyle>
            <a:lvl1pPr algn="ctr">
              <a:defRPr sz="1100" spc="131" baseline="0">
                <a:solidFill>
                  <a:schemeClr val="bg1"/>
                </a:solidFill>
              </a:defRPr>
            </a:lvl1pPr>
          </a:lstStyle>
          <a:p>
            <a:pPr lvl="0"/>
            <a:r>
              <a:rPr lang="en-US"/>
              <a:t>CLICK TO EDIT MASTER </a:t>
            </a:r>
          </a:p>
        </p:txBody>
      </p:sp>
      <p:sp>
        <p:nvSpPr>
          <p:cNvPr id="8" name="Text Placeholder 7">
            <a:extLst>
              <a:ext uri="{FF2B5EF4-FFF2-40B4-BE49-F238E27FC236}">
                <a16:creationId xmlns:a16="http://schemas.microsoft.com/office/drawing/2014/main" id="{67426301-539C-3A44-95AF-150AB177F012}"/>
              </a:ext>
            </a:extLst>
          </p:cNvPr>
          <p:cNvSpPr>
            <a:spLocks noGrp="1"/>
          </p:cNvSpPr>
          <p:nvPr>
            <p:ph type="body" sz="quarter" idx="22"/>
          </p:nvPr>
        </p:nvSpPr>
        <p:spPr>
          <a:xfrm>
            <a:off x="407095" y="2508827"/>
            <a:ext cx="2636167"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7">
            <a:extLst>
              <a:ext uri="{FF2B5EF4-FFF2-40B4-BE49-F238E27FC236}">
                <a16:creationId xmlns:a16="http://schemas.microsoft.com/office/drawing/2014/main" id="{09550FC2-A5E0-0F41-8BF9-7D4C68E5E5C7}"/>
              </a:ext>
            </a:extLst>
          </p:cNvPr>
          <p:cNvSpPr>
            <a:spLocks noGrp="1"/>
          </p:cNvSpPr>
          <p:nvPr>
            <p:ph type="body" sz="quarter" idx="23"/>
          </p:nvPr>
        </p:nvSpPr>
        <p:spPr>
          <a:xfrm>
            <a:off x="3257102" y="2508827"/>
            <a:ext cx="2636167"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7">
            <a:extLst>
              <a:ext uri="{FF2B5EF4-FFF2-40B4-BE49-F238E27FC236}">
                <a16:creationId xmlns:a16="http://schemas.microsoft.com/office/drawing/2014/main" id="{6B379229-8F82-5444-B134-BC3FAF6FB8B2}"/>
              </a:ext>
            </a:extLst>
          </p:cNvPr>
          <p:cNvSpPr>
            <a:spLocks noGrp="1"/>
          </p:cNvSpPr>
          <p:nvPr>
            <p:ph type="body" sz="quarter" idx="24"/>
          </p:nvPr>
        </p:nvSpPr>
        <p:spPr>
          <a:xfrm>
            <a:off x="6122606" y="2508827"/>
            <a:ext cx="2636167"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A493B286-F8D3-7741-978C-A1B15C696D8C}"/>
              </a:ext>
            </a:extLst>
          </p:cNvPr>
          <p:cNvSpPr>
            <a:spLocks noGrp="1"/>
          </p:cNvSpPr>
          <p:nvPr>
            <p:ph type="body" sz="quarter" idx="25"/>
          </p:nvPr>
        </p:nvSpPr>
        <p:spPr>
          <a:xfrm>
            <a:off x="8972611" y="2508827"/>
            <a:ext cx="2636167"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a:extLst>
              <a:ext uri="{FF2B5EF4-FFF2-40B4-BE49-F238E27FC236}">
                <a16:creationId xmlns:a16="http://schemas.microsoft.com/office/drawing/2014/main" id="{2894783F-9022-7145-8CD7-D461807C2DFD}"/>
              </a:ext>
            </a:extLst>
          </p:cNvPr>
          <p:cNvSpPr>
            <a:spLocks noGrp="1"/>
          </p:cNvSpPr>
          <p:nvPr>
            <p:ph type="body" sz="quarter" idx="26" hasCustomPrompt="1"/>
          </p:nvPr>
        </p:nvSpPr>
        <p:spPr>
          <a:xfrm>
            <a:off x="8954000" y="2194040"/>
            <a:ext cx="2651667" cy="314787"/>
          </a:xfrm>
          <a:solidFill>
            <a:schemeClr val="bg2"/>
          </a:solidFill>
        </p:spPr>
        <p:txBody>
          <a:bodyPr/>
          <a:lstStyle>
            <a:lvl1pPr algn="ctr">
              <a:defRPr sz="1100" spc="131"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3552600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column-circleimages">
    <p:bg>
      <p:bgPr>
        <a:solidFill>
          <a:srgbClr val="FFFFFF"/>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85141" y="438029"/>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B6AD3B0-271E-DE48-BA7C-DB56408786CC}"/>
              </a:ext>
            </a:extLst>
          </p:cNvPr>
          <p:cNvSpPr>
            <a:spLocks noGrp="1"/>
          </p:cNvSpPr>
          <p:nvPr>
            <p:ph type="title"/>
          </p:nvPr>
        </p:nvSpPr>
        <p:spPr>
          <a:xfrm>
            <a:off x="784412" y="620747"/>
            <a:ext cx="10515600" cy="1325563"/>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0B09108C-DABB-6E44-A5AF-F3E19F6C3C33}"/>
              </a:ext>
            </a:extLst>
          </p:cNvPr>
          <p:cNvSpPr>
            <a:spLocks noGrp="1" noChangeAspect="1"/>
          </p:cNvSpPr>
          <p:nvPr>
            <p:ph type="pic" sz="quarter" idx="15"/>
          </p:nvPr>
        </p:nvSpPr>
        <p:spPr>
          <a:xfrm>
            <a:off x="1002868" y="2213091"/>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5" name="Picture Placeholder 3">
            <a:extLst>
              <a:ext uri="{FF2B5EF4-FFF2-40B4-BE49-F238E27FC236}">
                <a16:creationId xmlns:a16="http://schemas.microsoft.com/office/drawing/2014/main" id="{0D3BBD19-DBDA-074B-9A55-6318900ABB34}"/>
              </a:ext>
            </a:extLst>
          </p:cNvPr>
          <p:cNvSpPr>
            <a:spLocks noGrp="1" noChangeAspect="1"/>
          </p:cNvSpPr>
          <p:nvPr>
            <p:ph type="pic" sz="quarter" idx="18"/>
          </p:nvPr>
        </p:nvSpPr>
        <p:spPr>
          <a:xfrm>
            <a:off x="3803888" y="221309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6" name="Picture Placeholder 3">
            <a:extLst>
              <a:ext uri="{FF2B5EF4-FFF2-40B4-BE49-F238E27FC236}">
                <a16:creationId xmlns:a16="http://schemas.microsoft.com/office/drawing/2014/main" id="{4ED7008D-2C39-984F-93C3-967778FC2F47}"/>
              </a:ext>
            </a:extLst>
          </p:cNvPr>
          <p:cNvSpPr>
            <a:spLocks noGrp="1" noChangeAspect="1"/>
          </p:cNvSpPr>
          <p:nvPr>
            <p:ph type="pic" sz="quarter" idx="19"/>
          </p:nvPr>
        </p:nvSpPr>
        <p:spPr>
          <a:xfrm>
            <a:off x="6615419" y="221309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4" name="Text Placeholder 3">
            <a:extLst>
              <a:ext uri="{FF2B5EF4-FFF2-40B4-BE49-F238E27FC236}">
                <a16:creationId xmlns:a16="http://schemas.microsoft.com/office/drawing/2014/main" id="{FA40F8D4-7FAF-CB43-B92C-7A3738876495}"/>
              </a:ext>
            </a:extLst>
          </p:cNvPr>
          <p:cNvSpPr>
            <a:spLocks noGrp="1"/>
          </p:cNvSpPr>
          <p:nvPr>
            <p:ph type="body" sz="quarter" idx="20"/>
          </p:nvPr>
        </p:nvSpPr>
        <p:spPr>
          <a:xfrm>
            <a:off x="839059" y="4316674"/>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3">
            <a:extLst>
              <a:ext uri="{FF2B5EF4-FFF2-40B4-BE49-F238E27FC236}">
                <a16:creationId xmlns:a16="http://schemas.microsoft.com/office/drawing/2014/main" id="{F28D955D-C41B-5746-917B-13E2128272F8}"/>
              </a:ext>
            </a:extLst>
          </p:cNvPr>
          <p:cNvSpPr>
            <a:spLocks noGrp="1" noChangeAspect="1"/>
          </p:cNvSpPr>
          <p:nvPr>
            <p:ph type="pic" sz="quarter" idx="23"/>
          </p:nvPr>
        </p:nvSpPr>
        <p:spPr>
          <a:xfrm>
            <a:off x="9369251" y="221309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9" name="Text Placeholder 3">
            <a:extLst>
              <a:ext uri="{FF2B5EF4-FFF2-40B4-BE49-F238E27FC236}">
                <a16:creationId xmlns:a16="http://schemas.microsoft.com/office/drawing/2014/main" id="{C093BFDB-2FCC-2044-8703-7DE05C884662}"/>
              </a:ext>
            </a:extLst>
          </p:cNvPr>
          <p:cNvSpPr>
            <a:spLocks noGrp="1"/>
          </p:cNvSpPr>
          <p:nvPr>
            <p:ph type="body" sz="quarter" idx="24"/>
          </p:nvPr>
        </p:nvSpPr>
        <p:spPr>
          <a:xfrm>
            <a:off x="3680383" y="4316674"/>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3">
            <a:extLst>
              <a:ext uri="{FF2B5EF4-FFF2-40B4-BE49-F238E27FC236}">
                <a16:creationId xmlns:a16="http://schemas.microsoft.com/office/drawing/2014/main" id="{50470A02-9A7A-6142-9882-0291E057FE51}"/>
              </a:ext>
            </a:extLst>
          </p:cNvPr>
          <p:cNvSpPr>
            <a:spLocks noGrp="1"/>
          </p:cNvSpPr>
          <p:nvPr>
            <p:ph type="body" sz="quarter" idx="25"/>
          </p:nvPr>
        </p:nvSpPr>
        <p:spPr>
          <a:xfrm>
            <a:off x="6521707" y="4316674"/>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3">
            <a:extLst>
              <a:ext uri="{FF2B5EF4-FFF2-40B4-BE49-F238E27FC236}">
                <a16:creationId xmlns:a16="http://schemas.microsoft.com/office/drawing/2014/main" id="{88D0D7B0-4DCC-C54E-909C-48E8E5641DC6}"/>
              </a:ext>
            </a:extLst>
          </p:cNvPr>
          <p:cNvSpPr>
            <a:spLocks noGrp="1"/>
          </p:cNvSpPr>
          <p:nvPr>
            <p:ph type="body" sz="quarter" idx="26"/>
          </p:nvPr>
        </p:nvSpPr>
        <p:spPr>
          <a:xfrm>
            <a:off x="9277131" y="4316674"/>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44691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Metrics">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763272" y="4281640"/>
            <a:ext cx="2245935" cy="2383729"/>
          </a:xfrm>
          <a:prstGeom prst="rect">
            <a:avLst/>
          </a:prstGeom>
        </p:spPr>
        <p:txBody>
          <a:bodyPr vert="horz" numCol="1"/>
          <a:lstStyle>
            <a:lvl1pPr marL="0" indent="0">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nSpc>
                <a:spcPct val="105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3272" y="62066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Rectangle 4">
            <a:extLst>
              <a:ext uri="{FF2B5EF4-FFF2-40B4-BE49-F238E27FC236}">
                <a16:creationId xmlns:a16="http://schemas.microsoft.com/office/drawing/2014/main" id="{2EA1C216-1010-6D4A-880C-9EE2EA90C38A}"/>
              </a:ext>
            </a:extLst>
          </p:cNvPr>
          <p:cNvSpPr/>
          <p:nvPr userDrawn="1"/>
        </p:nvSpPr>
        <p:spPr>
          <a:xfrm>
            <a:off x="8098367" y="0"/>
            <a:ext cx="4093633" cy="6863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Text Placeholder 5">
            <a:extLst>
              <a:ext uri="{FF2B5EF4-FFF2-40B4-BE49-F238E27FC236}">
                <a16:creationId xmlns:a16="http://schemas.microsoft.com/office/drawing/2014/main" id="{05BA72AD-2E49-1544-82F7-3EC4299F6A3A}"/>
              </a:ext>
            </a:extLst>
          </p:cNvPr>
          <p:cNvSpPr>
            <a:spLocks noGrp="1"/>
          </p:cNvSpPr>
          <p:nvPr>
            <p:ph type="body" sz="quarter" idx="14" hasCustomPrompt="1"/>
          </p:nvPr>
        </p:nvSpPr>
        <p:spPr>
          <a:xfrm>
            <a:off x="8504747" y="947519"/>
            <a:ext cx="2176285" cy="310278"/>
          </a:xfrm>
          <a:solidFill>
            <a:schemeClr val="bg1"/>
          </a:solidFill>
        </p:spPr>
        <p:txBody>
          <a:bodyPr wrap="square" anchor="ctr" anchorCtr="1">
            <a:spAutoFit/>
          </a:bodyPr>
          <a:lstStyle>
            <a:lvl1pPr>
              <a:defRPr sz="1300" b="1" spc="100" baseline="0">
                <a:solidFill>
                  <a:schemeClr val="tx2"/>
                </a:solidFill>
              </a:defRPr>
            </a:lvl1pPr>
          </a:lstStyle>
          <a:p>
            <a:pPr lvl="0"/>
            <a:r>
              <a:rPr lang="en-US"/>
              <a:t>CALL OUT HEADER</a:t>
            </a:r>
          </a:p>
        </p:txBody>
      </p:sp>
      <p:sp>
        <p:nvSpPr>
          <p:cNvPr id="13" name="Text Placeholder 12">
            <a:extLst>
              <a:ext uri="{FF2B5EF4-FFF2-40B4-BE49-F238E27FC236}">
                <a16:creationId xmlns:a16="http://schemas.microsoft.com/office/drawing/2014/main" id="{E6DFF1A6-8FE7-464F-9BA8-1C7B7E38C1CB}"/>
              </a:ext>
            </a:extLst>
          </p:cNvPr>
          <p:cNvSpPr>
            <a:spLocks noGrp="1"/>
          </p:cNvSpPr>
          <p:nvPr>
            <p:ph type="body" sz="quarter" idx="15"/>
          </p:nvPr>
        </p:nvSpPr>
        <p:spPr>
          <a:xfrm>
            <a:off x="8504747" y="1846263"/>
            <a:ext cx="2473325" cy="3213100"/>
          </a:xfrm>
        </p:spPr>
        <p:txBody>
          <a:bodyPr>
            <a:normAutofit/>
          </a:bodyPr>
          <a:lstStyle>
            <a:lvl1pPr>
              <a:defRPr sz="2400">
                <a:solidFill>
                  <a:schemeClr val="bg1"/>
                </a:solidFill>
              </a:defRPr>
            </a:lvl1pPr>
          </a:lstStyle>
          <a:p>
            <a:pPr lvl="0"/>
            <a:r>
              <a:rPr lang="en-US"/>
              <a:t>Click to edit Master text styles</a:t>
            </a:r>
          </a:p>
        </p:txBody>
      </p:sp>
      <p:sp>
        <p:nvSpPr>
          <p:cNvPr id="9" name="Text Placeholder 5">
            <a:extLst>
              <a:ext uri="{FF2B5EF4-FFF2-40B4-BE49-F238E27FC236}">
                <a16:creationId xmlns:a16="http://schemas.microsoft.com/office/drawing/2014/main" id="{020DDC74-C5F7-BD4D-8665-7908A7311C53}"/>
              </a:ext>
            </a:extLst>
          </p:cNvPr>
          <p:cNvSpPr>
            <a:spLocks noGrp="1"/>
          </p:cNvSpPr>
          <p:nvPr>
            <p:ph type="body" sz="quarter" idx="16" hasCustomPrompt="1"/>
          </p:nvPr>
        </p:nvSpPr>
        <p:spPr>
          <a:xfrm>
            <a:off x="3938734" y="4281640"/>
            <a:ext cx="2245935" cy="2383729"/>
          </a:xfrm>
          <a:prstGeom prst="rect">
            <a:avLst/>
          </a:prstGeom>
        </p:spPr>
        <p:txBody>
          <a:bodyPr vert="horz" numCol="1"/>
          <a:lstStyle>
            <a:lvl1pPr marL="0" indent="0">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nSpc>
                <a:spcPct val="105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1388FF94-2DFC-1D4D-A347-6193B0FA8EAB}"/>
              </a:ext>
            </a:extLst>
          </p:cNvPr>
          <p:cNvSpPr>
            <a:spLocks noGrp="1"/>
          </p:cNvSpPr>
          <p:nvPr>
            <p:ph type="title"/>
          </p:nvPr>
        </p:nvSpPr>
        <p:spPr>
          <a:xfrm>
            <a:off x="763272" y="1061320"/>
            <a:ext cx="5898776" cy="1325563"/>
          </a:xfrm>
        </p:spPr>
        <p:txBody>
          <a:bodyPr/>
          <a:lstStyle/>
          <a:p>
            <a:r>
              <a:rPr lang="en-US"/>
              <a:t>Click to edit Master title style</a:t>
            </a:r>
          </a:p>
        </p:txBody>
      </p:sp>
    </p:spTree>
    <p:extLst>
      <p:ext uri="{BB962C8B-B14F-4D97-AF65-F5344CB8AC3E}">
        <p14:creationId xmlns:p14="http://schemas.microsoft.com/office/powerpoint/2010/main" val="29968663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4" y="3532717"/>
            <a:ext cx="2459413" cy="2846916"/>
          </a:xfrm>
          <a:prstGeom prst="rect">
            <a:avLst/>
          </a:prstGeom>
        </p:spPr>
        <p:txBody>
          <a:bodyPr vert="horz"/>
          <a:lstStyle>
            <a:lvl1pPr marL="0" indent="0">
              <a:spcAft>
                <a:spcPts val="800"/>
              </a:spcAft>
              <a:buFont typeface="Arial"/>
              <a:buNone/>
              <a:defRPr sz="1600" b="1" i="0" baseline="0">
                <a:solidFill>
                  <a:schemeClr val="tx1"/>
                </a:solidFill>
                <a:latin typeface="+mn-lt"/>
                <a:cs typeface="DM Sans" pitchFamily="2" charset="77"/>
              </a:defRPr>
            </a:lvl1pPr>
            <a:lvl2pPr marL="0" indent="0">
              <a:lnSpc>
                <a:spcPct val="130000"/>
              </a:lnSpc>
              <a:spcBef>
                <a:spcPts val="0"/>
              </a:spcBef>
              <a:spcAft>
                <a:spcPts val="800"/>
              </a:spcAft>
              <a:buFont typeface="Arial"/>
              <a:buNone/>
              <a:defRPr sz="1200" b="0" i="0" baseline="0">
                <a:solidFill>
                  <a:schemeClr val="tx1"/>
                </a:solidFill>
                <a:latin typeface="+mn-lt"/>
                <a:cs typeface="DM Sans" pitchFamily="2" charset="77"/>
              </a:defRPr>
            </a:lvl2pPr>
            <a:lvl3pPr marL="0" indent="0">
              <a:lnSpc>
                <a:spcPct val="130000"/>
              </a:lnSpc>
              <a:spcAft>
                <a:spcPts val="800"/>
              </a:spcAft>
              <a:buFont typeface="Arial"/>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3421424" y="3532717"/>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70" rtl="0" eaLnBrk="1" latinLnBrk="0" hangingPunct="1">
              <a:spcBef>
                <a:spcPct val="20000"/>
              </a:spcBef>
              <a:spcAft>
                <a:spcPts val="800"/>
              </a:spcAft>
              <a:buFont typeface="Arial"/>
              <a:buNone/>
            </a:pPr>
            <a:r>
              <a:rPr lang="en-US"/>
              <a:t>Click to edit Master text styles</a:t>
            </a:r>
          </a:p>
          <a:p>
            <a:pPr marL="0" lvl="1" indent="0" algn="l" defTabSz="609570" rtl="0" eaLnBrk="1" latinLnBrk="0" hangingPunct="1">
              <a:lnSpc>
                <a:spcPct val="130000"/>
              </a:lnSpc>
              <a:spcBef>
                <a:spcPct val="20000"/>
              </a:spcBef>
              <a:spcAft>
                <a:spcPts val="800"/>
              </a:spcAft>
              <a:buFont typeface="Arial"/>
              <a:buNone/>
            </a:pPr>
            <a:r>
              <a:rPr lang="en-US"/>
              <a:t>Second level</a:t>
            </a:r>
          </a:p>
          <a:p>
            <a:pPr marL="0" lvl="2" indent="0" algn="l" defTabSz="609570" rtl="0" eaLnBrk="1" latinLnBrk="0" hangingPunct="1">
              <a:lnSpc>
                <a:spcPct val="130000"/>
              </a:lnSpc>
              <a:spcBef>
                <a:spcPct val="20000"/>
              </a:spcBef>
              <a:spcAft>
                <a:spcPts val="800"/>
              </a:spcAft>
              <a:buFont typeface="Arial"/>
              <a:buNone/>
            </a:pPr>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6096000" y="3532717"/>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70" rtl="0" eaLnBrk="1" latinLnBrk="0" hangingPunct="1">
              <a:spcBef>
                <a:spcPct val="20000"/>
              </a:spcBef>
              <a:spcAft>
                <a:spcPts val="800"/>
              </a:spcAft>
              <a:buFont typeface="Arial"/>
              <a:buNone/>
            </a:pPr>
            <a:r>
              <a:rPr lang="en-US"/>
              <a:t>Click to edit Master text styles</a:t>
            </a:r>
          </a:p>
          <a:p>
            <a:pPr marL="0" lvl="1" indent="0" algn="l" defTabSz="609570" rtl="0" eaLnBrk="1" latinLnBrk="0" hangingPunct="1">
              <a:lnSpc>
                <a:spcPct val="130000"/>
              </a:lnSpc>
              <a:spcBef>
                <a:spcPct val="20000"/>
              </a:spcBef>
              <a:spcAft>
                <a:spcPts val="800"/>
              </a:spcAft>
              <a:buFont typeface="Arial"/>
              <a:buNone/>
            </a:pPr>
            <a:r>
              <a:rPr lang="en-US"/>
              <a:t>Second level</a:t>
            </a:r>
          </a:p>
          <a:p>
            <a:pPr marL="0" lvl="2" indent="0" algn="l" defTabSz="609570" rtl="0" eaLnBrk="1" latinLnBrk="0" hangingPunct="1">
              <a:lnSpc>
                <a:spcPct val="130000"/>
              </a:lnSpc>
              <a:spcBef>
                <a:spcPct val="20000"/>
              </a:spcBef>
              <a:spcAft>
                <a:spcPts val="800"/>
              </a:spcAft>
              <a:buFont typeface="Arial"/>
              <a:buNone/>
            </a:pPr>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03157" y="493117"/>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7" name="Text Placeholder 5">
            <a:extLst>
              <a:ext uri="{FF2B5EF4-FFF2-40B4-BE49-F238E27FC236}">
                <a16:creationId xmlns:a16="http://schemas.microsoft.com/office/drawing/2014/main" id="{23F4CB25-3309-6043-A31B-2CCF18497ECC}"/>
              </a:ext>
            </a:extLst>
          </p:cNvPr>
          <p:cNvSpPr>
            <a:spLocks noGrp="1"/>
          </p:cNvSpPr>
          <p:nvPr>
            <p:ph type="body" sz="quarter" idx="15"/>
          </p:nvPr>
        </p:nvSpPr>
        <p:spPr>
          <a:xfrm>
            <a:off x="8787581" y="3532717"/>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70" rtl="0" eaLnBrk="1" latinLnBrk="0" hangingPunct="1">
              <a:spcBef>
                <a:spcPct val="20000"/>
              </a:spcBef>
              <a:spcAft>
                <a:spcPts val="800"/>
              </a:spcAft>
              <a:buFont typeface="Arial"/>
              <a:buNone/>
            </a:pPr>
            <a:r>
              <a:rPr lang="en-US"/>
              <a:t>Click to edit Master text styles</a:t>
            </a:r>
          </a:p>
          <a:p>
            <a:pPr marL="0" lvl="1" indent="0" algn="l" defTabSz="609570" rtl="0" eaLnBrk="1" latinLnBrk="0" hangingPunct="1">
              <a:lnSpc>
                <a:spcPct val="130000"/>
              </a:lnSpc>
              <a:spcBef>
                <a:spcPct val="20000"/>
              </a:spcBef>
              <a:spcAft>
                <a:spcPts val="800"/>
              </a:spcAft>
              <a:buFont typeface="Arial"/>
              <a:buNone/>
            </a:pPr>
            <a:r>
              <a:rPr lang="en-US"/>
              <a:t>Second level</a:t>
            </a:r>
          </a:p>
          <a:p>
            <a:pPr marL="0" lvl="2" indent="0" algn="l" defTabSz="609570" rtl="0" eaLnBrk="1" latinLnBrk="0" hangingPunct="1">
              <a:lnSpc>
                <a:spcPct val="130000"/>
              </a:lnSpc>
              <a:spcBef>
                <a:spcPct val="20000"/>
              </a:spcBef>
              <a:spcAft>
                <a:spcPts val="800"/>
              </a:spcAft>
              <a:buFont typeface="Arial"/>
              <a:buNone/>
            </a:pPr>
            <a:r>
              <a:rPr lang="en-US"/>
              <a:t>Third level</a:t>
            </a:r>
          </a:p>
        </p:txBody>
      </p:sp>
      <p:sp>
        <p:nvSpPr>
          <p:cNvPr id="3" name="Title 2">
            <a:extLst>
              <a:ext uri="{FF2B5EF4-FFF2-40B4-BE49-F238E27FC236}">
                <a16:creationId xmlns:a16="http://schemas.microsoft.com/office/drawing/2014/main" id="{69F0CD2E-DC97-9D4B-B1CB-FD6568259040}"/>
              </a:ext>
            </a:extLst>
          </p:cNvPr>
          <p:cNvSpPr>
            <a:spLocks noGrp="1"/>
          </p:cNvSpPr>
          <p:nvPr>
            <p:ph type="title"/>
          </p:nvPr>
        </p:nvSpPr>
        <p:spPr>
          <a:xfrm>
            <a:off x="784412" y="756676"/>
            <a:ext cx="10515600" cy="1325563"/>
          </a:xfrm>
        </p:spPr>
        <p:txBody>
          <a:bodyPr/>
          <a:lstStyle/>
          <a:p>
            <a:r>
              <a:rPr lang="en-US"/>
              <a:t>Click to edit Master title style</a:t>
            </a:r>
          </a:p>
        </p:txBody>
      </p:sp>
    </p:spTree>
    <p:extLst>
      <p:ext uri="{BB962C8B-B14F-4D97-AF65-F5344CB8AC3E}">
        <p14:creationId xmlns:p14="http://schemas.microsoft.com/office/powerpoint/2010/main" val="21283431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quence-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26E5E074-0EAD-DF46-BA8C-FCC4A951B9A9}"/>
              </a:ext>
            </a:extLst>
          </p:cNvPr>
          <p:cNvSpPr>
            <a:spLocks noGrp="1"/>
          </p:cNvSpPr>
          <p:nvPr>
            <p:ph type="body" sz="quarter" idx="14" hasCustomPrompt="1"/>
          </p:nvPr>
        </p:nvSpPr>
        <p:spPr>
          <a:xfrm>
            <a:off x="1084042" y="3606802"/>
            <a:ext cx="1638116" cy="1335087"/>
          </a:xfrm>
        </p:spPr>
        <p:txBody>
          <a:bodyPr>
            <a:normAutofit/>
          </a:bodyPr>
          <a:lstStyle>
            <a:lvl1pPr algn="ctr">
              <a:defRPr sz="1400" b="0"/>
            </a:lvl1pPr>
          </a:lstStyle>
          <a:p>
            <a:pPr lvl="0"/>
            <a:r>
              <a:rPr lang="en-US"/>
              <a:t>Click to edit master text</a:t>
            </a:r>
          </a:p>
        </p:txBody>
      </p:sp>
      <p:sp>
        <p:nvSpPr>
          <p:cNvPr id="12" name="Text Placeholder 12">
            <a:extLst>
              <a:ext uri="{FF2B5EF4-FFF2-40B4-BE49-F238E27FC236}">
                <a16:creationId xmlns:a16="http://schemas.microsoft.com/office/drawing/2014/main" id="{7867F2C7-2F0C-0046-B8B1-77C91C811EB8}"/>
              </a:ext>
            </a:extLst>
          </p:cNvPr>
          <p:cNvSpPr>
            <a:spLocks noGrp="1"/>
          </p:cNvSpPr>
          <p:nvPr>
            <p:ph type="body" sz="quarter" idx="15" hasCustomPrompt="1"/>
          </p:nvPr>
        </p:nvSpPr>
        <p:spPr>
          <a:xfrm>
            <a:off x="3196009" y="3606802"/>
            <a:ext cx="1638116" cy="1335087"/>
          </a:xfrm>
        </p:spPr>
        <p:txBody>
          <a:bodyPr>
            <a:normAutofit/>
          </a:bodyPr>
          <a:lstStyle>
            <a:lvl1pPr algn="ctr">
              <a:defRPr sz="1400" b="0"/>
            </a:lvl1pPr>
          </a:lstStyle>
          <a:p>
            <a:pPr lvl="0"/>
            <a:r>
              <a:rPr lang="en-US"/>
              <a:t>Click to edit master text</a:t>
            </a:r>
          </a:p>
        </p:txBody>
      </p:sp>
      <p:sp>
        <p:nvSpPr>
          <p:cNvPr id="13" name="Text Placeholder 12">
            <a:extLst>
              <a:ext uri="{FF2B5EF4-FFF2-40B4-BE49-F238E27FC236}">
                <a16:creationId xmlns:a16="http://schemas.microsoft.com/office/drawing/2014/main" id="{FC820FFA-500B-EC4A-854B-21EAD67A9362}"/>
              </a:ext>
            </a:extLst>
          </p:cNvPr>
          <p:cNvSpPr>
            <a:spLocks noGrp="1"/>
          </p:cNvSpPr>
          <p:nvPr>
            <p:ph type="body" sz="quarter" idx="16" hasCustomPrompt="1"/>
          </p:nvPr>
        </p:nvSpPr>
        <p:spPr>
          <a:xfrm>
            <a:off x="7419943" y="3606802"/>
            <a:ext cx="1638116" cy="1335087"/>
          </a:xfrm>
        </p:spPr>
        <p:txBody>
          <a:bodyPr>
            <a:normAutofit/>
          </a:bodyPr>
          <a:lstStyle>
            <a:lvl1pPr algn="ctr">
              <a:defRPr sz="1400" b="0"/>
            </a:lvl1pPr>
          </a:lstStyle>
          <a:p>
            <a:pPr lvl="0"/>
            <a:r>
              <a:rPr lang="en-US"/>
              <a:t>Click to edit master text</a:t>
            </a:r>
          </a:p>
        </p:txBody>
      </p:sp>
      <p:sp>
        <p:nvSpPr>
          <p:cNvPr id="2" name="Title 1"/>
          <p:cNvSpPr>
            <a:spLocks noGrp="1"/>
          </p:cNvSpPr>
          <p:nvPr>
            <p:ph type="title"/>
          </p:nvPr>
        </p:nvSpPr>
        <p:spPr>
          <a:xfrm>
            <a:off x="784412" y="749248"/>
            <a:ext cx="10515600" cy="821137"/>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7" y="344925"/>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14" name="Text Placeholder 12">
            <a:extLst>
              <a:ext uri="{FF2B5EF4-FFF2-40B4-BE49-F238E27FC236}">
                <a16:creationId xmlns:a16="http://schemas.microsoft.com/office/drawing/2014/main" id="{47586DFB-6C6A-0A4E-8805-B70C1869D212}"/>
              </a:ext>
            </a:extLst>
          </p:cNvPr>
          <p:cNvSpPr>
            <a:spLocks noGrp="1"/>
          </p:cNvSpPr>
          <p:nvPr>
            <p:ph type="body" sz="quarter" idx="17" hasCustomPrompt="1"/>
          </p:nvPr>
        </p:nvSpPr>
        <p:spPr>
          <a:xfrm>
            <a:off x="5307975" y="3606802"/>
            <a:ext cx="1638116" cy="1335087"/>
          </a:xfrm>
        </p:spPr>
        <p:txBody>
          <a:bodyPr>
            <a:normAutofit/>
          </a:bodyPr>
          <a:lstStyle>
            <a:lvl1pPr algn="ctr">
              <a:defRPr sz="1400" b="0"/>
            </a:lvl1pPr>
          </a:lstStyle>
          <a:p>
            <a:pPr lvl="0"/>
            <a:r>
              <a:rPr lang="en-US"/>
              <a:t>Click to edit master text</a:t>
            </a:r>
          </a:p>
        </p:txBody>
      </p:sp>
      <p:sp>
        <p:nvSpPr>
          <p:cNvPr id="16" name="Text Placeholder 12">
            <a:extLst>
              <a:ext uri="{FF2B5EF4-FFF2-40B4-BE49-F238E27FC236}">
                <a16:creationId xmlns:a16="http://schemas.microsoft.com/office/drawing/2014/main" id="{95EB5122-1687-9542-8792-CDAFB2592295}"/>
              </a:ext>
            </a:extLst>
          </p:cNvPr>
          <p:cNvSpPr>
            <a:spLocks noGrp="1"/>
          </p:cNvSpPr>
          <p:nvPr>
            <p:ph type="body" sz="quarter" idx="18" hasCustomPrompt="1"/>
          </p:nvPr>
        </p:nvSpPr>
        <p:spPr>
          <a:xfrm>
            <a:off x="9531910" y="3606802"/>
            <a:ext cx="1638116" cy="1335087"/>
          </a:xfrm>
        </p:spPr>
        <p:txBody>
          <a:bodyPr>
            <a:normAutofit/>
          </a:bodyPr>
          <a:lstStyle>
            <a:lvl1pPr algn="ctr">
              <a:defRPr sz="1400" b="0"/>
            </a:lvl1pPr>
          </a:lstStyle>
          <a:p>
            <a:pPr lvl="0"/>
            <a:r>
              <a:rPr lang="en-US"/>
              <a:t>Click to edit master text</a:t>
            </a:r>
          </a:p>
        </p:txBody>
      </p:sp>
      <p:sp>
        <p:nvSpPr>
          <p:cNvPr id="17" name="Text Placeholder 5">
            <a:extLst>
              <a:ext uri="{FF2B5EF4-FFF2-40B4-BE49-F238E27FC236}">
                <a16:creationId xmlns:a16="http://schemas.microsoft.com/office/drawing/2014/main" id="{AD22F9D8-C1F2-A548-B2A2-AA03C6B29AB1}"/>
              </a:ext>
            </a:extLst>
          </p:cNvPr>
          <p:cNvSpPr>
            <a:spLocks noGrp="1"/>
          </p:cNvSpPr>
          <p:nvPr>
            <p:ph type="body" sz="quarter" idx="19" hasCustomPrompt="1"/>
          </p:nvPr>
        </p:nvSpPr>
        <p:spPr>
          <a:xfrm>
            <a:off x="1084042" y="3135426"/>
            <a:ext cx="1622876" cy="293542"/>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1</a:t>
            </a:r>
          </a:p>
        </p:txBody>
      </p:sp>
      <p:sp>
        <p:nvSpPr>
          <p:cNvPr id="18" name="Text Placeholder 5">
            <a:extLst>
              <a:ext uri="{FF2B5EF4-FFF2-40B4-BE49-F238E27FC236}">
                <a16:creationId xmlns:a16="http://schemas.microsoft.com/office/drawing/2014/main" id="{B1DEC84E-8DF7-404B-A438-3351CCE01A2E}"/>
              </a:ext>
            </a:extLst>
          </p:cNvPr>
          <p:cNvSpPr>
            <a:spLocks noGrp="1"/>
          </p:cNvSpPr>
          <p:nvPr>
            <p:ph type="body" sz="quarter" idx="20" hasCustomPrompt="1"/>
          </p:nvPr>
        </p:nvSpPr>
        <p:spPr>
          <a:xfrm>
            <a:off x="3162223" y="3135426"/>
            <a:ext cx="1733712" cy="293542"/>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2</a:t>
            </a:r>
          </a:p>
        </p:txBody>
      </p:sp>
      <p:sp>
        <p:nvSpPr>
          <p:cNvPr id="19" name="Text Placeholder 5">
            <a:extLst>
              <a:ext uri="{FF2B5EF4-FFF2-40B4-BE49-F238E27FC236}">
                <a16:creationId xmlns:a16="http://schemas.microsoft.com/office/drawing/2014/main" id="{9FEB93F1-7CA6-3948-A7F1-7380FC42B302}"/>
              </a:ext>
            </a:extLst>
          </p:cNvPr>
          <p:cNvSpPr>
            <a:spLocks noGrp="1"/>
          </p:cNvSpPr>
          <p:nvPr>
            <p:ph type="body" sz="quarter" idx="21" hasCustomPrompt="1"/>
          </p:nvPr>
        </p:nvSpPr>
        <p:spPr>
          <a:xfrm>
            <a:off x="5275042" y="3135426"/>
            <a:ext cx="1678295" cy="293542"/>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3</a:t>
            </a:r>
          </a:p>
        </p:txBody>
      </p:sp>
      <p:sp>
        <p:nvSpPr>
          <p:cNvPr id="20" name="Text Placeholder 5">
            <a:extLst>
              <a:ext uri="{FF2B5EF4-FFF2-40B4-BE49-F238E27FC236}">
                <a16:creationId xmlns:a16="http://schemas.microsoft.com/office/drawing/2014/main" id="{F31CFAD6-D0E0-6947-988C-7FE8001F76F4}"/>
              </a:ext>
            </a:extLst>
          </p:cNvPr>
          <p:cNvSpPr>
            <a:spLocks noGrp="1"/>
          </p:cNvSpPr>
          <p:nvPr>
            <p:ph type="body" sz="quarter" idx="22" hasCustomPrompt="1"/>
          </p:nvPr>
        </p:nvSpPr>
        <p:spPr>
          <a:xfrm>
            <a:off x="7408642" y="3135426"/>
            <a:ext cx="1678295" cy="293542"/>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4</a:t>
            </a:r>
          </a:p>
        </p:txBody>
      </p:sp>
      <p:sp>
        <p:nvSpPr>
          <p:cNvPr id="22" name="Text Placeholder 5">
            <a:extLst>
              <a:ext uri="{FF2B5EF4-FFF2-40B4-BE49-F238E27FC236}">
                <a16:creationId xmlns:a16="http://schemas.microsoft.com/office/drawing/2014/main" id="{85D72895-92C9-8C45-B91C-BD43BE11DC1A}"/>
              </a:ext>
            </a:extLst>
          </p:cNvPr>
          <p:cNvSpPr>
            <a:spLocks noGrp="1"/>
          </p:cNvSpPr>
          <p:nvPr>
            <p:ph type="body" sz="quarter" idx="23" hasCustomPrompt="1"/>
          </p:nvPr>
        </p:nvSpPr>
        <p:spPr>
          <a:xfrm>
            <a:off x="9506219" y="3135426"/>
            <a:ext cx="1638116" cy="293542"/>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5</a:t>
            </a:r>
          </a:p>
        </p:txBody>
      </p:sp>
    </p:spTree>
    <p:extLst>
      <p:ext uri="{BB962C8B-B14F-4D97-AF65-F5344CB8AC3E}">
        <p14:creationId xmlns:p14="http://schemas.microsoft.com/office/powerpoint/2010/main" val="650730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column">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921C095C-3D9B-5B44-8CD6-0CADBC6FF716}"/>
              </a:ext>
            </a:extLst>
          </p:cNvPr>
          <p:cNvSpPr>
            <a:spLocks noGrp="1"/>
          </p:cNvSpPr>
          <p:nvPr>
            <p:ph type="body" sz="quarter" idx="18" hasCustomPrompt="1"/>
          </p:nvPr>
        </p:nvSpPr>
        <p:spPr>
          <a:xfrm>
            <a:off x="3484713" y="1063273"/>
            <a:ext cx="4819115" cy="481623"/>
          </a:xfrm>
        </p:spPr>
        <p:txBody>
          <a:bodyPr anchor="t" anchorCtr="0"/>
          <a:lstStyle>
            <a:lvl1pPr algn="ctr">
              <a:defRPr sz="1400" b="1" spc="151" baseline="0">
                <a:solidFill>
                  <a:schemeClr val="tx2"/>
                </a:solidFill>
              </a:defRPr>
            </a:lvl1pPr>
            <a:lvl2pPr marL="0" indent="0">
              <a:buFont typeface="Arial" panose="020B0604020202020204" pitchFamily="34" charset="0"/>
              <a:buNone/>
              <a:defRPr sz="1500"/>
            </a:lvl2pPr>
          </a:lstStyle>
          <a:p>
            <a:pPr lvl="0"/>
            <a:r>
              <a:rPr lang="en-US"/>
              <a:t>CLICK TO EDIT MASTER TEXT STYLES</a:t>
            </a:r>
          </a:p>
        </p:txBody>
      </p:sp>
      <p:sp>
        <p:nvSpPr>
          <p:cNvPr id="17" name="Text Placeholder 11">
            <a:extLst>
              <a:ext uri="{FF2B5EF4-FFF2-40B4-BE49-F238E27FC236}">
                <a16:creationId xmlns:a16="http://schemas.microsoft.com/office/drawing/2014/main" id="{3F6043F4-A4EE-AE4C-9C94-C30662C0BD5F}"/>
              </a:ext>
            </a:extLst>
          </p:cNvPr>
          <p:cNvSpPr>
            <a:spLocks noGrp="1"/>
          </p:cNvSpPr>
          <p:nvPr>
            <p:ph type="body" sz="quarter" idx="19"/>
          </p:nvPr>
        </p:nvSpPr>
        <p:spPr>
          <a:xfrm>
            <a:off x="982761"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1">
            <a:extLst>
              <a:ext uri="{FF2B5EF4-FFF2-40B4-BE49-F238E27FC236}">
                <a16:creationId xmlns:a16="http://schemas.microsoft.com/office/drawing/2014/main" id="{FE49675A-F7AC-C348-8F2D-CBDCE1778306}"/>
              </a:ext>
            </a:extLst>
          </p:cNvPr>
          <p:cNvSpPr>
            <a:spLocks noGrp="1"/>
          </p:cNvSpPr>
          <p:nvPr>
            <p:ph type="body" sz="quarter" idx="20"/>
          </p:nvPr>
        </p:nvSpPr>
        <p:spPr>
          <a:xfrm>
            <a:off x="3154461"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1">
            <a:extLst>
              <a:ext uri="{FF2B5EF4-FFF2-40B4-BE49-F238E27FC236}">
                <a16:creationId xmlns:a16="http://schemas.microsoft.com/office/drawing/2014/main" id="{4A5FC9AD-5D6A-B14D-952F-871991054E8D}"/>
              </a:ext>
            </a:extLst>
          </p:cNvPr>
          <p:cNvSpPr>
            <a:spLocks noGrp="1"/>
          </p:cNvSpPr>
          <p:nvPr>
            <p:ph type="body" sz="quarter" idx="21"/>
          </p:nvPr>
        </p:nvSpPr>
        <p:spPr>
          <a:xfrm>
            <a:off x="5326162"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1">
            <a:extLst>
              <a:ext uri="{FF2B5EF4-FFF2-40B4-BE49-F238E27FC236}">
                <a16:creationId xmlns:a16="http://schemas.microsoft.com/office/drawing/2014/main" id="{0A409B07-5D5E-F949-82C7-7F680D491BD8}"/>
              </a:ext>
            </a:extLst>
          </p:cNvPr>
          <p:cNvSpPr>
            <a:spLocks noGrp="1"/>
          </p:cNvSpPr>
          <p:nvPr>
            <p:ph type="body" sz="quarter" idx="22"/>
          </p:nvPr>
        </p:nvSpPr>
        <p:spPr>
          <a:xfrm>
            <a:off x="7481626"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1">
            <a:extLst>
              <a:ext uri="{FF2B5EF4-FFF2-40B4-BE49-F238E27FC236}">
                <a16:creationId xmlns:a16="http://schemas.microsoft.com/office/drawing/2014/main" id="{FC4336E7-7246-FD4D-9062-48B49BADACFF}"/>
              </a:ext>
            </a:extLst>
          </p:cNvPr>
          <p:cNvSpPr>
            <a:spLocks noGrp="1"/>
          </p:cNvSpPr>
          <p:nvPr>
            <p:ph type="body" sz="quarter" idx="23"/>
          </p:nvPr>
        </p:nvSpPr>
        <p:spPr>
          <a:xfrm>
            <a:off x="9653325"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D42CB1B7-6D31-2B4A-9A4D-A5F2EBB3CF4B}"/>
              </a:ext>
            </a:extLst>
          </p:cNvPr>
          <p:cNvSpPr>
            <a:spLocks noGrp="1"/>
          </p:cNvSpPr>
          <p:nvPr>
            <p:ph type="title"/>
          </p:nvPr>
        </p:nvSpPr>
        <p:spPr>
          <a:xfrm>
            <a:off x="841123" y="352952"/>
            <a:ext cx="10515600" cy="919603"/>
          </a:xfrm>
        </p:spPr>
        <p:txBody>
          <a:bodyPr anchor="t" anchorCtr="0"/>
          <a:lstStyle>
            <a:lvl1pPr algn="ctr">
              <a:defRPr/>
            </a:lvl1pPr>
          </a:lstStyle>
          <a:p>
            <a:r>
              <a:rPr lang="en-US"/>
              <a:t>Click to edit Master title style</a:t>
            </a:r>
          </a:p>
        </p:txBody>
      </p:sp>
    </p:spTree>
    <p:extLst>
      <p:ext uri="{BB962C8B-B14F-4D97-AF65-F5344CB8AC3E}">
        <p14:creationId xmlns:p14="http://schemas.microsoft.com/office/powerpoint/2010/main" val="8524833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etrics-compare">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632135" y="3057619"/>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84413" y="581181"/>
            <a:ext cx="3330363" cy="334433"/>
          </a:xfrm>
          <a:prstGeom prst="rect">
            <a:avLst/>
          </a:prstGeom>
        </p:spPr>
        <p:txBody>
          <a:bodyPr/>
          <a:lstStyle>
            <a:lvl1pPr marL="0" indent="0" algn="l">
              <a:buNone/>
              <a:defRPr sz="1300" spc="267" baseline="0">
                <a:solidFill>
                  <a:schemeClr val="tx2"/>
                </a:solidFill>
              </a:defRPr>
            </a:lvl1pPr>
          </a:lstStyle>
          <a:p>
            <a:pPr lvl="0"/>
            <a:r>
              <a:rPr lang="en-US"/>
              <a:t>CLICK TO EDIT</a:t>
            </a:r>
          </a:p>
        </p:txBody>
      </p:sp>
      <p:sp>
        <p:nvSpPr>
          <p:cNvPr id="7" name="Text Placeholder 5">
            <a:extLst>
              <a:ext uri="{FF2B5EF4-FFF2-40B4-BE49-F238E27FC236}">
                <a16:creationId xmlns:a16="http://schemas.microsoft.com/office/drawing/2014/main" id="{FD14B122-004C-DE4B-86DE-E929084089F3}"/>
              </a:ext>
            </a:extLst>
          </p:cNvPr>
          <p:cNvSpPr>
            <a:spLocks noGrp="1"/>
          </p:cNvSpPr>
          <p:nvPr>
            <p:ph type="body" sz="quarter" idx="13" hasCustomPrompt="1"/>
          </p:nvPr>
        </p:nvSpPr>
        <p:spPr>
          <a:xfrm>
            <a:off x="3352850" y="3057619"/>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1" name="Text Placeholder 5">
            <a:extLst>
              <a:ext uri="{FF2B5EF4-FFF2-40B4-BE49-F238E27FC236}">
                <a16:creationId xmlns:a16="http://schemas.microsoft.com/office/drawing/2014/main" id="{60CFB026-8EC4-504E-9005-55D17254DB4C}"/>
              </a:ext>
            </a:extLst>
          </p:cNvPr>
          <p:cNvSpPr>
            <a:spLocks noGrp="1"/>
          </p:cNvSpPr>
          <p:nvPr>
            <p:ph type="body" sz="quarter" idx="14" hasCustomPrompt="1"/>
          </p:nvPr>
        </p:nvSpPr>
        <p:spPr>
          <a:xfrm>
            <a:off x="6118537" y="3057619"/>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8FA22EBF-145D-AA4D-9677-A184E6149DFF}"/>
              </a:ext>
            </a:extLst>
          </p:cNvPr>
          <p:cNvSpPr>
            <a:spLocks noGrp="1"/>
          </p:cNvSpPr>
          <p:nvPr>
            <p:ph type="body" sz="quarter" idx="15" hasCustomPrompt="1"/>
          </p:nvPr>
        </p:nvSpPr>
        <p:spPr>
          <a:xfrm>
            <a:off x="8914202" y="3057619"/>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3" name="Text Placeholder 5">
            <a:extLst>
              <a:ext uri="{FF2B5EF4-FFF2-40B4-BE49-F238E27FC236}">
                <a16:creationId xmlns:a16="http://schemas.microsoft.com/office/drawing/2014/main" id="{E397BEFE-70FA-A145-9650-B2BCF2AA3F8E}"/>
              </a:ext>
            </a:extLst>
          </p:cNvPr>
          <p:cNvSpPr>
            <a:spLocks noGrp="1"/>
          </p:cNvSpPr>
          <p:nvPr>
            <p:ph type="body" sz="quarter" idx="16" hasCustomPrompt="1"/>
          </p:nvPr>
        </p:nvSpPr>
        <p:spPr>
          <a:xfrm>
            <a:off x="632135"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18D03643-3709-194F-8269-9FF8B076B379}"/>
              </a:ext>
            </a:extLst>
          </p:cNvPr>
          <p:cNvSpPr>
            <a:spLocks noGrp="1"/>
          </p:cNvSpPr>
          <p:nvPr>
            <p:ph type="body" sz="quarter" idx="17" hasCustomPrompt="1"/>
          </p:nvPr>
        </p:nvSpPr>
        <p:spPr>
          <a:xfrm>
            <a:off x="3352850"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5" name="Text Placeholder 5">
            <a:extLst>
              <a:ext uri="{FF2B5EF4-FFF2-40B4-BE49-F238E27FC236}">
                <a16:creationId xmlns:a16="http://schemas.microsoft.com/office/drawing/2014/main" id="{52E46329-BF89-5C40-A943-E536DAC995A0}"/>
              </a:ext>
            </a:extLst>
          </p:cNvPr>
          <p:cNvSpPr>
            <a:spLocks noGrp="1"/>
          </p:cNvSpPr>
          <p:nvPr>
            <p:ph type="body" sz="quarter" idx="18" hasCustomPrompt="1"/>
          </p:nvPr>
        </p:nvSpPr>
        <p:spPr>
          <a:xfrm>
            <a:off x="6118537"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6" name="Text Placeholder 5">
            <a:extLst>
              <a:ext uri="{FF2B5EF4-FFF2-40B4-BE49-F238E27FC236}">
                <a16:creationId xmlns:a16="http://schemas.microsoft.com/office/drawing/2014/main" id="{6E3E5FD9-2885-9B43-B53E-4F7700368C88}"/>
              </a:ext>
            </a:extLst>
          </p:cNvPr>
          <p:cNvSpPr>
            <a:spLocks noGrp="1"/>
          </p:cNvSpPr>
          <p:nvPr>
            <p:ph type="body" sz="quarter" idx="19" hasCustomPrompt="1"/>
          </p:nvPr>
        </p:nvSpPr>
        <p:spPr>
          <a:xfrm>
            <a:off x="8914202"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15FEE64B-6C80-F24C-9AF1-5CAB4C6085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58927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ercentage-chart">
    <p:bg>
      <p:bgPr>
        <a:solidFill>
          <a:srgbClr val="FFFFFF"/>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DE3FB4-3CD3-3B47-93FF-F2F4DB18142E}"/>
              </a:ext>
            </a:extLst>
          </p:cNvPr>
          <p:cNvSpPr>
            <a:spLocks noGrp="1"/>
          </p:cNvSpPr>
          <p:nvPr>
            <p:ph type="body" sz="quarter" idx="13" hasCustomPrompt="1"/>
          </p:nvPr>
        </p:nvSpPr>
        <p:spPr>
          <a:xfrm>
            <a:off x="1519769" y="2276530"/>
            <a:ext cx="2967567" cy="431045"/>
          </a:xfrm>
        </p:spPr>
        <p:txBody>
          <a:bodyPr anchor="b"/>
          <a:lstStyle>
            <a:lvl1pPr>
              <a:defRPr sz="1100"/>
            </a:lvl1pPr>
            <a:lvl3pPr>
              <a:spcBef>
                <a:spcPts val="0"/>
              </a:spcBef>
              <a:defRPr sz="1320"/>
            </a:lvl3pPr>
          </a:lstStyle>
          <a:p>
            <a:pPr lvl="0"/>
            <a:r>
              <a:rPr lang="en-US"/>
              <a:t>CATEGORY </a:t>
            </a:r>
          </a:p>
        </p:txBody>
      </p:sp>
      <p:sp>
        <p:nvSpPr>
          <p:cNvPr id="20" name="Text Placeholder 4">
            <a:extLst>
              <a:ext uri="{FF2B5EF4-FFF2-40B4-BE49-F238E27FC236}">
                <a16:creationId xmlns:a16="http://schemas.microsoft.com/office/drawing/2014/main" id="{B8BA82AE-57BD-9046-A1F8-0996C4E96D43}"/>
              </a:ext>
            </a:extLst>
          </p:cNvPr>
          <p:cNvSpPr>
            <a:spLocks noGrp="1"/>
          </p:cNvSpPr>
          <p:nvPr>
            <p:ph type="body" sz="quarter" idx="17" hasCustomPrompt="1"/>
          </p:nvPr>
        </p:nvSpPr>
        <p:spPr>
          <a:xfrm>
            <a:off x="4826331" y="2474231"/>
            <a:ext cx="921328" cy="431045"/>
          </a:xfrm>
        </p:spPr>
        <p:txBody>
          <a:bodyPr anchor="b" anchorCtr="0"/>
          <a:lstStyle>
            <a:lvl1pPr>
              <a:defRPr sz="1680"/>
            </a:lvl1pPr>
            <a:lvl3pPr>
              <a:spcBef>
                <a:spcPts val="451"/>
              </a:spcBef>
              <a:defRPr sz="1320"/>
            </a:lvl3pPr>
          </a:lstStyle>
          <a:p>
            <a:pPr lvl="0"/>
            <a:r>
              <a:rPr lang="en-US"/>
              <a:t>XX%</a:t>
            </a:r>
          </a:p>
        </p:txBody>
      </p:sp>
      <p:sp>
        <p:nvSpPr>
          <p:cNvPr id="16" name="Text Placeholder 4">
            <a:extLst>
              <a:ext uri="{FF2B5EF4-FFF2-40B4-BE49-F238E27FC236}">
                <a16:creationId xmlns:a16="http://schemas.microsoft.com/office/drawing/2014/main" id="{532AEC6F-EE13-CF4A-9E5E-196D67352B42}"/>
              </a:ext>
            </a:extLst>
          </p:cNvPr>
          <p:cNvSpPr>
            <a:spLocks noGrp="1"/>
          </p:cNvSpPr>
          <p:nvPr>
            <p:ph type="body" sz="quarter" idx="18" hasCustomPrompt="1"/>
          </p:nvPr>
        </p:nvSpPr>
        <p:spPr>
          <a:xfrm>
            <a:off x="1519769" y="3095927"/>
            <a:ext cx="2967567" cy="431045"/>
          </a:xfrm>
        </p:spPr>
        <p:txBody>
          <a:bodyPr anchor="b"/>
          <a:lstStyle>
            <a:lvl1pPr>
              <a:defRPr sz="1100"/>
            </a:lvl1pPr>
            <a:lvl3pPr>
              <a:spcBef>
                <a:spcPts val="0"/>
              </a:spcBef>
              <a:defRPr sz="1320"/>
            </a:lvl3pPr>
          </a:lstStyle>
          <a:p>
            <a:pPr lvl="0"/>
            <a:r>
              <a:rPr lang="en-US"/>
              <a:t>CATEGORY </a:t>
            </a:r>
          </a:p>
        </p:txBody>
      </p:sp>
      <p:sp>
        <p:nvSpPr>
          <p:cNvPr id="24" name="Text Placeholder 4">
            <a:extLst>
              <a:ext uri="{FF2B5EF4-FFF2-40B4-BE49-F238E27FC236}">
                <a16:creationId xmlns:a16="http://schemas.microsoft.com/office/drawing/2014/main" id="{26A5B9E9-0187-214C-AFD8-84E6B72755F5}"/>
              </a:ext>
            </a:extLst>
          </p:cNvPr>
          <p:cNvSpPr>
            <a:spLocks noGrp="1"/>
          </p:cNvSpPr>
          <p:nvPr>
            <p:ph type="body" sz="quarter" idx="19" hasCustomPrompt="1"/>
          </p:nvPr>
        </p:nvSpPr>
        <p:spPr>
          <a:xfrm>
            <a:off x="4826331" y="3293628"/>
            <a:ext cx="921328" cy="431045"/>
          </a:xfrm>
        </p:spPr>
        <p:txBody>
          <a:bodyPr anchor="b" anchorCtr="0"/>
          <a:lstStyle>
            <a:lvl1pPr>
              <a:defRPr sz="1680"/>
            </a:lvl1pPr>
            <a:lvl3pPr>
              <a:spcBef>
                <a:spcPts val="451"/>
              </a:spcBef>
              <a:defRPr sz="1320"/>
            </a:lvl3pPr>
          </a:lstStyle>
          <a:p>
            <a:pPr lvl="0"/>
            <a:r>
              <a:rPr lang="en-US"/>
              <a:t>XX%</a:t>
            </a:r>
          </a:p>
        </p:txBody>
      </p:sp>
      <p:sp>
        <p:nvSpPr>
          <p:cNvPr id="25" name="Text Placeholder 4">
            <a:extLst>
              <a:ext uri="{FF2B5EF4-FFF2-40B4-BE49-F238E27FC236}">
                <a16:creationId xmlns:a16="http://schemas.microsoft.com/office/drawing/2014/main" id="{39325AE8-BFCF-1B4E-BBC4-29EC3A7FA3B1}"/>
              </a:ext>
            </a:extLst>
          </p:cNvPr>
          <p:cNvSpPr>
            <a:spLocks noGrp="1"/>
          </p:cNvSpPr>
          <p:nvPr>
            <p:ph type="body" sz="quarter" idx="20" hasCustomPrompt="1"/>
          </p:nvPr>
        </p:nvSpPr>
        <p:spPr>
          <a:xfrm>
            <a:off x="1519769" y="3891574"/>
            <a:ext cx="2967567" cy="431045"/>
          </a:xfrm>
        </p:spPr>
        <p:txBody>
          <a:bodyPr anchor="b"/>
          <a:lstStyle>
            <a:lvl1pPr>
              <a:defRPr sz="1100"/>
            </a:lvl1pPr>
            <a:lvl3pPr>
              <a:spcBef>
                <a:spcPts val="0"/>
              </a:spcBef>
              <a:defRPr sz="1320"/>
            </a:lvl3pPr>
          </a:lstStyle>
          <a:p>
            <a:pPr lvl="0"/>
            <a:r>
              <a:rPr lang="en-US"/>
              <a:t>CATEGORY </a:t>
            </a:r>
          </a:p>
        </p:txBody>
      </p:sp>
      <p:sp>
        <p:nvSpPr>
          <p:cNvPr id="26" name="Text Placeholder 4">
            <a:extLst>
              <a:ext uri="{FF2B5EF4-FFF2-40B4-BE49-F238E27FC236}">
                <a16:creationId xmlns:a16="http://schemas.microsoft.com/office/drawing/2014/main" id="{B558C332-EBD9-634C-B595-FEF3A1F511D0}"/>
              </a:ext>
            </a:extLst>
          </p:cNvPr>
          <p:cNvSpPr>
            <a:spLocks noGrp="1"/>
          </p:cNvSpPr>
          <p:nvPr>
            <p:ph type="body" sz="quarter" idx="21" hasCustomPrompt="1"/>
          </p:nvPr>
        </p:nvSpPr>
        <p:spPr>
          <a:xfrm>
            <a:off x="4826331" y="4089275"/>
            <a:ext cx="921328" cy="431045"/>
          </a:xfrm>
        </p:spPr>
        <p:txBody>
          <a:bodyPr anchor="b" anchorCtr="0"/>
          <a:lstStyle>
            <a:lvl1pPr>
              <a:defRPr sz="1680"/>
            </a:lvl1pPr>
            <a:lvl3pPr>
              <a:spcBef>
                <a:spcPts val="451"/>
              </a:spcBef>
              <a:defRPr sz="1320"/>
            </a:lvl3pPr>
          </a:lstStyle>
          <a:p>
            <a:pPr lvl="0"/>
            <a:r>
              <a:rPr lang="en-US"/>
              <a:t>XX%</a:t>
            </a:r>
          </a:p>
        </p:txBody>
      </p:sp>
      <p:sp>
        <p:nvSpPr>
          <p:cNvPr id="27" name="Text Placeholder 4">
            <a:extLst>
              <a:ext uri="{FF2B5EF4-FFF2-40B4-BE49-F238E27FC236}">
                <a16:creationId xmlns:a16="http://schemas.microsoft.com/office/drawing/2014/main" id="{F44D03E0-AC69-B843-BCEF-D20146B0A2D2}"/>
              </a:ext>
            </a:extLst>
          </p:cNvPr>
          <p:cNvSpPr>
            <a:spLocks noGrp="1"/>
          </p:cNvSpPr>
          <p:nvPr>
            <p:ph type="body" sz="quarter" idx="22" hasCustomPrompt="1"/>
          </p:nvPr>
        </p:nvSpPr>
        <p:spPr>
          <a:xfrm>
            <a:off x="1519769" y="4710971"/>
            <a:ext cx="2967567" cy="431045"/>
          </a:xfrm>
        </p:spPr>
        <p:txBody>
          <a:bodyPr anchor="b"/>
          <a:lstStyle>
            <a:lvl1pPr>
              <a:defRPr sz="1100"/>
            </a:lvl1pPr>
            <a:lvl3pPr>
              <a:spcBef>
                <a:spcPts val="0"/>
              </a:spcBef>
              <a:defRPr sz="1320"/>
            </a:lvl3pPr>
          </a:lstStyle>
          <a:p>
            <a:pPr lvl="0"/>
            <a:r>
              <a:rPr lang="en-US"/>
              <a:t>CATEGORY </a:t>
            </a:r>
          </a:p>
        </p:txBody>
      </p:sp>
      <p:sp>
        <p:nvSpPr>
          <p:cNvPr id="28" name="Text Placeholder 4">
            <a:extLst>
              <a:ext uri="{FF2B5EF4-FFF2-40B4-BE49-F238E27FC236}">
                <a16:creationId xmlns:a16="http://schemas.microsoft.com/office/drawing/2014/main" id="{03248C7E-0A16-6E49-A06F-1ED1D6CC35AC}"/>
              </a:ext>
            </a:extLst>
          </p:cNvPr>
          <p:cNvSpPr>
            <a:spLocks noGrp="1"/>
          </p:cNvSpPr>
          <p:nvPr>
            <p:ph type="body" sz="quarter" idx="23" hasCustomPrompt="1"/>
          </p:nvPr>
        </p:nvSpPr>
        <p:spPr>
          <a:xfrm>
            <a:off x="4826331" y="4908672"/>
            <a:ext cx="921328" cy="431045"/>
          </a:xfrm>
        </p:spPr>
        <p:txBody>
          <a:bodyPr anchor="b" anchorCtr="0"/>
          <a:lstStyle>
            <a:lvl1pPr>
              <a:defRPr sz="1680"/>
            </a:lvl1pPr>
            <a:lvl3pPr>
              <a:spcBef>
                <a:spcPts val="451"/>
              </a:spcBef>
              <a:defRPr sz="1320"/>
            </a:lvl3pPr>
          </a:lstStyle>
          <a:p>
            <a:pPr lvl="0"/>
            <a:r>
              <a:rPr lang="en-US"/>
              <a:t>XX%</a:t>
            </a:r>
          </a:p>
        </p:txBody>
      </p:sp>
      <p:sp>
        <p:nvSpPr>
          <p:cNvPr id="29" name="Text Placeholder 4">
            <a:extLst>
              <a:ext uri="{FF2B5EF4-FFF2-40B4-BE49-F238E27FC236}">
                <a16:creationId xmlns:a16="http://schemas.microsoft.com/office/drawing/2014/main" id="{BECB9A24-9D83-6E46-8AB4-F66988C58D2C}"/>
              </a:ext>
            </a:extLst>
          </p:cNvPr>
          <p:cNvSpPr>
            <a:spLocks noGrp="1"/>
          </p:cNvSpPr>
          <p:nvPr>
            <p:ph type="body" sz="quarter" idx="24" hasCustomPrompt="1"/>
          </p:nvPr>
        </p:nvSpPr>
        <p:spPr>
          <a:xfrm>
            <a:off x="1519769" y="5494743"/>
            <a:ext cx="2967567" cy="431045"/>
          </a:xfrm>
        </p:spPr>
        <p:txBody>
          <a:bodyPr anchor="b"/>
          <a:lstStyle>
            <a:lvl1pPr>
              <a:defRPr sz="1100"/>
            </a:lvl1pPr>
            <a:lvl3pPr>
              <a:spcBef>
                <a:spcPts val="0"/>
              </a:spcBef>
              <a:defRPr sz="1320"/>
            </a:lvl3pPr>
          </a:lstStyle>
          <a:p>
            <a:pPr lvl="0"/>
            <a:r>
              <a:rPr lang="en-US"/>
              <a:t>CATEGORY </a:t>
            </a:r>
          </a:p>
        </p:txBody>
      </p:sp>
      <p:sp>
        <p:nvSpPr>
          <p:cNvPr id="30" name="Text Placeholder 4">
            <a:extLst>
              <a:ext uri="{FF2B5EF4-FFF2-40B4-BE49-F238E27FC236}">
                <a16:creationId xmlns:a16="http://schemas.microsoft.com/office/drawing/2014/main" id="{FA3417DE-59FF-A248-A925-BFA8D1E86C96}"/>
              </a:ext>
            </a:extLst>
          </p:cNvPr>
          <p:cNvSpPr>
            <a:spLocks noGrp="1"/>
          </p:cNvSpPr>
          <p:nvPr>
            <p:ph type="body" sz="quarter" idx="25" hasCustomPrompt="1"/>
          </p:nvPr>
        </p:nvSpPr>
        <p:spPr>
          <a:xfrm>
            <a:off x="4826331" y="5692444"/>
            <a:ext cx="921328" cy="431045"/>
          </a:xfrm>
        </p:spPr>
        <p:txBody>
          <a:bodyPr anchor="b" anchorCtr="0"/>
          <a:lstStyle>
            <a:lvl1pPr>
              <a:defRPr sz="1680"/>
            </a:lvl1pPr>
            <a:lvl3pPr>
              <a:spcBef>
                <a:spcPts val="451"/>
              </a:spcBef>
              <a:defRPr sz="1320"/>
            </a:lvl3pPr>
          </a:lstStyle>
          <a:p>
            <a:pPr lvl="0"/>
            <a:r>
              <a:rPr lang="en-US"/>
              <a:t>XX%</a:t>
            </a:r>
          </a:p>
        </p:txBody>
      </p:sp>
      <p:sp>
        <p:nvSpPr>
          <p:cNvPr id="31" name="Text Placeholder 4">
            <a:extLst>
              <a:ext uri="{FF2B5EF4-FFF2-40B4-BE49-F238E27FC236}">
                <a16:creationId xmlns:a16="http://schemas.microsoft.com/office/drawing/2014/main" id="{7548ABA6-4180-3745-93B8-F105EDCC4728}"/>
              </a:ext>
            </a:extLst>
          </p:cNvPr>
          <p:cNvSpPr>
            <a:spLocks noGrp="1"/>
          </p:cNvSpPr>
          <p:nvPr>
            <p:ph type="body" sz="quarter" idx="26" hasCustomPrompt="1"/>
          </p:nvPr>
        </p:nvSpPr>
        <p:spPr>
          <a:xfrm>
            <a:off x="6887415" y="2276530"/>
            <a:ext cx="2967567" cy="431045"/>
          </a:xfrm>
        </p:spPr>
        <p:txBody>
          <a:bodyPr anchor="b"/>
          <a:lstStyle>
            <a:lvl1pPr>
              <a:defRPr sz="1100"/>
            </a:lvl1pPr>
            <a:lvl3pPr>
              <a:spcBef>
                <a:spcPts val="0"/>
              </a:spcBef>
              <a:defRPr sz="1320"/>
            </a:lvl3pPr>
          </a:lstStyle>
          <a:p>
            <a:pPr lvl="0"/>
            <a:r>
              <a:rPr lang="en-US"/>
              <a:t>CATEGORY </a:t>
            </a:r>
          </a:p>
        </p:txBody>
      </p:sp>
      <p:sp>
        <p:nvSpPr>
          <p:cNvPr id="32" name="Text Placeholder 4">
            <a:extLst>
              <a:ext uri="{FF2B5EF4-FFF2-40B4-BE49-F238E27FC236}">
                <a16:creationId xmlns:a16="http://schemas.microsoft.com/office/drawing/2014/main" id="{E5D970D8-B718-8145-A2F9-9959D72030CE}"/>
              </a:ext>
            </a:extLst>
          </p:cNvPr>
          <p:cNvSpPr>
            <a:spLocks noGrp="1"/>
          </p:cNvSpPr>
          <p:nvPr>
            <p:ph type="body" sz="quarter" idx="27" hasCustomPrompt="1"/>
          </p:nvPr>
        </p:nvSpPr>
        <p:spPr>
          <a:xfrm>
            <a:off x="10193977" y="2474231"/>
            <a:ext cx="921328" cy="431045"/>
          </a:xfrm>
        </p:spPr>
        <p:txBody>
          <a:bodyPr anchor="b" anchorCtr="0"/>
          <a:lstStyle>
            <a:lvl1pPr>
              <a:defRPr sz="1680"/>
            </a:lvl1pPr>
            <a:lvl3pPr>
              <a:spcBef>
                <a:spcPts val="451"/>
              </a:spcBef>
              <a:defRPr sz="1320"/>
            </a:lvl3pPr>
          </a:lstStyle>
          <a:p>
            <a:pPr lvl="0"/>
            <a:r>
              <a:rPr lang="en-US"/>
              <a:t>XX%</a:t>
            </a:r>
          </a:p>
        </p:txBody>
      </p:sp>
      <p:sp>
        <p:nvSpPr>
          <p:cNvPr id="33" name="Text Placeholder 4">
            <a:extLst>
              <a:ext uri="{FF2B5EF4-FFF2-40B4-BE49-F238E27FC236}">
                <a16:creationId xmlns:a16="http://schemas.microsoft.com/office/drawing/2014/main" id="{059214CE-F387-9A4B-9EBB-5252FF522B04}"/>
              </a:ext>
            </a:extLst>
          </p:cNvPr>
          <p:cNvSpPr>
            <a:spLocks noGrp="1"/>
          </p:cNvSpPr>
          <p:nvPr>
            <p:ph type="body" sz="quarter" idx="28" hasCustomPrompt="1"/>
          </p:nvPr>
        </p:nvSpPr>
        <p:spPr>
          <a:xfrm>
            <a:off x="6887415" y="3095927"/>
            <a:ext cx="2967567" cy="431045"/>
          </a:xfrm>
        </p:spPr>
        <p:txBody>
          <a:bodyPr anchor="b"/>
          <a:lstStyle>
            <a:lvl1pPr>
              <a:defRPr sz="1100"/>
            </a:lvl1pPr>
            <a:lvl3pPr>
              <a:spcBef>
                <a:spcPts val="0"/>
              </a:spcBef>
              <a:defRPr sz="1320"/>
            </a:lvl3pPr>
          </a:lstStyle>
          <a:p>
            <a:pPr lvl="0"/>
            <a:r>
              <a:rPr lang="en-US"/>
              <a:t>CATEGORY </a:t>
            </a:r>
          </a:p>
        </p:txBody>
      </p:sp>
      <p:sp>
        <p:nvSpPr>
          <p:cNvPr id="34" name="Text Placeholder 4">
            <a:extLst>
              <a:ext uri="{FF2B5EF4-FFF2-40B4-BE49-F238E27FC236}">
                <a16:creationId xmlns:a16="http://schemas.microsoft.com/office/drawing/2014/main" id="{A151D5F1-C2D5-8C4A-B8C8-DF25F5C1AA0C}"/>
              </a:ext>
            </a:extLst>
          </p:cNvPr>
          <p:cNvSpPr>
            <a:spLocks noGrp="1"/>
          </p:cNvSpPr>
          <p:nvPr>
            <p:ph type="body" sz="quarter" idx="29" hasCustomPrompt="1"/>
          </p:nvPr>
        </p:nvSpPr>
        <p:spPr>
          <a:xfrm>
            <a:off x="10193977" y="3293628"/>
            <a:ext cx="921328" cy="431045"/>
          </a:xfrm>
        </p:spPr>
        <p:txBody>
          <a:bodyPr anchor="b" anchorCtr="0"/>
          <a:lstStyle>
            <a:lvl1pPr>
              <a:defRPr sz="1680"/>
            </a:lvl1pPr>
            <a:lvl3pPr>
              <a:spcBef>
                <a:spcPts val="451"/>
              </a:spcBef>
              <a:defRPr sz="1320"/>
            </a:lvl3pPr>
          </a:lstStyle>
          <a:p>
            <a:pPr lvl="0"/>
            <a:r>
              <a:rPr lang="en-US"/>
              <a:t>XX%</a:t>
            </a:r>
          </a:p>
        </p:txBody>
      </p:sp>
      <p:sp>
        <p:nvSpPr>
          <p:cNvPr id="35" name="Text Placeholder 4">
            <a:extLst>
              <a:ext uri="{FF2B5EF4-FFF2-40B4-BE49-F238E27FC236}">
                <a16:creationId xmlns:a16="http://schemas.microsoft.com/office/drawing/2014/main" id="{74091CB7-86FB-1444-A755-FDF92E261336}"/>
              </a:ext>
            </a:extLst>
          </p:cNvPr>
          <p:cNvSpPr>
            <a:spLocks noGrp="1"/>
          </p:cNvSpPr>
          <p:nvPr>
            <p:ph type="body" sz="quarter" idx="30" hasCustomPrompt="1"/>
          </p:nvPr>
        </p:nvSpPr>
        <p:spPr>
          <a:xfrm>
            <a:off x="6887415" y="3891574"/>
            <a:ext cx="2967567" cy="431045"/>
          </a:xfrm>
        </p:spPr>
        <p:txBody>
          <a:bodyPr anchor="b"/>
          <a:lstStyle>
            <a:lvl1pPr>
              <a:defRPr sz="1100"/>
            </a:lvl1pPr>
            <a:lvl3pPr>
              <a:spcBef>
                <a:spcPts val="0"/>
              </a:spcBef>
              <a:defRPr sz="1320"/>
            </a:lvl3pPr>
          </a:lstStyle>
          <a:p>
            <a:pPr lvl="0"/>
            <a:r>
              <a:rPr lang="en-US"/>
              <a:t>CATEGORY </a:t>
            </a:r>
          </a:p>
        </p:txBody>
      </p:sp>
      <p:sp>
        <p:nvSpPr>
          <p:cNvPr id="36" name="Text Placeholder 4">
            <a:extLst>
              <a:ext uri="{FF2B5EF4-FFF2-40B4-BE49-F238E27FC236}">
                <a16:creationId xmlns:a16="http://schemas.microsoft.com/office/drawing/2014/main" id="{8A1BC6D4-CE9F-524F-B7E7-A537B72ED557}"/>
              </a:ext>
            </a:extLst>
          </p:cNvPr>
          <p:cNvSpPr>
            <a:spLocks noGrp="1"/>
          </p:cNvSpPr>
          <p:nvPr>
            <p:ph type="body" sz="quarter" idx="31" hasCustomPrompt="1"/>
          </p:nvPr>
        </p:nvSpPr>
        <p:spPr>
          <a:xfrm>
            <a:off x="10193977" y="4089275"/>
            <a:ext cx="921328" cy="431045"/>
          </a:xfrm>
        </p:spPr>
        <p:txBody>
          <a:bodyPr anchor="b" anchorCtr="0"/>
          <a:lstStyle>
            <a:lvl1pPr>
              <a:defRPr sz="1680"/>
            </a:lvl1pPr>
            <a:lvl3pPr>
              <a:spcBef>
                <a:spcPts val="451"/>
              </a:spcBef>
              <a:defRPr sz="1320"/>
            </a:lvl3pPr>
          </a:lstStyle>
          <a:p>
            <a:pPr lvl="0"/>
            <a:r>
              <a:rPr lang="en-US"/>
              <a:t>XX%</a:t>
            </a:r>
          </a:p>
        </p:txBody>
      </p:sp>
      <p:sp>
        <p:nvSpPr>
          <p:cNvPr id="37" name="Text Placeholder 4">
            <a:extLst>
              <a:ext uri="{FF2B5EF4-FFF2-40B4-BE49-F238E27FC236}">
                <a16:creationId xmlns:a16="http://schemas.microsoft.com/office/drawing/2014/main" id="{0C9F2F89-A12E-7A4A-9D0C-88C4D66740AE}"/>
              </a:ext>
            </a:extLst>
          </p:cNvPr>
          <p:cNvSpPr>
            <a:spLocks noGrp="1"/>
          </p:cNvSpPr>
          <p:nvPr>
            <p:ph type="body" sz="quarter" idx="32" hasCustomPrompt="1"/>
          </p:nvPr>
        </p:nvSpPr>
        <p:spPr>
          <a:xfrm>
            <a:off x="6887415" y="4710971"/>
            <a:ext cx="2967567" cy="431045"/>
          </a:xfrm>
        </p:spPr>
        <p:txBody>
          <a:bodyPr anchor="b"/>
          <a:lstStyle>
            <a:lvl1pPr>
              <a:defRPr sz="1100"/>
            </a:lvl1pPr>
            <a:lvl3pPr>
              <a:spcBef>
                <a:spcPts val="0"/>
              </a:spcBef>
              <a:defRPr sz="1320"/>
            </a:lvl3pPr>
          </a:lstStyle>
          <a:p>
            <a:pPr lvl="0"/>
            <a:r>
              <a:rPr lang="en-US"/>
              <a:t>CATEGORY </a:t>
            </a:r>
          </a:p>
        </p:txBody>
      </p:sp>
      <p:sp>
        <p:nvSpPr>
          <p:cNvPr id="38" name="Text Placeholder 4">
            <a:extLst>
              <a:ext uri="{FF2B5EF4-FFF2-40B4-BE49-F238E27FC236}">
                <a16:creationId xmlns:a16="http://schemas.microsoft.com/office/drawing/2014/main" id="{BF667545-D9E1-6541-8F79-5225990984FA}"/>
              </a:ext>
            </a:extLst>
          </p:cNvPr>
          <p:cNvSpPr>
            <a:spLocks noGrp="1"/>
          </p:cNvSpPr>
          <p:nvPr>
            <p:ph type="body" sz="quarter" idx="33" hasCustomPrompt="1"/>
          </p:nvPr>
        </p:nvSpPr>
        <p:spPr>
          <a:xfrm>
            <a:off x="10193977" y="4908672"/>
            <a:ext cx="921328" cy="431045"/>
          </a:xfrm>
        </p:spPr>
        <p:txBody>
          <a:bodyPr anchor="b" anchorCtr="0"/>
          <a:lstStyle>
            <a:lvl1pPr>
              <a:defRPr sz="1680"/>
            </a:lvl1pPr>
            <a:lvl3pPr>
              <a:spcBef>
                <a:spcPts val="451"/>
              </a:spcBef>
              <a:defRPr sz="1320"/>
            </a:lvl3pPr>
          </a:lstStyle>
          <a:p>
            <a:pPr lvl="0"/>
            <a:r>
              <a:rPr lang="en-US"/>
              <a:t>XX%</a:t>
            </a:r>
          </a:p>
        </p:txBody>
      </p:sp>
      <p:sp>
        <p:nvSpPr>
          <p:cNvPr id="39" name="Text Placeholder 4">
            <a:extLst>
              <a:ext uri="{FF2B5EF4-FFF2-40B4-BE49-F238E27FC236}">
                <a16:creationId xmlns:a16="http://schemas.microsoft.com/office/drawing/2014/main" id="{BFEEA72C-064B-174F-B108-27813CD5B0D1}"/>
              </a:ext>
            </a:extLst>
          </p:cNvPr>
          <p:cNvSpPr>
            <a:spLocks noGrp="1"/>
          </p:cNvSpPr>
          <p:nvPr>
            <p:ph type="body" sz="quarter" idx="34" hasCustomPrompt="1"/>
          </p:nvPr>
        </p:nvSpPr>
        <p:spPr>
          <a:xfrm>
            <a:off x="6887415" y="5494743"/>
            <a:ext cx="2967567" cy="431045"/>
          </a:xfrm>
        </p:spPr>
        <p:txBody>
          <a:bodyPr anchor="b"/>
          <a:lstStyle>
            <a:lvl1pPr>
              <a:defRPr sz="1100"/>
            </a:lvl1pPr>
            <a:lvl3pPr>
              <a:spcBef>
                <a:spcPts val="0"/>
              </a:spcBef>
              <a:defRPr sz="1320"/>
            </a:lvl3pPr>
          </a:lstStyle>
          <a:p>
            <a:pPr lvl="0"/>
            <a:r>
              <a:rPr lang="en-US"/>
              <a:t>CATEGORY </a:t>
            </a:r>
          </a:p>
        </p:txBody>
      </p:sp>
      <p:sp>
        <p:nvSpPr>
          <p:cNvPr id="40" name="Text Placeholder 4">
            <a:extLst>
              <a:ext uri="{FF2B5EF4-FFF2-40B4-BE49-F238E27FC236}">
                <a16:creationId xmlns:a16="http://schemas.microsoft.com/office/drawing/2014/main" id="{5AEFE59F-3A70-4B4E-8F16-79BE63958455}"/>
              </a:ext>
            </a:extLst>
          </p:cNvPr>
          <p:cNvSpPr>
            <a:spLocks noGrp="1"/>
          </p:cNvSpPr>
          <p:nvPr>
            <p:ph type="body" sz="quarter" idx="35" hasCustomPrompt="1"/>
          </p:nvPr>
        </p:nvSpPr>
        <p:spPr>
          <a:xfrm>
            <a:off x="10193977" y="5692444"/>
            <a:ext cx="921328" cy="431045"/>
          </a:xfrm>
        </p:spPr>
        <p:txBody>
          <a:bodyPr anchor="b" anchorCtr="0"/>
          <a:lstStyle>
            <a:lvl1pPr>
              <a:defRPr sz="1680"/>
            </a:lvl1pPr>
            <a:lvl3pPr>
              <a:spcBef>
                <a:spcPts val="451"/>
              </a:spcBef>
              <a:defRPr sz="1320"/>
            </a:lvl3pPr>
          </a:lstStyle>
          <a:p>
            <a:pPr lvl="0"/>
            <a:r>
              <a:rPr lang="en-US"/>
              <a:t>XX%</a:t>
            </a:r>
          </a:p>
        </p:txBody>
      </p:sp>
      <p:sp>
        <p:nvSpPr>
          <p:cNvPr id="41" name="Title 1">
            <a:extLst>
              <a:ext uri="{FF2B5EF4-FFF2-40B4-BE49-F238E27FC236}">
                <a16:creationId xmlns:a16="http://schemas.microsoft.com/office/drawing/2014/main" id="{4F4460C3-D188-B249-96B0-78D08CA78662}"/>
              </a:ext>
            </a:extLst>
          </p:cNvPr>
          <p:cNvSpPr txBox="1">
            <a:spLocks/>
          </p:cNvSpPr>
          <p:nvPr userDrawn="1"/>
        </p:nvSpPr>
        <p:spPr>
          <a:xfrm>
            <a:off x="6887416" y="1165557"/>
            <a:ext cx="3194737" cy="746371"/>
          </a:xfrm>
          <a:prstGeom prst="rect">
            <a:avLst/>
          </a:prstGeom>
        </p:spPr>
        <p:txBody>
          <a:bodyPr vert="horz" lIns="91440" tIns="45720" rIns="91440" bIns="45720" rtlCol="0" anchor="ctr">
            <a:noAutofit/>
          </a:bodyPr>
          <a:lstStyle>
            <a:lvl1pPr algn="l" defTabSz="914406" rtl="0" eaLnBrk="1" latinLnBrk="0" hangingPunct="1">
              <a:lnSpc>
                <a:spcPct val="90000"/>
              </a:lnSpc>
              <a:spcBef>
                <a:spcPct val="0"/>
              </a:spcBef>
              <a:buNone/>
              <a:defRPr sz="2100" b="1" kern="1200">
                <a:solidFill>
                  <a:schemeClr val="tx1"/>
                </a:solidFill>
                <a:latin typeface="+mj-lt"/>
                <a:ea typeface="+mj-ea"/>
                <a:cs typeface="+mj-cs"/>
              </a:defRPr>
            </a:lvl1pPr>
          </a:lstStyle>
          <a:p>
            <a:endParaRPr lang="en-US" sz="2100"/>
          </a:p>
        </p:txBody>
      </p:sp>
      <p:sp>
        <p:nvSpPr>
          <p:cNvPr id="4" name="Text Placeholder 3">
            <a:extLst>
              <a:ext uri="{FF2B5EF4-FFF2-40B4-BE49-F238E27FC236}">
                <a16:creationId xmlns:a16="http://schemas.microsoft.com/office/drawing/2014/main" id="{09BD995C-60D2-8A40-B84B-1E3E1C953E38}"/>
              </a:ext>
            </a:extLst>
          </p:cNvPr>
          <p:cNvSpPr>
            <a:spLocks noGrp="1"/>
          </p:cNvSpPr>
          <p:nvPr>
            <p:ph type="body" sz="quarter" idx="36"/>
          </p:nvPr>
        </p:nvSpPr>
        <p:spPr>
          <a:xfrm>
            <a:off x="6874000" y="1323220"/>
            <a:ext cx="4204421" cy="431045"/>
          </a:xfrm>
        </p:spPr>
        <p:txBody>
          <a:bodyPr/>
          <a:lstStyle/>
          <a:p>
            <a:pPr lvl="0"/>
            <a:r>
              <a:rPr lang="en-US"/>
              <a:t>Click to edit Master text</a:t>
            </a:r>
          </a:p>
        </p:txBody>
      </p:sp>
      <p:sp>
        <p:nvSpPr>
          <p:cNvPr id="42" name="Text Placeholder 3">
            <a:extLst>
              <a:ext uri="{FF2B5EF4-FFF2-40B4-BE49-F238E27FC236}">
                <a16:creationId xmlns:a16="http://schemas.microsoft.com/office/drawing/2014/main" id="{5434D41D-4F66-5844-AEB3-AD172CF1BEDC}"/>
              </a:ext>
            </a:extLst>
          </p:cNvPr>
          <p:cNvSpPr>
            <a:spLocks noGrp="1"/>
          </p:cNvSpPr>
          <p:nvPr>
            <p:ph type="body" sz="quarter" idx="37"/>
          </p:nvPr>
        </p:nvSpPr>
        <p:spPr>
          <a:xfrm>
            <a:off x="1506354" y="1323220"/>
            <a:ext cx="4204421" cy="431045"/>
          </a:xfrm>
        </p:spPr>
        <p:txBody>
          <a:bodyPr/>
          <a:lstStyle/>
          <a:p>
            <a:pPr lvl="0"/>
            <a:r>
              <a:rPr lang="en-US"/>
              <a:t>Click to edit Master text</a:t>
            </a:r>
          </a:p>
        </p:txBody>
      </p:sp>
    </p:spTree>
    <p:extLst>
      <p:ext uri="{BB962C8B-B14F-4D97-AF65-F5344CB8AC3E}">
        <p14:creationId xmlns:p14="http://schemas.microsoft.com/office/powerpoint/2010/main" val="1932813151"/>
      </p:ext>
    </p:extLst>
  </p:cSld>
  <p:clrMapOvr>
    <a:masterClrMapping/>
  </p:clrMapOvr>
  <p:extLst>
    <p:ext uri="{DCECCB84-F9BA-43D5-87BE-67443E8EF086}">
      <p15:sldGuideLst xmlns:p15="http://schemas.microsoft.com/office/powerpoint/2012/main">
        <p15:guide id="1" orient="horz" pos="2808">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ackground-Image-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Tree>
    <p:extLst>
      <p:ext uri="{BB962C8B-B14F-4D97-AF65-F5344CB8AC3E}">
        <p14:creationId xmlns:p14="http://schemas.microsoft.com/office/powerpoint/2010/main" val="3185587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TitleLeft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2" y="0"/>
            <a:ext cx="52959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5" name="Title 1">
            <a:extLst>
              <a:ext uri="{FF2B5EF4-FFF2-40B4-BE49-F238E27FC236}">
                <a16:creationId xmlns:a16="http://schemas.microsoft.com/office/drawing/2014/main" id="{81B283DA-DA63-2646-AFD1-610714BE01C9}"/>
              </a:ext>
            </a:extLst>
          </p:cNvPr>
          <p:cNvSpPr>
            <a:spLocks noGrp="1"/>
          </p:cNvSpPr>
          <p:nvPr>
            <p:ph type="title" hasCustomPrompt="1"/>
          </p:nvPr>
        </p:nvSpPr>
        <p:spPr>
          <a:xfrm>
            <a:off x="594517" y="2"/>
            <a:ext cx="4038443" cy="6857999"/>
          </a:xfrm>
          <a:prstGeom prst="rect">
            <a:avLst/>
          </a:prstGeom>
        </p:spPr>
        <p:txBody>
          <a:bodyPr vert="horz" anchor="ctr">
            <a:normAutofit/>
          </a:bodyPr>
          <a:lstStyle>
            <a:lvl1pPr algn="l">
              <a:lnSpc>
                <a:spcPct val="100000"/>
              </a:lnSpc>
              <a:defRPr sz="3600" b="1" i="0">
                <a:solidFill>
                  <a:srgbClr val="FFFFFF"/>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229DEB7C-E644-0341-A531-3305D09896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11" name="Text Placeholder 5">
            <a:extLst>
              <a:ext uri="{FF2B5EF4-FFF2-40B4-BE49-F238E27FC236}">
                <a16:creationId xmlns:a16="http://schemas.microsoft.com/office/drawing/2014/main" id="{816B0A67-625D-7144-B7CF-221BD46AAD97}"/>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48E11E17-2F14-2C45-917D-DC64DE8F2CF4}"/>
              </a:ext>
            </a:extLst>
          </p:cNvPr>
          <p:cNvSpPr>
            <a:spLocks noGrp="1"/>
          </p:cNvSpPr>
          <p:nvPr>
            <p:ph type="body" sz="quarter" idx="13" hasCustomPrompt="1"/>
          </p:nvPr>
        </p:nvSpPr>
        <p:spPr>
          <a:xfrm>
            <a:off x="670563" y="2353528"/>
            <a:ext cx="3330363" cy="334433"/>
          </a:xfrm>
          <a:prstGeom prst="rect">
            <a:avLst/>
          </a:prstGeom>
        </p:spPr>
        <p:txBody>
          <a:bodyPr/>
          <a:lstStyle>
            <a:lvl1pPr marL="0" indent="0">
              <a:buNone/>
              <a:defRPr sz="1300" spc="267" baseline="0">
                <a:solidFill>
                  <a:schemeClr val="bg2"/>
                </a:solidFill>
              </a:defRPr>
            </a:lvl1pPr>
          </a:lstStyle>
          <a:p>
            <a:pPr lvl="0"/>
            <a:r>
              <a:rPr lang="en-US"/>
              <a:t>CLICK TO EDIT</a:t>
            </a:r>
          </a:p>
        </p:txBody>
      </p:sp>
    </p:spTree>
    <p:extLst>
      <p:ext uri="{BB962C8B-B14F-4D97-AF65-F5344CB8AC3E}">
        <p14:creationId xmlns:p14="http://schemas.microsoft.com/office/powerpoint/2010/main" val="809390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TitleLeftSk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2" y="0"/>
            <a:ext cx="5295900" cy="6858000"/>
          </a:xfrm>
          <a:prstGeom prst="rect">
            <a:avLst/>
          </a:prstGeom>
          <a:solidFill>
            <a:srgbClr val="D0E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5" name="Title 1">
            <a:extLst>
              <a:ext uri="{FF2B5EF4-FFF2-40B4-BE49-F238E27FC236}">
                <a16:creationId xmlns:a16="http://schemas.microsoft.com/office/drawing/2014/main" id="{81B283DA-DA63-2646-AFD1-610714BE01C9}"/>
              </a:ext>
            </a:extLst>
          </p:cNvPr>
          <p:cNvSpPr>
            <a:spLocks noGrp="1"/>
          </p:cNvSpPr>
          <p:nvPr>
            <p:ph type="title" hasCustomPrompt="1"/>
          </p:nvPr>
        </p:nvSpPr>
        <p:spPr>
          <a:xfrm>
            <a:off x="594517" y="2"/>
            <a:ext cx="4038443" cy="6857999"/>
          </a:xfrm>
          <a:prstGeom prst="rect">
            <a:avLst/>
          </a:prstGeom>
        </p:spPr>
        <p:txBody>
          <a:bodyPr vert="horz" anchor="ctr">
            <a:normAutofit/>
          </a:bodyPr>
          <a:lstStyle>
            <a:lvl1pPr algn="l">
              <a:lnSpc>
                <a:spcPct val="100000"/>
              </a:lnSpc>
              <a:defRPr sz="3600" b="1" i="0">
                <a:solidFill>
                  <a:schemeClr val="tx1"/>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229DEB7C-E644-0341-A531-3305D09896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11" name="Text Placeholder 5">
            <a:extLst>
              <a:ext uri="{FF2B5EF4-FFF2-40B4-BE49-F238E27FC236}">
                <a16:creationId xmlns:a16="http://schemas.microsoft.com/office/drawing/2014/main" id="{DA89EC10-9826-0146-953A-2C94ABC31B19}"/>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C16F7216-CDCD-FB4C-B32E-172580D3C156}"/>
              </a:ext>
            </a:extLst>
          </p:cNvPr>
          <p:cNvSpPr>
            <a:spLocks noGrp="1"/>
          </p:cNvSpPr>
          <p:nvPr>
            <p:ph type="body" sz="quarter" idx="13" hasCustomPrompt="1"/>
          </p:nvPr>
        </p:nvSpPr>
        <p:spPr>
          <a:xfrm>
            <a:off x="670563" y="235352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4563690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ontent-TitleLeftFore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2" y="0"/>
            <a:ext cx="52959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 name="Title 1"/>
          <p:cNvSpPr>
            <a:spLocks noGrp="1"/>
          </p:cNvSpPr>
          <p:nvPr>
            <p:ph type="title" hasCustomPrompt="1"/>
          </p:nvPr>
        </p:nvSpPr>
        <p:spPr>
          <a:xfrm>
            <a:off x="594517" y="2"/>
            <a:ext cx="4038443" cy="6857999"/>
          </a:xfrm>
          <a:prstGeom prst="rect">
            <a:avLst/>
          </a:prstGeom>
        </p:spPr>
        <p:txBody>
          <a:bodyPr vert="horz" anchor="ctr">
            <a:normAutofit/>
          </a:bodyPr>
          <a:lstStyle>
            <a:lvl1pPr algn="l">
              <a:lnSpc>
                <a:spcPct val="100000"/>
              </a:lnSpc>
              <a:defRPr sz="3600" b="1" i="0">
                <a:solidFill>
                  <a:schemeClr val="accent2"/>
                </a:solidFill>
                <a:latin typeface="Arial" panose="020B0604020202020204" pitchFamily="34" charset="0"/>
                <a:cs typeface="Arial" panose="020B0604020202020204" pitchFamily="34" charset="0"/>
              </a:defRPr>
            </a:lvl1pPr>
          </a:lstStyle>
          <a:p>
            <a:r>
              <a:rPr lang="en-US"/>
              <a:t>Place information here</a:t>
            </a:r>
          </a:p>
        </p:txBody>
      </p:sp>
      <p:pic>
        <p:nvPicPr>
          <p:cNvPr id="7" name="Picture 6">
            <a:extLst>
              <a:ext uri="{FF2B5EF4-FFF2-40B4-BE49-F238E27FC236}">
                <a16:creationId xmlns:a16="http://schemas.microsoft.com/office/drawing/2014/main" id="{1DB36521-CA55-794D-BF68-B6CD4C89F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11" name="Text Placeholder 5">
            <a:extLst>
              <a:ext uri="{FF2B5EF4-FFF2-40B4-BE49-F238E27FC236}">
                <a16:creationId xmlns:a16="http://schemas.microsoft.com/office/drawing/2014/main" id="{6CE7E8AA-D449-AB4A-AB90-5E33A94752B7}"/>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8F8CD3B8-2573-A343-B7DF-040255649741}"/>
              </a:ext>
            </a:extLst>
          </p:cNvPr>
          <p:cNvSpPr>
            <a:spLocks noGrp="1"/>
          </p:cNvSpPr>
          <p:nvPr>
            <p:ph type="body" sz="quarter" idx="13" hasCustomPrompt="1"/>
          </p:nvPr>
        </p:nvSpPr>
        <p:spPr>
          <a:xfrm>
            <a:off x="670563" y="2353528"/>
            <a:ext cx="3330363" cy="334433"/>
          </a:xfrm>
          <a:prstGeom prst="rect">
            <a:avLst/>
          </a:prstGeom>
        </p:spPr>
        <p:txBody>
          <a:bodyPr/>
          <a:lstStyle>
            <a:lvl1pPr marL="0" indent="0">
              <a:buNone/>
              <a:defRPr sz="1300" spc="267" baseline="0">
                <a:solidFill>
                  <a:schemeClr val="accent4"/>
                </a:solidFill>
              </a:defRPr>
            </a:lvl1pPr>
          </a:lstStyle>
          <a:p>
            <a:pPr lvl="0"/>
            <a:r>
              <a:rPr lang="en-US"/>
              <a:t>CLICK TO EDIT</a:t>
            </a:r>
          </a:p>
        </p:txBody>
      </p:sp>
    </p:spTree>
    <p:extLst>
      <p:ext uri="{BB962C8B-B14F-4D97-AF65-F5344CB8AC3E}">
        <p14:creationId xmlns:p14="http://schemas.microsoft.com/office/powerpoint/2010/main" val="20738977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ent-TitleLeftLim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2" y="0"/>
            <a:ext cx="52959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b="1"/>
          </a:p>
        </p:txBody>
      </p:sp>
      <p:sp>
        <p:nvSpPr>
          <p:cNvPr id="2" name="Title 1"/>
          <p:cNvSpPr>
            <a:spLocks noGrp="1"/>
          </p:cNvSpPr>
          <p:nvPr>
            <p:ph type="title" hasCustomPrompt="1"/>
          </p:nvPr>
        </p:nvSpPr>
        <p:spPr>
          <a:xfrm>
            <a:off x="594517" y="2"/>
            <a:ext cx="4038443" cy="6857999"/>
          </a:xfrm>
          <a:prstGeom prst="rect">
            <a:avLst/>
          </a:prstGeom>
        </p:spPr>
        <p:txBody>
          <a:bodyPr vert="horz" anchor="ctr">
            <a:normAutofit/>
          </a:bodyPr>
          <a:lstStyle>
            <a:lvl1pPr algn="l">
              <a:lnSpc>
                <a:spcPct val="100000"/>
              </a:lnSpc>
              <a:defRPr sz="3600" b="1" i="0">
                <a:solidFill>
                  <a:schemeClr val="bg1"/>
                </a:solidFill>
                <a:latin typeface="Arial" panose="020B0604020202020204" pitchFamily="34" charset="0"/>
                <a:cs typeface="Arial" panose="020B0604020202020204" pitchFamily="34" charset="0"/>
              </a:defRPr>
            </a:lvl1pPr>
          </a:lstStyle>
          <a:p>
            <a:r>
              <a:rPr lang="en-US"/>
              <a:t>Place information here</a:t>
            </a:r>
          </a:p>
        </p:txBody>
      </p:sp>
      <p:pic>
        <p:nvPicPr>
          <p:cNvPr id="7" name="Picture 6">
            <a:extLst>
              <a:ext uri="{FF2B5EF4-FFF2-40B4-BE49-F238E27FC236}">
                <a16:creationId xmlns:a16="http://schemas.microsoft.com/office/drawing/2014/main" id="{1DB36521-CA55-794D-BF68-B6CD4C89F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11" name="Text Placeholder 5">
            <a:extLst>
              <a:ext uri="{FF2B5EF4-FFF2-40B4-BE49-F238E27FC236}">
                <a16:creationId xmlns:a16="http://schemas.microsoft.com/office/drawing/2014/main" id="{EFBAA995-EE9D-BF4B-967B-3727ACD00C60}"/>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3DFDE381-B655-DA4A-A003-AD66B4A14E50}"/>
              </a:ext>
            </a:extLst>
          </p:cNvPr>
          <p:cNvSpPr>
            <a:spLocks noGrp="1"/>
          </p:cNvSpPr>
          <p:nvPr>
            <p:ph type="body" sz="quarter" idx="13" hasCustomPrompt="1"/>
          </p:nvPr>
        </p:nvSpPr>
        <p:spPr>
          <a:xfrm>
            <a:off x="670563" y="2353528"/>
            <a:ext cx="3330363" cy="334433"/>
          </a:xfrm>
          <a:prstGeom prst="rect">
            <a:avLst/>
          </a:prstGeom>
        </p:spPr>
        <p:txBody>
          <a:bodyPr/>
          <a:lstStyle>
            <a:lvl1pPr marL="0" indent="0">
              <a:buNone/>
              <a:defRPr sz="1300" spc="267" baseline="0">
                <a:solidFill>
                  <a:schemeClr val="accent2"/>
                </a:solidFill>
              </a:defRPr>
            </a:lvl1pPr>
          </a:lstStyle>
          <a:p>
            <a:pPr lvl="0"/>
            <a:r>
              <a:rPr lang="en-US"/>
              <a:t>CLICK TO EDIT</a:t>
            </a:r>
          </a:p>
        </p:txBody>
      </p:sp>
    </p:spTree>
    <p:extLst>
      <p:ext uri="{BB962C8B-B14F-4D97-AF65-F5344CB8AC3E}">
        <p14:creationId xmlns:p14="http://schemas.microsoft.com/office/powerpoint/2010/main" val="3332053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bar-mainConten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3272" y="3867983"/>
            <a:ext cx="7134732" cy="2383729"/>
          </a:xfrm>
          <a:prstGeom prst="rect">
            <a:avLst/>
          </a:prstGeom>
        </p:spPr>
        <p:txBody>
          <a:bodyPr vert="horz" numCol="2"/>
          <a:lstStyle>
            <a:lvl1pPr marL="342900" indent="-342900">
              <a:spcAft>
                <a:spcPts val="800"/>
              </a:spcAft>
              <a:buFont typeface="Arial" panose="020B0604020202020204" pitchFamily="34" charset="0"/>
              <a:buChar char="•"/>
              <a:defRPr sz="2133" b="1" i="0" baseline="0">
                <a:solidFill>
                  <a:schemeClr val="tx1"/>
                </a:solidFill>
                <a:latin typeface="+mn-lt"/>
                <a:cs typeface="DM Sans" pitchFamily="2" charset="77"/>
              </a:defRPr>
            </a:lvl1pPr>
            <a:lvl2pPr marL="320040" indent="0">
              <a:lnSpc>
                <a:spcPct val="130000"/>
              </a:lnSpc>
              <a:spcAft>
                <a:spcPts val="800"/>
              </a:spcAft>
              <a:buFont typeface="Arial"/>
              <a:buNone/>
              <a:defRPr sz="1600" b="0" i="0" baseline="0">
                <a:solidFill>
                  <a:schemeClr val="tx1"/>
                </a:solidFill>
                <a:latin typeface="+mn-lt"/>
                <a:cs typeface="DM Sans" pitchFamily="2" charset="77"/>
              </a:defRPr>
            </a:lvl2pPr>
            <a:lvl3pPr marL="32004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3272" y="1350373"/>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Rectangle 4">
            <a:extLst>
              <a:ext uri="{FF2B5EF4-FFF2-40B4-BE49-F238E27FC236}">
                <a16:creationId xmlns:a16="http://schemas.microsoft.com/office/drawing/2014/main" id="{2EA1C216-1010-6D4A-880C-9EE2EA90C38A}"/>
              </a:ext>
            </a:extLst>
          </p:cNvPr>
          <p:cNvSpPr/>
          <p:nvPr userDrawn="1"/>
        </p:nvSpPr>
        <p:spPr>
          <a:xfrm>
            <a:off x="8098367" y="0"/>
            <a:ext cx="4093633" cy="6863875"/>
          </a:xfrm>
          <a:prstGeom prst="rect">
            <a:avLst/>
          </a:prstGeom>
          <a:solidFill>
            <a:srgbClr val="D0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2889A258-8CB2-4142-9167-E4A2C31D3DB7}"/>
              </a:ext>
            </a:extLst>
          </p:cNvPr>
          <p:cNvSpPr>
            <a:spLocks noGrp="1"/>
          </p:cNvSpPr>
          <p:nvPr>
            <p:ph type="body" sz="quarter" idx="13" hasCustomPrompt="1"/>
          </p:nvPr>
        </p:nvSpPr>
        <p:spPr>
          <a:xfrm>
            <a:off x="763589" y="3286678"/>
            <a:ext cx="1800318" cy="293607"/>
          </a:xfrm>
          <a:solidFill>
            <a:srgbClr val="E1EFFA"/>
          </a:solidFill>
        </p:spPr>
        <p:txBody>
          <a:bodyPr anchor="ctr" anchorCtr="1">
            <a:spAutoFit/>
          </a:bodyPr>
          <a:lstStyle>
            <a:lvl1pPr>
              <a:defRPr sz="1200" b="1" spc="100" baseline="0">
                <a:solidFill>
                  <a:schemeClr val="tx2"/>
                </a:solidFill>
              </a:defRPr>
            </a:lvl1pPr>
          </a:lstStyle>
          <a:p>
            <a:pPr lvl="0"/>
            <a:r>
              <a:rPr lang="en-US"/>
              <a:t>KEY TOPICS</a:t>
            </a:r>
          </a:p>
        </p:txBody>
      </p:sp>
      <p:sp>
        <p:nvSpPr>
          <p:cNvPr id="12" name="Text Placeholder 5">
            <a:extLst>
              <a:ext uri="{FF2B5EF4-FFF2-40B4-BE49-F238E27FC236}">
                <a16:creationId xmlns:a16="http://schemas.microsoft.com/office/drawing/2014/main" id="{05BA72AD-2E49-1544-82F7-3EC4299F6A3A}"/>
              </a:ext>
            </a:extLst>
          </p:cNvPr>
          <p:cNvSpPr>
            <a:spLocks noGrp="1"/>
          </p:cNvSpPr>
          <p:nvPr>
            <p:ph type="body" sz="quarter" idx="14" hasCustomPrompt="1"/>
          </p:nvPr>
        </p:nvSpPr>
        <p:spPr>
          <a:xfrm>
            <a:off x="8663707" y="947519"/>
            <a:ext cx="2176285" cy="310278"/>
          </a:xfrm>
          <a:solidFill>
            <a:schemeClr val="tx2"/>
          </a:solidFill>
        </p:spPr>
        <p:txBody>
          <a:bodyPr wrap="square" anchor="ctr" anchorCtr="1">
            <a:spAutoFit/>
          </a:bodyPr>
          <a:lstStyle>
            <a:lvl1pPr>
              <a:defRPr sz="1300" b="1" spc="100" baseline="0">
                <a:solidFill>
                  <a:srgbClr val="E1EFFA"/>
                </a:solidFill>
              </a:defRPr>
            </a:lvl1pPr>
          </a:lstStyle>
          <a:p>
            <a:pPr lvl="0"/>
            <a:r>
              <a:rPr lang="en-US"/>
              <a:t>CALL OUT HEADER</a:t>
            </a:r>
          </a:p>
        </p:txBody>
      </p:sp>
      <p:sp>
        <p:nvSpPr>
          <p:cNvPr id="13" name="Text Placeholder 12">
            <a:extLst>
              <a:ext uri="{FF2B5EF4-FFF2-40B4-BE49-F238E27FC236}">
                <a16:creationId xmlns:a16="http://schemas.microsoft.com/office/drawing/2014/main" id="{E6DFF1A6-8FE7-464F-9BA8-1C7B7E38C1CB}"/>
              </a:ext>
            </a:extLst>
          </p:cNvPr>
          <p:cNvSpPr>
            <a:spLocks noGrp="1"/>
          </p:cNvSpPr>
          <p:nvPr>
            <p:ph type="body" sz="quarter" idx="15"/>
          </p:nvPr>
        </p:nvSpPr>
        <p:spPr>
          <a:xfrm>
            <a:off x="8663707" y="1846263"/>
            <a:ext cx="2473325" cy="3213100"/>
          </a:xfrm>
        </p:spPr>
        <p:txBody>
          <a:bodyPr>
            <a:normAutofit/>
          </a:bodyPr>
          <a:lstStyle>
            <a:lvl1pPr>
              <a:defRPr sz="2400">
                <a:solidFill>
                  <a:schemeClr val="tx2"/>
                </a:solidFill>
              </a:defRPr>
            </a:lvl1pPr>
          </a:lstStyle>
          <a:p>
            <a:pPr lvl="0"/>
            <a:r>
              <a:rPr lang="en-US"/>
              <a:t>Click to edit Master text styles</a:t>
            </a:r>
          </a:p>
        </p:txBody>
      </p:sp>
      <p:sp>
        <p:nvSpPr>
          <p:cNvPr id="7" name="Title 6">
            <a:extLst>
              <a:ext uri="{FF2B5EF4-FFF2-40B4-BE49-F238E27FC236}">
                <a16:creationId xmlns:a16="http://schemas.microsoft.com/office/drawing/2014/main" id="{4212F53D-D982-8A49-A6AC-9074E5807F0A}"/>
              </a:ext>
            </a:extLst>
          </p:cNvPr>
          <p:cNvSpPr>
            <a:spLocks noGrp="1"/>
          </p:cNvSpPr>
          <p:nvPr>
            <p:ph type="title"/>
          </p:nvPr>
        </p:nvSpPr>
        <p:spPr>
          <a:xfrm>
            <a:off x="730623" y="1679046"/>
            <a:ext cx="7001435" cy="1325563"/>
          </a:xfrm>
        </p:spPr>
        <p:txBody>
          <a:bodyPr/>
          <a:lstStyle/>
          <a:p>
            <a:r>
              <a:rPr lang="en-US"/>
              <a:t>Click to edit Master title style</a:t>
            </a:r>
          </a:p>
        </p:txBody>
      </p:sp>
    </p:spTree>
    <p:extLst>
      <p:ext uri="{BB962C8B-B14F-4D97-AF65-F5344CB8AC3E}">
        <p14:creationId xmlns:p14="http://schemas.microsoft.com/office/powerpoint/2010/main" val="4590565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ntent-TitleLeftTVA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2" y="0"/>
            <a:ext cx="52959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tx1"/>
              </a:solidFill>
            </a:endParaRPr>
          </a:p>
        </p:txBody>
      </p:sp>
      <p:sp>
        <p:nvSpPr>
          <p:cNvPr id="5" name="Title 1">
            <a:extLst>
              <a:ext uri="{FF2B5EF4-FFF2-40B4-BE49-F238E27FC236}">
                <a16:creationId xmlns:a16="http://schemas.microsoft.com/office/drawing/2014/main" id="{5B82018D-0C19-FC44-AA99-1BF8B5185A6F}"/>
              </a:ext>
            </a:extLst>
          </p:cNvPr>
          <p:cNvSpPr>
            <a:spLocks noGrp="1"/>
          </p:cNvSpPr>
          <p:nvPr>
            <p:ph type="title" hasCustomPrompt="1"/>
          </p:nvPr>
        </p:nvSpPr>
        <p:spPr>
          <a:xfrm>
            <a:off x="594517" y="2"/>
            <a:ext cx="4038443" cy="6857999"/>
          </a:xfrm>
          <a:prstGeom prst="rect">
            <a:avLst/>
          </a:prstGeom>
        </p:spPr>
        <p:txBody>
          <a:bodyPr vert="horz" anchor="ctr">
            <a:normAutofit/>
          </a:bodyPr>
          <a:lstStyle>
            <a:lvl1pPr algn="l">
              <a:lnSpc>
                <a:spcPct val="100000"/>
              </a:lnSpc>
              <a:defRPr sz="3600" b="1" i="0">
                <a:solidFill>
                  <a:schemeClr val="bg2"/>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508CB65C-2FC9-754A-932D-BFBDCC2CA3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7" name="Text Placeholder 5">
            <a:extLst>
              <a:ext uri="{FF2B5EF4-FFF2-40B4-BE49-F238E27FC236}">
                <a16:creationId xmlns:a16="http://schemas.microsoft.com/office/drawing/2014/main" id="{AB96B1EF-86DA-CA4D-A18E-4FAC3CDB7899}"/>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A3375C91-7600-2043-B25A-2A95CB4FF3DA}"/>
              </a:ext>
            </a:extLst>
          </p:cNvPr>
          <p:cNvSpPr>
            <a:spLocks noGrp="1"/>
          </p:cNvSpPr>
          <p:nvPr>
            <p:ph type="body" sz="quarter" idx="13" hasCustomPrompt="1"/>
          </p:nvPr>
        </p:nvSpPr>
        <p:spPr>
          <a:xfrm>
            <a:off x="670563" y="235352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23345329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1"/>
            <a:ext cx="8293608" cy="6583997"/>
          </a:xfrm>
          <a:prstGeom prst="rect">
            <a:avLst/>
          </a:prstGeom>
        </p:spPr>
      </p:pic>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28063200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01394" y="2"/>
            <a:ext cx="8290607" cy="6583999"/>
          </a:xfrm>
          <a:prstGeom prst="rect">
            <a:avLst/>
          </a:prstGeom>
        </p:spPr>
      </p:pic>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8016467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01394" y="1"/>
            <a:ext cx="8290607" cy="6583996"/>
          </a:xfrm>
          <a:prstGeom prst="rect">
            <a:avLst/>
          </a:prstGeom>
        </p:spPr>
      </p:pic>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13015263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2"/>
            <a:ext cx="8293608" cy="6583999"/>
          </a:xfrm>
          <a:prstGeom prst="rect">
            <a:avLst/>
          </a:prstGeom>
        </p:spPr>
      </p:pic>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1" y="3952569"/>
            <a:ext cx="731520" cy="226143"/>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312837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3" y="-1"/>
            <a:ext cx="8293609" cy="6586349"/>
          </a:xfrm>
          <a:prstGeom prst="rect">
            <a:avLst/>
          </a:prstGeom>
        </p:spPr>
      </p:pic>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1" y="3952569"/>
            <a:ext cx="731520" cy="226143"/>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597748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2"/>
            <a:ext cx="8293608" cy="6583999"/>
          </a:xfrm>
          <a:prstGeom prst="rect">
            <a:avLst/>
          </a:prstGeom>
        </p:spPr>
      </p:pic>
      <p:sp>
        <p:nvSpPr>
          <p:cNvPr id="2" name="Title 1"/>
          <p:cNvSpPr>
            <a:spLocks noGrp="1"/>
          </p:cNvSpPr>
          <p:nvPr>
            <p:ph type="ctrTitle"/>
          </p:nvPr>
        </p:nvSpPr>
        <p:spPr>
          <a:xfrm>
            <a:off x="398781" y="802645"/>
            <a:ext cx="2963851"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3" y="3347111"/>
            <a:ext cx="2963851" cy="1655763"/>
          </a:xfrm>
        </p:spPr>
        <p:txBody>
          <a:bodyPr>
            <a:normAutofit/>
          </a:bodyPr>
          <a:lstStyle>
            <a:lvl1pPr marL="0" indent="0" algn="l">
              <a:buNone/>
              <a:defRPr sz="2000"/>
            </a:lvl1pPr>
            <a:lvl2pPr marL="457191" indent="0" algn="ctr">
              <a:buNone/>
              <a:defRPr sz="2000"/>
            </a:lvl2pPr>
            <a:lvl3pPr marL="914384" indent="0" algn="ctr">
              <a:buNone/>
              <a:defRPr sz="1800"/>
            </a:lvl3pPr>
            <a:lvl4pPr marL="1371575" indent="0" algn="ctr">
              <a:buNone/>
              <a:defRPr sz="1600"/>
            </a:lvl4pPr>
            <a:lvl5pPr marL="1828766" indent="0" algn="ctr">
              <a:buNone/>
              <a:defRPr sz="1600"/>
            </a:lvl5pPr>
            <a:lvl6pPr marL="2285958" indent="0" algn="ctr">
              <a:buNone/>
              <a:defRPr sz="1600"/>
            </a:lvl6pPr>
            <a:lvl7pPr marL="2743149" indent="0" algn="ctr">
              <a:buNone/>
              <a:defRPr sz="1600"/>
            </a:lvl7pPr>
            <a:lvl8pPr marL="3200341" indent="0" algn="ctr">
              <a:buNone/>
              <a:defRPr sz="1600"/>
            </a:lvl8pPr>
            <a:lvl9pPr marL="3657533"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6" y="135669"/>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3"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1" y="3952569"/>
            <a:ext cx="731520" cy="226143"/>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836595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D9E3E4-6B34-5E44-BB48-71178E275D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0"/>
            <a:ext cx="12192003" cy="6858003"/>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11" name="Oval 10">
            <a:extLst>
              <a:ext uri="{FF2B5EF4-FFF2-40B4-BE49-F238E27FC236}">
                <a16:creationId xmlns:a16="http://schemas.microsoft.com/office/drawing/2014/main" id="{DF681FC6-5DFD-CA4B-B153-20D0E377763C}"/>
              </a:ext>
            </a:extLst>
          </p:cNvPr>
          <p:cNvSpPr/>
          <p:nvPr userDrawn="1"/>
        </p:nvSpPr>
        <p:spPr>
          <a:xfrm>
            <a:off x="8967021" y="4493344"/>
            <a:ext cx="353961" cy="349313"/>
          </a:xfrm>
          <a:prstGeom prst="ellipse">
            <a:avLst/>
          </a:prstGeom>
          <a:solidFill>
            <a:srgbClr val="2D2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
        <p:nvSpPr>
          <p:cNvPr id="12" name="TextBox 11">
            <a:extLst>
              <a:ext uri="{FF2B5EF4-FFF2-40B4-BE49-F238E27FC236}">
                <a16:creationId xmlns:a16="http://schemas.microsoft.com/office/drawing/2014/main" id="{277FE4A7-6FC9-3C42-8240-29A0373AB6EC}"/>
              </a:ext>
            </a:extLst>
          </p:cNvPr>
          <p:cNvSpPr txBox="1"/>
          <p:nvPr userDrawn="1"/>
        </p:nvSpPr>
        <p:spPr>
          <a:xfrm>
            <a:off x="8939627" y="4562477"/>
            <a:ext cx="371523" cy="230832"/>
          </a:xfrm>
          <a:prstGeom prst="rect">
            <a:avLst/>
          </a:prstGeom>
          <a:noFill/>
        </p:spPr>
        <p:txBody>
          <a:bodyPr wrap="square" rtlCol="0">
            <a:spAutoFit/>
          </a:bodyPr>
          <a:lstStyle/>
          <a:p>
            <a:r>
              <a:rPr lang="en-US" sz="900">
                <a:solidFill>
                  <a:schemeClr val="bg1"/>
                </a:solidFill>
              </a:rPr>
              <a:t>68</a:t>
            </a:r>
            <a:r>
              <a:rPr lang="en-US" sz="900" baseline="30000">
                <a:solidFill>
                  <a:schemeClr val="bg1"/>
                </a:solidFill>
              </a:rPr>
              <a:t>º</a:t>
            </a:r>
          </a:p>
        </p:txBody>
      </p:sp>
    </p:spTree>
    <p:extLst>
      <p:ext uri="{BB962C8B-B14F-4D97-AF65-F5344CB8AC3E}">
        <p14:creationId xmlns:p14="http://schemas.microsoft.com/office/powerpoint/2010/main" val="41619155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2192000" cy="6583999"/>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Tree>
    <p:extLst>
      <p:ext uri="{BB962C8B-B14F-4D97-AF65-F5344CB8AC3E}">
        <p14:creationId xmlns:p14="http://schemas.microsoft.com/office/powerpoint/2010/main" val="19620401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Tree>
    <p:extLst>
      <p:ext uri="{BB962C8B-B14F-4D97-AF65-F5344CB8AC3E}">
        <p14:creationId xmlns:p14="http://schemas.microsoft.com/office/powerpoint/2010/main" val="390291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Backg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336367" y="1475840"/>
            <a:ext cx="3596640" cy="2479846"/>
          </a:xfrm>
          <a:prstGeom prst="rect">
            <a:avLst/>
          </a:prstGeom>
          <a:solidFill>
            <a:schemeClr val="bg1"/>
          </a:solidFill>
        </p:spPr>
        <p:txBody>
          <a:bodyPr vert="horz" lIns="365760" tIns="365760" rIns="365760" bIns="365760">
            <a:spAutoFit/>
          </a:bodyPr>
          <a:lstStyle>
            <a:lvl1pPr marL="0" indent="0">
              <a:spcBef>
                <a:spcPts val="2200"/>
              </a:spcBef>
              <a:spcAft>
                <a:spcPts val="800"/>
              </a:spcAft>
              <a:buFont typeface="Arial"/>
              <a:buNone/>
              <a:defRPr sz="2133"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837857" y="130862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E77C3F8B-27B1-1A4D-82A4-DB60B15C0B34}"/>
              </a:ext>
            </a:extLst>
          </p:cNvPr>
          <p:cNvSpPr>
            <a:spLocks noGrp="1"/>
          </p:cNvSpPr>
          <p:nvPr>
            <p:ph type="title"/>
          </p:nvPr>
        </p:nvSpPr>
        <p:spPr>
          <a:xfrm>
            <a:off x="824753" y="1643057"/>
            <a:ext cx="5643282" cy="1325563"/>
          </a:xfrm>
        </p:spPr>
        <p:txBody>
          <a:bodyPr/>
          <a:lstStyle/>
          <a:p>
            <a:r>
              <a:rPr lang="en-US"/>
              <a:t>Click to edit Master title style</a:t>
            </a:r>
          </a:p>
        </p:txBody>
      </p:sp>
    </p:spTree>
    <p:extLst>
      <p:ext uri="{BB962C8B-B14F-4D97-AF65-F5344CB8AC3E}">
        <p14:creationId xmlns:p14="http://schemas.microsoft.com/office/powerpoint/2010/main" val="41452144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1999" cy="6858000"/>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Tree>
    <p:extLst>
      <p:ext uri="{BB962C8B-B14F-4D97-AF65-F5344CB8AC3E}">
        <p14:creationId xmlns:p14="http://schemas.microsoft.com/office/powerpoint/2010/main" val="156555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9" cy="6858001"/>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Tree>
    <p:extLst>
      <p:ext uri="{BB962C8B-B14F-4D97-AF65-F5344CB8AC3E}">
        <p14:creationId xmlns:p14="http://schemas.microsoft.com/office/powerpoint/2010/main" val="33888679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9" cy="6858001"/>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Tree>
    <p:extLst>
      <p:ext uri="{BB962C8B-B14F-4D97-AF65-F5344CB8AC3E}">
        <p14:creationId xmlns:p14="http://schemas.microsoft.com/office/powerpoint/2010/main" val="42458555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 y="-1272066"/>
            <a:ext cx="12191999" cy="8130067"/>
          </a:xfrm>
          <a:prstGeom prst="rect">
            <a:avLst/>
          </a:prstGeom>
        </p:spPr>
      </p:pic>
      <p:sp>
        <p:nvSpPr>
          <p:cNvPr id="2" name="Title 1"/>
          <p:cNvSpPr>
            <a:spLocks noGrp="1"/>
          </p:cNvSpPr>
          <p:nvPr>
            <p:ph type="title" hasCustomPrompt="1"/>
          </p:nvPr>
        </p:nvSpPr>
        <p:spPr>
          <a:xfrm>
            <a:off x="831851" y="1709741"/>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4001"/>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7" y="146003"/>
            <a:ext cx="1838865" cy="441239"/>
          </a:xfrm>
          <a:prstGeom prst="rect">
            <a:avLst/>
          </a:prstGeom>
        </p:spPr>
      </p:pic>
    </p:spTree>
    <p:extLst>
      <p:ext uri="{BB962C8B-B14F-4D97-AF65-F5344CB8AC3E}">
        <p14:creationId xmlns:p14="http://schemas.microsoft.com/office/powerpoint/2010/main" val="34382034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27003" y="6356351"/>
            <a:ext cx="543560" cy="365125"/>
          </a:xfrm>
          <a:prstGeom prst="rect">
            <a:avLst/>
          </a:prstGeom>
        </p:spPr>
        <p:txBody>
          <a:bodyPr/>
          <a:lstStyle/>
          <a:p>
            <a:fld id="{2749D9F4-DA64-584B-94A4-480801B71163}" type="slidenum">
              <a:rPr lang="en-US" smtClean="0"/>
              <a:t>‹#›</a:t>
            </a:fld>
            <a:endParaRPr lang="en-US"/>
          </a:p>
        </p:txBody>
      </p:sp>
      <p:pic>
        <p:nvPicPr>
          <p:cNvPr id="5" name="Picture 4">
            <a:extLst>
              <a:ext uri="{FF2B5EF4-FFF2-40B4-BE49-F238E27FC236}">
                <a16:creationId xmlns:a16="http://schemas.microsoft.com/office/drawing/2014/main" id="{EEA49C41-E771-C048-8792-DFB65F9E5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
        <p:nvSpPr>
          <p:cNvPr id="6" name="Title 1">
            <a:extLst>
              <a:ext uri="{FF2B5EF4-FFF2-40B4-BE49-F238E27FC236}">
                <a16:creationId xmlns:a16="http://schemas.microsoft.com/office/drawing/2014/main" id="{426C9DF6-4326-FA42-9F42-68FA6F0ADC44}"/>
              </a:ext>
            </a:extLst>
          </p:cNvPr>
          <p:cNvSpPr>
            <a:spLocks noGrp="1"/>
          </p:cNvSpPr>
          <p:nvPr>
            <p:ph type="title" hasCustomPrompt="1"/>
          </p:nvPr>
        </p:nvSpPr>
        <p:spPr>
          <a:xfrm>
            <a:off x="452284" y="180413"/>
            <a:ext cx="5805528" cy="576072"/>
          </a:xfrm>
          <a:prstGeom prst="rect">
            <a:avLst/>
          </a:prstGeom>
        </p:spPr>
        <p:txBody>
          <a:bodyPr vert="horz" anchor="t"/>
          <a:lstStyle>
            <a:lvl1pPr algn="l">
              <a:lnSpc>
                <a:spcPts val="3400"/>
              </a:lnSpc>
              <a:defRPr sz="2400" b="1" i="0">
                <a:solidFill>
                  <a:schemeClr val="tx1"/>
                </a:solidFill>
                <a:latin typeface="Arial" panose="020B0604020202020204" pitchFamily="34" charset="0"/>
                <a:cs typeface="Arial" panose="020B0604020202020204" pitchFamily="34" charset="0"/>
              </a:defRPr>
            </a:lvl1pPr>
          </a:lstStyle>
          <a:p>
            <a:r>
              <a:rPr lang="en-US"/>
              <a:t>Heading 1</a:t>
            </a:r>
          </a:p>
        </p:txBody>
      </p:sp>
      <p:sp>
        <p:nvSpPr>
          <p:cNvPr id="7" name="Picture Placeholder 4">
            <a:extLst>
              <a:ext uri="{FF2B5EF4-FFF2-40B4-BE49-F238E27FC236}">
                <a16:creationId xmlns:a16="http://schemas.microsoft.com/office/drawing/2014/main" id="{7A9D3EDD-55A7-314B-9131-C90E4C333CCA}"/>
              </a:ext>
            </a:extLst>
          </p:cNvPr>
          <p:cNvSpPr>
            <a:spLocks noGrp="1"/>
          </p:cNvSpPr>
          <p:nvPr>
            <p:ph type="pic" sz="quarter" idx="17" hasCustomPrompt="1"/>
          </p:nvPr>
        </p:nvSpPr>
        <p:spPr>
          <a:xfrm>
            <a:off x="6853085" y="0"/>
            <a:ext cx="5338916" cy="2212848"/>
          </a:xfrm>
          <a:prstGeom prst="rect">
            <a:avLst/>
          </a:prstGeom>
        </p:spPr>
        <p:txBody>
          <a:bodyPr/>
          <a:lstStyle/>
          <a:p>
            <a:r>
              <a:rPr lang="en-US"/>
              <a:t>    </a:t>
            </a:r>
          </a:p>
        </p:txBody>
      </p:sp>
      <p:sp>
        <p:nvSpPr>
          <p:cNvPr id="8" name="Picture Placeholder 4">
            <a:extLst>
              <a:ext uri="{FF2B5EF4-FFF2-40B4-BE49-F238E27FC236}">
                <a16:creationId xmlns:a16="http://schemas.microsoft.com/office/drawing/2014/main" id="{B855468B-E5A2-E240-A7AF-D13728374482}"/>
              </a:ext>
            </a:extLst>
          </p:cNvPr>
          <p:cNvSpPr>
            <a:spLocks noGrp="1"/>
          </p:cNvSpPr>
          <p:nvPr>
            <p:ph type="pic" sz="quarter" idx="18"/>
          </p:nvPr>
        </p:nvSpPr>
        <p:spPr>
          <a:xfrm>
            <a:off x="6853085" y="2322871"/>
            <a:ext cx="5338916" cy="2212848"/>
          </a:xfrm>
          <a:prstGeom prst="rect">
            <a:avLst/>
          </a:prstGeom>
        </p:spPr>
        <p:txBody>
          <a:bodyPr/>
          <a:lstStyle/>
          <a:p>
            <a:endParaRPr lang="en-US"/>
          </a:p>
        </p:txBody>
      </p:sp>
      <p:sp>
        <p:nvSpPr>
          <p:cNvPr id="9" name="Picture Placeholder 4">
            <a:extLst>
              <a:ext uri="{FF2B5EF4-FFF2-40B4-BE49-F238E27FC236}">
                <a16:creationId xmlns:a16="http://schemas.microsoft.com/office/drawing/2014/main" id="{36D5C9A7-95E6-0F42-BA38-CDC063CF949A}"/>
              </a:ext>
            </a:extLst>
          </p:cNvPr>
          <p:cNvSpPr>
            <a:spLocks noGrp="1"/>
          </p:cNvSpPr>
          <p:nvPr>
            <p:ph type="pic" sz="quarter" idx="19"/>
          </p:nvPr>
        </p:nvSpPr>
        <p:spPr>
          <a:xfrm>
            <a:off x="6853085" y="4645740"/>
            <a:ext cx="5338916" cy="2212848"/>
          </a:xfrm>
          <a:prstGeom prst="rect">
            <a:avLst/>
          </a:prstGeom>
        </p:spPr>
        <p:txBody>
          <a:bodyPr/>
          <a:lstStyle/>
          <a:p>
            <a:endParaRPr lang="en-US"/>
          </a:p>
        </p:txBody>
      </p:sp>
      <p:sp>
        <p:nvSpPr>
          <p:cNvPr id="10" name="Text Placeholder 6">
            <a:extLst>
              <a:ext uri="{FF2B5EF4-FFF2-40B4-BE49-F238E27FC236}">
                <a16:creationId xmlns:a16="http://schemas.microsoft.com/office/drawing/2014/main" id="{6AD07EF9-06AB-3741-B2F1-D2B01134344A}"/>
              </a:ext>
            </a:extLst>
          </p:cNvPr>
          <p:cNvSpPr>
            <a:spLocks noGrp="1"/>
          </p:cNvSpPr>
          <p:nvPr>
            <p:ph type="body" sz="quarter" idx="20" hasCustomPrompt="1"/>
          </p:nvPr>
        </p:nvSpPr>
        <p:spPr>
          <a:xfrm>
            <a:off x="452284" y="2325164"/>
            <a:ext cx="5805528" cy="576072"/>
          </a:xfrm>
          <a:prstGeom prst="rect">
            <a:avLst/>
          </a:prstGeom>
        </p:spPr>
        <p:txBody>
          <a:bodyPr anchor="t"/>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Heading 2</a:t>
            </a:r>
          </a:p>
        </p:txBody>
      </p:sp>
      <p:sp>
        <p:nvSpPr>
          <p:cNvPr id="11" name="Text Placeholder 8">
            <a:extLst>
              <a:ext uri="{FF2B5EF4-FFF2-40B4-BE49-F238E27FC236}">
                <a16:creationId xmlns:a16="http://schemas.microsoft.com/office/drawing/2014/main" id="{0959E8A8-31C1-9D47-BD60-A235561CC685}"/>
              </a:ext>
            </a:extLst>
          </p:cNvPr>
          <p:cNvSpPr>
            <a:spLocks noGrp="1"/>
          </p:cNvSpPr>
          <p:nvPr>
            <p:ph type="body" sz="quarter" idx="21" hasCustomPrompt="1"/>
          </p:nvPr>
        </p:nvSpPr>
        <p:spPr>
          <a:xfrm>
            <a:off x="452284" y="4535719"/>
            <a:ext cx="5805528" cy="576072"/>
          </a:xfrm>
          <a:prstGeom prst="rect">
            <a:avLst/>
          </a:prstGeom>
        </p:spPr>
        <p:txBody>
          <a:bodyPr anchor="t"/>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Heading 3</a:t>
            </a:r>
          </a:p>
        </p:txBody>
      </p:sp>
      <p:sp>
        <p:nvSpPr>
          <p:cNvPr id="12" name="Text Placeholder 18">
            <a:extLst>
              <a:ext uri="{FF2B5EF4-FFF2-40B4-BE49-F238E27FC236}">
                <a16:creationId xmlns:a16="http://schemas.microsoft.com/office/drawing/2014/main" id="{EF77B109-0C44-A94D-B53E-33C069C383D0}"/>
              </a:ext>
            </a:extLst>
          </p:cNvPr>
          <p:cNvSpPr>
            <a:spLocks noGrp="1"/>
          </p:cNvSpPr>
          <p:nvPr>
            <p:ph type="body" sz="quarter" idx="22" hasCustomPrompt="1"/>
          </p:nvPr>
        </p:nvSpPr>
        <p:spPr>
          <a:xfrm>
            <a:off x="452284" y="825407"/>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
        <p:nvSpPr>
          <p:cNvPr id="15" name="Text Placeholder 18">
            <a:extLst>
              <a:ext uri="{FF2B5EF4-FFF2-40B4-BE49-F238E27FC236}">
                <a16:creationId xmlns:a16="http://schemas.microsoft.com/office/drawing/2014/main" id="{9AAC4213-58BF-9048-8B8D-29BA557FB68D}"/>
              </a:ext>
            </a:extLst>
          </p:cNvPr>
          <p:cNvSpPr>
            <a:spLocks noGrp="1"/>
          </p:cNvSpPr>
          <p:nvPr>
            <p:ph type="body" sz="quarter" idx="23" hasCustomPrompt="1"/>
          </p:nvPr>
        </p:nvSpPr>
        <p:spPr>
          <a:xfrm>
            <a:off x="452284" y="2952485"/>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
        <p:nvSpPr>
          <p:cNvPr id="16" name="Text Placeholder 18">
            <a:extLst>
              <a:ext uri="{FF2B5EF4-FFF2-40B4-BE49-F238E27FC236}">
                <a16:creationId xmlns:a16="http://schemas.microsoft.com/office/drawing/2014/main" id="{4B506038-8A14-BF4A-868E-01CE3B45159F}"/>
              </a:ext>
            </a:extLst>
          </p:cNvPr>
          <p:cNvSpPr>
            <a:spLocks noGrp="1"/>
          </p:cNvSpPr>
          <p:nvPr>
            <p:ph type="body" sz="quarter" idx="24" hasCustomPrompt="1"/>
          </p:nvPr>
        </p:nvSpPr>
        <p:spPr>
          <a:xfrm>
            <a:off x="452284" y="5139507"/>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Tree>
    <p:extLst>
      <p:ext uri="{BB962C8B-B14F-4D97-AF65-F5344CB8AC3E}">
        <p14:creationId xmlns:p14="http://schemas.microsoft.com/office/powerpoint/2010/main" val="1975772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ontent-HalfImage-Right">
    <p:bg>
      <p:bgPr>
        <a:solidFill>
          <a:srgbClr val="FFFFF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7C0C8F-4643-B44B-B35A-0E679382D64B}"/>
              </a:ext>
            </a:extLst>
          </p:cNvPr>
          <p:cNvGrpSpPr/>
          <p:nvPr userDrawn="1"/>
        </p:nvGrpSpPr>
        <p:grpSpPr>
          <a:xfrm>
            <a:off x="10581029" y="6365486"/>
            <a:ext cx="1406779" cy="366295"/>
            <a:chOff x="6607308" y="4470400"/>
            <a:chExt cx="2585085" cy="673100"/>
          </a:xfrm>
        </p:grpSpPr>
        <p:sp>
          <p:nvSpPr>
            <p:cNvPr id="12" name="Rectangle 11">
              <a:extLst>
                <a:ext uri="{FF2B5EF4-FFF2-40B4-BE49-F238E27FC236}">
                  <a16:creationId xmlns:a16="http://schemas.microsoft.com/office/drawing/2014/main" id="{9BD04A7B-F7CA-0142-A25C-134DFFE878BD}"/>
                </a:ext>
              </a:extLst>
            </p:cNvPr>
            <p:cNvSpPr/>
            <p:nvPr/>
          </p:nvSpPr>
          <p:spPr>
            <a:xfrm>
              <a:off x="6607308" y="4470401"/>
              <a:ext cx="2488297" cy="6730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A picture containing drawing&#10;&#10;Description automatically generated">
              <a:extLst>
                <a:ext uri="{FF2B5EF4-FFF2-40B4-BE49-F238E27FC236}">
                  <a16:creationId xmlns:a16="http://schemas.microsoft.com/office/drawing/2014/main" id="{2FA118BA-7C96-ED42-B105-E4439332E9FE}"/>
                </a:ext>
              </a:extLst>
            </p:cNvPr>
            <p:cNvPicPr/>
            <p:nvPr/>
          </p:nvPicPr>
          <p:blipFill>
            <a:blip r:embed="rId2" cstate="email">
              <a:extLst>
                <a:ext uri="{28A0092B-C50C-407E-A947-70E740481C1C}">
                  <a14:useLocalDpi xmlns:a14="http://schemas.microsoft.com/office/drawing/2010/main"/>
                </a:ext>
              </a:extLst>
            </a:blip>
            <a:stretch>
              <a:fillRect/>
            </a:stretch>
          </p:blipFill>
          <p:spPr>
            <a:xfrm>
              <a:off x="6607308" y="4470400"/>
              <a:ext cx="2585085" cy="673100"/>
            </a:xfrm>
            <a:prstGeom prst="rect">
              <a:avLst/>
            </a:prstGeom>
          </p:spPr>
        </p:pic>
      </p:grpSp>
      <p:sp>
        <p:nvSpPr>
          <p:cNvPr id="2" name="Title 1"/>
          <p:cNvSpPr>
            <a:spLocks noGrp="1"/>
          </p:cNvSpPr>
          <p:nvPr>
            <p:ph type="title" hasCustomPrompt="1"/>
          </p:nvPr>
        </p:nvSpPr>
        <p:spPr>
          <a:xfrm>
            <a:off x="764119" y="1519508"/>
            <a:ext cx="4997504"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2529707"/>
            <a:ext cx="3596640" cy="2846916"/>
          </a:xfrm>
          <a:prstGeom prst="rect">
            <a:avLst/>
          </a:prstGeom>
        </p:spPr>
        <p:txBody>
          <a:bodyPr vert="horz"/>
          <a:lstStyle>
            <a:lvl1pPr marL="0" indent="0">
              <a:spcAft>
                <a:spcPts val="800"/>
              </a:spcAft>
              <a:buFont typeface="Arial"/>
              <a:buNone/>
              <a:defRPr sz="2133" b="0"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600" b="0" i="0" baseline="0">
                <a:solidFill>
                  <a:schemeClr val="tx1"/>
                </a:solidFill>
                <a:latin typeface="+mn-lt"/>
                <a:cs typeface="DM Sans" pitchFamily="2" charset="77"/>
              </a:defRPr>
            </a:lvl3pPr>
            <a:lvl4pPr marL="1828709"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278"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102149"/>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p:nvPr>
        </p:nvSpPr>
        <p:spPr>
          <a:xfrm>
            <a:off x="6096000" y="0"/>
            <a:ext cx="6096000" cy="6858000"/>
          </a:xfrm>
          <a:prstGeom prst="rect">
            <a:avLst/>
          </a:prstGeom>
        </p:spPr>
        <p:txBody>
          <a:bodyPr anchor="ctr" anchorCtr="0"/>
          <a:lstStyle>
            <a:lvl1pPr marL="0" indent="0" algn="ctr">
              <a:buNone/>
              <a:defRPr sz="2400">
                <a:solidFill>
                  <a:schemeClr val="bg1">
                    <a:lumMod val="75000"/>
                  </a:schemeClr>
                </a:solidFill>
              </a:defRPr>
            </a:lvl1pPr>
          </a:lstStyle>
          <a:p>
            <a:endParaRPr lang="en-US"/>
          </a:p>
        </p:txBody>
      </p:sp>
    </p:spTree>
    <p:extLst>
      <p:ext uri="{BB962C8B-B14F-4D97-AF65-F5344CB8AC3E}">
        <p14:creationId xmlns:p14="http://schemas.microsoft.com/office/powerpoint/2010/main" val="34955833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28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Main Content 3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10294F-0635-A34C-AC10-76F0A69FB4A5}"/>
              </a:ext>
            </a:extLst>
          </p:cNvPr>
          <p:cNvSpPr>
            <a:spLocks noGrp="1"/>
          </p:cNvSpPr>
          <p:nvPr>
            <p:ph type="body" sz="quarter" idx="14" hasCustomPrompt="1"/>
          </p:nvPr>
        </p:nvSpPr>
        <p:spPr>
          <a:xfrm>
            <a:off x="734621" y="709753"/>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Title 2">
            <a:extLst>
              <a:ext uri="{FF2B5EF4-FFF2-40B4-BE49-F238E27FC236}">
                <a16:creationId xmlns:a16="http://schemas.microsoft.com/office/drawing/2014/main" id="{4B6BEB73-F5E0-7040-8BC6-DAD7E5F0AF07}"/>
              </a:ext>
            </a:extLst>
          </p:cNvPr>
          <p:cNvSpPr>
            <a:spLocks noGrp="1"/>
          </p:cNvSpPr>
          <p:nvPr>
            <p:ph type="title"/>
          </p:nvPr>
        </p:nvSpPr>
        <p:spPr>
          <a:xfrm>
            <a:off x="702315" y="1085024"/>
            <a:ext cx="10515600" cy="1325563"/>
          </a:xfrm>
        </p:spPr>
        <p:txBody>
          <a:bodyPr anchor="t" anchorCtr="0"/>
          <a:lstStyle/>
          <a:p>
            <a:r>
              <a:rPr lang="en-US"/>
              <a:t>Click to edit Master title style</a:t>
            </a:r>
          </a:p>
        </p:txBody>
      </p:sp>
      <p:pic>
        <p:nvPicPr>
          <p:cNvPr id="6" name="Picture 5">
            <a:extLst>
              <a:ext uri="{FF2B5EF4-FFF2-40B4-BE49-F238E27FC236}">
                <a16:creationId xmlns:a16="http://schemas.microsoft.com/office/drawing/2014/main" id="{86EBCBF1-D3A8-9442-B145-D146AAD23B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154" y="6395114"/>
            <a:ext cx="655399" cy="300765"/>
          </a:xfrm>
          <a:prstGeom prst="rect">
            <a:avLst/>
          </a:prstGeom>
        </p:spPr>
      </p:pic>
      <p:sp>
        <p:nvSpPr>
          <p:cNvPr id="7" name="TextBox 6">
            <a:extLst>
              <a:ext uri="{FF2B5EF4-FFF2-40B4-BE49-F238E27FC236}">
                <a16:creationId xmlns:a16="http://schemas.microsoft.com/office/drawing/2014/main" id="{CDF67BCF-2F6E-3A44-8207-24A0D8E9B7C3}"/>
              </a:ext>
            </a:extLst>
          </p:cNvPr>
          <p:cNvSpPr txBox="1"/>
          <p:nvPr userDrawn="1"/>
        </p:nvSpPr>
        <p:spPr>
          <a:xfrm>
            <a:off x="7897009" y="6545495"/>
            <a:ext cx="3931920" cy="200055"/>
          </a:xfrm>
          <a:prstGeom prst="rect">
            <a:avLst/>
          </a:prstGeom>
          <a:noFill/>
        </p:spPr>
        <p:txBody>
          <a:bodyPr wrap="square" rtlCol="0">
            <a:spAutoFit/>
          </a:bodyPr>
          <a:lstStyle/>
          <a:p>
            <a:pPr algn="r"/>
            <a:r>
              <a:rPr lang="en-US" sz="700" b="1" spc="120" baseline="0"/>
              <a:t>BUILDING SCIENCE CONFERENCE AND EXPO | </a:t>
            </a:r>
            <a:endParaRPr lang="en-US" sz="700" b="1" spc="120" baseline="0">
              <a:solidFill>
                <a:schemeClr val="tx2"/>
              </a:solidFill>
            </a:endParaRPr>
          </a:p>
        </p:txBody>
      </p:sp>
      <p:sp>
        <p:nvSpPr>
          <p:cNvPr id="8" name="TextBox 7">
            <a:extLst>
              <a:ext uri="{FF2B5EF4-FFF2-40B4-BE49-F238E27FC236}">
                <a16:creationId xmlns:a16="http://schemas.microsoft.com/office/drawing/2014/main" id="{D1080FC3-FA4B-3541-BC5F-81E0309AFC3A}"/>
              </a:ext>
            </a:extLst>
          </p:cNvPr>
          <p:cNvSpPr txBox="1"/>
          <p:nvPr userDrawn="1"/>
        </p:nvSpPr>
        <p:spPr>
          <a:xfrm>
            <a:off x="11674043" y="6545496"/>
            <a:ext cx="387783" cy="200055"/>
          </a:xfrm>
          <a:prstGeom prst="rect">
            <a:avLst/>
          </a:prstGeom>
          <a:noFill/>
        </p:spPr>
        <p:txBody>
          <a:bodyPr wrap="square" rtlCol="0">
            <a:spAutoFit/>
          </a:bodyPr>
          <a:lstStyle/>
          <a:p>
            <a:fld id="{D1496ED1-09E7-454C-8CA6-5AE19A88513F}" type="slidenum">
              <a:rPr lang="en-US" sz="700" smtClean="0"/>
              <a:t>‹#›</a:t>
            </a:fld>
            <a:endParaRPr lang="en-US" sz="700"/>
          </a:p>
        </p:txBody>
      </p:sp>
    </p:spTree>
    <p:extLst>
      <p:ext uri="{BB962C8B-B14F-4D97-AF65-F5344CB8AC3E}">
        <p14:creationId xmlns:p14="http://schemas.microsoft.com/office/powerpoint/2010/main" val="33280909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ection Header-A">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B8118F-A0FE-9944-88F4-8800076ABD1F}"/>
              </a:ext>
            </a:extLst>
          </p:cNvPr>
          <p:cNvSpPr>
            <a:spLocks noGrp="1"/>
          </p:cNvSpPr>
          <p:nvPr>
            <p:ph type="body" sz="quarter" idx="10"/>
          </p:nvPr>
        </p:nvSpPr>
        <p:spPr>
          <a:xfrm>
            <a:off x="1381761" y="1584961"/>
            <a:ext cx="3433233" cy="3433233"/>
          </a:xfrm>
          <a:prstGeom prst="rect">
            <a:avLst/>
          </a:prstGeom>
          <a:solidFill>
            <a:srgbClr val="FFFFFF"/>
          </a:solidFill>
        </p:spPr>
        <p:txBody>
          <a:bodyPr vert="horz" anchor="ctr" anchorCtr="0"/>
          <a:lstStyle>
            <a:lvl1pPr marL="0" indent="0" algn="l">
              <a:buNone/>
              <a:defRPr b="1">
                <a:solidFill>
                  <a:schemeClr val="tx1"/>
                </a:solidFill>
                <a:latin typeface="+mj-lt"/>
                <a:ea typeface="Sharp Sans Display No1 Semibold" pitchFamily="2" charset="77"/>
                <a:cs typeface="Sharp Sans Display No1 Semibold" pitchFamily="2" charset="77"/>
              </a:defRPr>
            </a:lvl1pPr>
          </a:lstStyle>
          <a:p>
            <a:pPr lvl="0"/>
            <a:endParaRPr lang="en-US"/>
          </a:p>
        </p:txBody>
      </p:sp>
    </p:spTree>
    <p:extLst>
      <p:ext uri="{BB962C8B-B14F-4D97-AF65-F5344CB8AC3E}">
        <p14:creationId xmlns:p14="http://schemas.microsoft.com/office/powerpoint/2010/main" val="3955066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3"/>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6" name="Content Placeholder 5">
            <a:extLst>
              <a:ext uri="{FF2B5EF4-FFF2-40B4-BE49-F238E27FC236}">
                <a16:creationId xmlns:a16="http://schemas.microsoft.com/office/drawing/2014/main" id="{40704ED0-0BE2-CB41-8751-9F37FB92925C}"/>
              </a:ext>
            </a:extLst>
          </p:cNvPr>
          <p:cNvSpPr>
            <a:spLocks noGrp="1"/>
          </p:cNvSpPr>
          <p:nvPr>
            <p:ph sz="quarter" idx="10" hasCustomPrompt="1"/>
          </p:nvPr>
        </p:nvSpPr>
        <p:spPr>
          <a:xfrm>
            <a:off x="531284" y="690034"/>
            <a:ext cx="2952749" cy="2738967"/>
          </a:xfrm>
          <a:prstGeom prst="rect">
            <a:avLst/>
          </a:prstGeom>
        </p:spPr>
        <p:txBody>
          <a:bodyPr/>
          <a:lstStyle>
            <a:lvl1pPr marL="0" indent="0">
              <a:buFontTx/>
              <a:buNone/>
              <a:defRPr sz="3200" b="1">
                <a:solidFill>
                  <a:schemeClr val="tx1"/>
                </a:solidFill>
                <a:latin typeface="+mj-lt"/>
                <a:ea typeface="Sharp Sans Display No1 Semibold" pitchFamily="2" charset="77"/>
                <a:cs typeface="Sharp Sans Display No1 Semibold" pitchFamily="2" charset="77"/>
              </a:defRPr>
            </a:lvl1pPr>
            <a:lvl2pPr>
              <a:defRPr sz="3200">
                <a:latin typeface="Sharp Sans Display No1 Semibold" pitchFamily="2" charset="77"/>
                <a:ea typeface="Sharp Sans Display No1 Semibold" pitchFamily="2" charset="77"/>
                <a:cs typeface="Sharp Sans Display No1 Semibold" pitchFamily="2" charset="77"/>
              </a:defRPr>
            </a:lvl2pPr>
            <a:lvl3pPr>
              <a:defRPr sz="3200">
                <a:latin typeface="Sharp Sans Display No1 Semibold" pitchFamily="2" charset="77"/>
                <a:ea typeface="Sharp Sans Display No1 Semibold" pitchFamily="2" charset="77"/>
                <a:cs typeface="Sharp Sans Display No1 Semibold" pitchFamily="2" charset="77"/>
              </a:defRPr>
            </a:lvl3pPr>
            <a:lvl4pPr>
              <a:defRPr sz="3200">
                <a:latin typeface="Sharp Sans Display No1 Semibold" pitchFamily="2" charset="77"/>
                <a:ea typeface="Sharp Sans Display No1 Semibold" pitchFamily="2" charset="77"/>
                <a:cs typeface="Sharp Sans Display No1 Semibold" pitchFamily="2" charset="77"/>
              </a:defRPr>
            </a:lvl4pPr>
            <a:lvl5pPr>
              <a:defRPr sz="3200">
                <a:latin typeface="Sharp Sans Display No1 Semibold" pitchFamily="2" charset="77"/>
                <a:ea typeface="Sharp Sans Display No1 Semibold" pitchFamily="2" charset="77"/>
                <a:cs typeface="Sharp Sans Display No1 Semibold" pitchFamily="2" charset="77"/>
              </a:defRPr>
            </a:lvl5pPr>
          </a:lstStyle>
          <a:p>
            <a:pPr lvl="0"/>
            <a:r>
              <a:rPr lang="en-US"/>
              <a:t>Click to edit Master text styles level</a:t>
            </a:r>
          </a:p>
        </p:txBody>
      </p:sp>
      <p:sp>
        <p:nvSpPr>
          <p:cNvPr id="20" name="Text Placeholder 5">
            <a:extLst>
              <a:ext uri="{FF2B5EF4-FFF2-40B4-BE49-F238E27FC236}">
                <a16:creationId xmlns:a16="http://schemas.microsoft.com/office/drawing/2014/main" id="{C34AD6FF-69F2-C341-A4A4-5DD56B8C2C14}"/>
              </a:ext>
            </a:extLst>
          </p:cNvPr>
          <p:cNvSpPr>
            <a:spLocks noGrp="1"/>
          </p:cNvSpPr>
          <p:nvPr>
            <p:ph type="body" sz="quarter" idx="11"/>
          </p:nvPr>
        </p:nvSpPr>
        <p:spPr>
          <a:xfrm>
            <a:off x="531285" y="3725277"/>
            <a:ext cx="2952749" cy="2846916"/>
          </a:xfrm>
          <a:prstGeom prst="rect">
            <a:avLst/>
          </a:prstGeom>
        </p:spPr>
        <p:txBody>
          <a:bodyPr vert="horz"/>
          <a:lstStyle>
            <a:lvl1pPr marL="0" indent="0">
              <a:spcAft>
                <a:spcPts val="800"/>
              </a:spcAft>
              <a:buFont typeface="Arial"/>
              <a:buNone/>
              <a:defRPr sz="2400"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BD02F841-BF7B-2D4A-8C68-78D9702BAF28}"/>
              </a:ext>
            </a:extLst>
          </p:cNvPr>
          <p:cNvSpPr>
            <a:spLocks noGrp="1"/>
          </p:cNvSpPr>
          <p:nvPr>
            <p:ph type="pic" sz="quarter" idx="12"/>
          </p:nvPr>
        </p:nvSpPr>
        <p:spPr>
          <a:xfrm>
            <a:off x="4423834" y="0"/>
            <a:ext cx="7768167" cy="68580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75619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l">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891988" y="305167"/>
            <a:ext cx="3330363" cy="334433"/>
          </a:xfrm>
          <a:prstGeom prst="rect">
            <a:avLst/>
          </a:prstGeom>
        </p:spPr>
        <p:txBody>
          <a:bodyPr anchor="b" anchorCtr="0"/>
          <a:lstStyle>
            <a:lvl1pPr marL="0" indent="0" algn="l">
              <a:buNone/>
              <a:defRPr sz="1300" spc="267" baseline="0">
                <a:solidFill>
                  <a:schemeClr val="tx2"/>
                </a:solidFill>
              </a:defRPr>
            </a:lvl1pPr>
          </a:lstStyle>
          <a:p>
            <a:pPr lvl="0"/>
            <a:r>
              <a:rPr lang="en-US"/>
              <a:t>CLICK TO EDIT</a:t>
            </a:r>
          </a:p>
        </p:txBody>
      </p:sp>
      <p:sp>
        <p:nvSpPr>
          <p:cNvPr id="8" name="Content Placeholder 3">
            <a:extLst>
              <a:ext uri="{FF2B5EF4-FFF2-40B4-BE49-F238E27FC236}">
                <a16:creationId xmlns:a16="http://schemas.microsoft.com/office/drawing/2014/main" id="{5CEC3CF0-A6CD-7C45-AB54-20B19E87DBFA}"/>
              </a:ext>
            </a:extLst>
          </p:cNvPr>
          <p:cNvSpPr>
            <a:spLocks noGrp="1"/>
          </p:cNvSpPr>
          <p:nvPr>
            <p:ph sz="quarter" idx="14"/>
          </p:nvPr>
        </p:nvSpPr>
        <p:spPr>
          <a:xfrm>
            <a:off x="891988" y="2095972"/>
            <a:ext cx="4785147" cy="4044008"/>
          </a:xfrm>
          <a:solidFill>
            <a:schemeClr val="bg1"/>
          </a:solidFill>
        </p:spPr>
        <p:txBody>
          <a:bodyPr lIns="457200" tIns="548640" rIns="274320" bIns="36576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25D66222-DFF2-D241-8A84-FE75800ACED8}"/>
              </a:ext>
            </a:extLst>
          </p:cNvPr>
          <p:cNvSpPr>
            <a:spLocks noGrp="1"/>
          </p:cNvSpPr>
          <p:nvPr>
            <p:ph type="body" sz="quarter" idx="17" hasCustomPrompt="1"/>
          </p:nvPr>
        </p:nvSpPr>
        <p:spPr>
          <a:xfrm>
            <a:off x="891990" y="1781187"/>
            <a:ext cx="2239340" cy="314786"/>
          </a:xfrm>
          <a:solidFill>
            <a:schemeClr val="tx2"/>
          </a:solidFill>
        </p:spPr>
        <p:txBody>
          <a:bodyPr/>
          <a:lstStyle>
            <a:lvl1pPr>
              <a:defRPr sz="1100" spc="130" baseline="0">
                <a:solidFill>
                  <a:schemeClr val="bg1"/>
                </a:solidFill>
              </a:defRPr>
            </a:lvl1pPr>
          </a:lstStyle>
          <a:p>
            <a:pPr lvl="0"/>
            <a:r>
              <a:rPr lang="en-US"/>
              <a:t>CLICK TO EDIT MASTER </a:t>
            </a:r>
          </a:p>
        </p:txBody>
      </p:sp>
      <p:sp>
        <p:nvSpPr>
          <p:cNvPr id="10" name="Content Placeholder 3">
            <a:extLst>
              <a:ext uri="{FF2B5EF4-FFF2-40B4-BE49-F238E27FC236}">
                <a16:creationId xmlns:a16="http://schemas.microsoft.com/office/drawing/2014/main" id="{00A42F39-1DD9-3349-97CC-3BE2CE633DB5}"/>
              </a:ext>
            </a:extLst>
          </p:cNvPr>
          <p:cNvSpPr>
            <a:spLocks noGrp="1"/>
          </p:cNvSpPr>
          <p:nvPr>
            <p:ph sz="quarter" idx="18"/>
          </p:nvPr>
        </p:nvSpPr>
        <p:spPr>
          <a:xfrm>
            <a:off x="6561357" y="2095972"/>
            <a:ext cx="4785147" cy="4044008"/>
          </a:xfrm>
          <a:solidFill>
            <a:schemeClr val="bg1"/>
          </a:solidFill>
        </p:spPr>
        <p:txBody>
          <a:bodyPr lIns="457200" tIns="548640" rIns="274320" bIns="36576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174022AA-9048-7246-BF11-3EF0ACFD56E2}"/>
              </a:ext>
            </a:extLst>
          </p:cNvPr>
          <p:cNvSpPr>
            <a:spLocks noGrp="1"/>
          </p:cNvSpPr>
          <p:nvPr>
            <p:ph type="body" sz="quarter" idx="19" hasCustomPrompt="1"/>
          </p:nvPr>
        </p:nvSpPr>
        <p:spPr>
          <a:xfrm>
            <a:off x="6561359" y="1781187"/>
            <a:ext cx="2239340" cy="314786"/>
          </a:xfrm>
          <a:solidFill>
            <a:schemeClr val="accent4"/>
          </a:solidFill>
        </p:spPr>
        <p:txBody>
          <a:bodyPr/>
          <a:lstStyle>
            <a:lvl1pPr>
              <a:defRPr sz="1100" spc="130"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29194226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ain-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217" y="968477"/>
            <a:ext cx="9975903"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3272" y="2364757"/>
            <a:ext cx="7832088"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40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4117" y="47836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sp>
        <p:nvSpPr>
          <p:cNvPr id="11" name="Rectangle 10">
            <a:extLst>
              <a:ext uri="{FF2B5EF4-FFF2-40B4-BE49-F238E27FC236}">
                <a16:creationId xmlns:a16="http://schemas.microsoft.com/office/drawing/2014/main" id="{CB343EE4-9B04-464F-BDFB-C89D79EA933A}"/>
              </a:ext>
            </a:extLst>
          </p:cNvPr>
          <p:cNvSpPr/>
          <p:nvPr/>
        </p:nvSpPr>
        <p:spPr>
          <a:xfrm>
            <a:off x="10581029" y="6396567"/>
            <a:ext cx="1402080" cy="31699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6C4F77DC-55B9-304A-AE62-365A987D75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798773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Section Header-A">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B8118F-A0FE-9944-88F4-8800076ABD1F}"/>
              </a:ext>
            </a:extLst>
          </p:cNvPr>
          <p:cNvSpPr>
            <a:spLocks noGrp="1"/>
          </p:cNvSpPr>
          <p:nvPr>
            <p:ph type="body" sz="quarter" idx="10"/>
          </p:nvPr>
        </p:nvSpPr>
        <p:spPr>
          <a:xfrm>
            <a:off x="1381761" y="1584961"/>
            <a:ext cx="3433233" cy="3433233"/>
          </a:xfrm>
          <a:prstGeom prst="rect">
            <a:avLst/>
          </a:prstGeom>
          <a:solidFill>
            <a:srgbClr val="FFFFFF"/>
          </a:solidFill>
        </p:spPr>
        <p:txBody>
          <a:bodyPr vert="horz" anchor="ctr" anchorCtr="0"/>
          <a:lstStyle>
            <a:lvl1pPr marL="0" indent="0" algn="l">
              <a:buNone/>
              <a:defRPr b="1">
                <a:solidFill>
                  <a:schemeClr val="tx1"/>
                </a:solidFill>
                <a:latin typeface="+mj-lt"/>
                <a:ea typeface="Sharp Sans Display No1 Semibold" pitchFamily="2" charset="77"/>
                <a:cs typeface="Sharp Sans Display No1 Semibold" pitchFamily="2" charset="77"/>
              </a:defRPr>
            </a:lvl1pPr>
          </a:lstStyle>
          <a:p>
            <a:pPr lvl="0"/>
            <a:endParaRPr lang="en-US"/>
          </a:p>
        </p:txBody>
      </p:sp>
    </p:spTree>
    <p:extLst>
      <p:ext uri="{BB962C8B-B14F-4D97-AF65-F5344CB8AC3E}">
        <p14:creationId xmlns:p14="http://schemas.microsoft.com/office/powerpoint/2010/main" val="6109933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7088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HalfImage-R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4119" y="1519508"/>
            <a:ext cx="4997504"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endParaRPr lang="en-US"/>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2986907"/>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20000"/>
              </a:lnSpc>
              <a:spcAft>
                <a:spcPts val="24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10214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p:nvPr>
        </p:nvSpPr>
        <p:spPr>
          <a:xfrm>
            <a:off x="6096000" y="0"/>
            <a:ext cx="6096000" cy="6858000"/>
          </a:xfrm>
          <a:prstGeom prst="rect">
            <a:avLst/>
          </a:prstGeom>
        </p:spPr>
        <p:txBody>
          <a:bodyPr anchor="ctr" anchorCtr="0"/>
          <a:lstStyle>
            <a:lvl1pPr marL="0" indent="0" algn="ctr">
              <a:buNone/>
              <a:defRPr sz="2400">
                <a:solidFill>
                  <a:schemeClr val="bg1">
                    <a:lumMod val="75000"/>
                  </a:schemeClr>
                </a:solidFill>
              </a:defRPr>
            </a:lvl1pPr>
          </a:lstStyle>
          <a:p>
            <a:endParaRPr lang="en-US"/>
          </a:p>
        </p:txBody>
      </p:sp>
      <p:pic>
        <p:nvPicPr>
          <p:cNvPr id="12" name="Picture 11">
            <a:extLst>
              <a:ext uri="{FF2B5EF4-FFF2-40B4-BE49-F238E27FC236}">
                <a16:creationId xmlns:a16="http://schemas.microsoft.com/office/drawing/2014/main" id="{50948932-EABF-2B42-BACC-293F583666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18742013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Half-image-Lef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27927" y="1510544"/>
            <a:ext cx="4997504"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627925" y="3086057"/>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j-lt"/>
                <a:cs typeface="DM Sans" pitchFamily="2" charset="77"/>
              </a:defRPr>
            </a:lvl1pPr>
            <a:lvl2pPr marL="0" indent="0">
              <a:lnSpc>
                <a:spcPct val="130000"/>
              </a:lnSpc>
              <a:spcAft>
                <a:spcPts val="800"/>
              </a:spcAft>
              <a:buFont typeface="Arial"/>
              <a:buNone/>
              <a:defRPr sz="1600" b="0" i="0" baseline="0">
                <a:solidFill>
                  <a:schemeClr val="tx1"/>
                </a:solidFill>
                <a:latin typeface="+mj-lt"/>
                <a:cs typeface="DM Sans" pitchFamily="2" charset="77"/>
              </a:defRPr>
            </a:lvl2pPr>
            <a:lvl3pPr marL="0" indent="0">
              <a:lnSpc>
                <a:spcPct val="130000"/>
              </a:lnSpc>
              <a:spcAft>
                <a:spcPts val="800"/>
              </a:spcAft>
              <a:buFont typeface="Arial"/>
              <a:buNone/>
              <a:defRPr sz="1600" b="0" i="0" baseline="0">
                <a:solidFill>
                  <a:schemeClr val="tx1"/>
                </a:solidFill>
                <a:latin typeface="+mj-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BCF2B07D-0272-EA49-9D94-E77DB5A24FD7}"/>
              </a:ext>
            </a:extLst>
          </p:cNvPr>
          <p:cNvSpPr>
            <a:spLocks noGrp="1"/>
          </p:cNvSpPr>
          <p:nvPr>
            <p:ph type="pic" sz="quarter" idx="12"/>
          </p:nvPr>
        </p:nvSpPr>
        <p:spPr>
          <a:xfrm>
            <a:off x="0" y="0"/>
            <a:ext cx="6096000" cy="6858000"/>
          </a:xfrm>
          <a:prstGeom prst="rect">
            <a:avLst/>
          </a:prstGeom>
        </p:spPr>
        <p:txBody>
          <a:bodyPr anchor="ctr" anchorCtr="0"/>
          <a:lstStyle>
            <a:lvl1pPr marL="0" indent="0" algn="ctr">
              <a:buNone/>
              <a:defRPr sz="2400">
                <a:solidFill>
                  <a:schemeClr val="bg1">
                    <a:lumMod val="75000"/>
                  </a:schemeClr>
                </a:solidFill>
              </a:defRPr>
            </a:lvl1pPr>
          </a:lstStyle>
          <a:p>
            <a:endParaRPr lang="en-US"/>
          </a:p>
        </p:txBody>
      </p:sp>
      <p:sp>
        <p:nvSpPr>
          <p:cNvPr id="9" name="Text Placeholder 3">
            <a:extLst>
              <a:ext uri="{FF2B5EF4-FFF2-40B4-BE49-F238E27FC236}">
                <a16:creationId xmlns:a16="http://schemas.microsoft.com/office/drawing/2014/main" id="{F79591DF-7425-1D4D-910E-CA5D7E43180F}"/>
              </a:ext>
            </a:extLst>
          </p:cNvPr>
          <p:cNvSpPr>
            <a:spLocks noGrp="1"/>
          </p:cNvSpPr>
          <p:nvPr>
            <p:ph type="body" sz="quarter" idx="13" hasCustomPrompt="1"/>
          </p:nvPr>
        </p:nvSpPr>
        <p:spPr>
          <a:xfrm>
            <a:off x="6645856" y="110214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pic>
        <p:nvPicPr>
          <p:cNvPr id="10" name="Picture 9">
            <a:extLst>
              <a:ext uri="{FF2B5EF4-FFF2-40B4-BE49-F238E27FC236}">
                <a16:creationId xmlns:a16="http://schemas.microsoft.com/office/drawing/2014/main" id="{A546613F-08F9-F442-ACB3-09257BF1B4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19682151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2-co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087" y="988797"/>
            <a:ext cx="9975903"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66144" y="2385077"/>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5776624" y="2385077"/>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974597E6-B3FC-8B4C-AB62-334EC754E6CC}"/>
              </a:ext>
            </a:extLst>
          </p:cNvPr>
          <p:cNvSpPr>
            <a:spLocks noGrp="1"/>
          </p:cNvSpPr>
          <p:nvPr>
            <p:ph type="body" sz="quarter" idx="13" hasCustomPrompt="1"/>
          </p:nvPr>
        </p:nvSpPr>
        <p:spPr>
          <a:xfrm>
            <a:off x="706727" y="47836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pic>
        <p:nvPicPr>
          <p:cNvPr id="10" name="Picture 9">
            <a:extLst>
              <a:ext uri="{FF2B5EF4-FFF2-40B4-BE49-F238E27FC236}">
                <a16:creationId xmlns:a16="http://schemas.microsoft.com/office/drawing/2014/main" id="{69A9E4B5-91F2-1D45-84A1-E6A08CCEFB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17471754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Content-3co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937" y="1029437"/>
            <a:ext cx="9975903"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4" y="2425717"/>
            <a:ext cx="2563231" cy="2846916"/>
          </a:xfrm>
          <a:prstGeom prst="rect">
            <a:avLst/>
          </a:prstGeom>
        </p:spPr>
        <p:txBody>
          <a:bodyPr vert="horz"/>
          <a:lstStyle>
            <a:lvl1pPr marL="0" indent="0">
              <a:spcAft>
                <a:spcPts val="800"/>
              </a:spcAft>
              <a:buFont typeface="Arial"/>
              <a:buNone/>
              <a:defRPr sz="1867"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333"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3503859" y="2425717"/>
            <a:ext cx="2496293" cy="2846916"/>
          </a:xfrm>
          <a:prstGeom prst="rect">
            <a:avLst/>
          </a:prstGeom>
        </p:spPr>
        <p:txBody>
          <a:bodyPr vert="horz"/>
          <a:lstStyle>
            <a:lvl1pPr marL="0" indent="0">
              <a:spcAft>
                <a:spcPts val="800"/>
              </a:spcAft>
              <a:buFont typeface="Arial"/>
              <a:buNone/>
              <a:defRPr sz="1867"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333"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6258787" y="2425717"/>
            <a:ext cx="2496293" cy="2846916"/>
          </a:xfrm>
          <a:prstGeom prst="rect">
            <a:avLst/>
          </a:prstGeom>
        </p:spPr>
        <p:txBody>
          <a:bodyPr vert="horz"/>
          <a:lstStyle>
            <a:lvl1pPr marL="0" indent="0">
              <a:spcAft>
                <a:spcPts val="800"/>
              </a:spcAft>
              <a:buFont typeface="Arial"/>
              <a:buNone/>
              <a:defRPr sz="1867"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333"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764117" y="47836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sp>
        <p:nvSpPr>
          <p:cNvPr id="15" name="Text Placeholder 5">
            <a:extLst>
              <a:ext uri="{FF2B5EF4-FFF2-40B4-BE49-F238E27FC236}">
                <a16:creationId xmlns:a16="http://schemas.microsoft.com/office/drawing/2014/main" id="{1DB3BED9-C117-BC47-9843-5A771CD3052E}"/>
              </a:ext>
            </a:extLst>
          </p:cNvPr>
          <p:cNvSpPr>
            <a:spLocks noGrp="1"/>
          </p:cNvSpPr>
          <p:nvPr>
            <p:ph type="body" sz="quarter" idx="15"/>
          </p:nvPr>
        </p:nvSpPr>
        <p:spPr>
          <a:xfrm>
            <a:off x="9013714" y="2425717"/>
            <a:ext cx="2496293" cy="2846916"/>
          </a:xfrm>
          <a:prstGeom prst="rect">
            <a:avLst/>
          </a:prstGeom>
        </p:spPr>
        <p:txBody>
          <a:bodyPr vert="horz"/>
          <a:lstStyle>
            <a:lvl1pPr marL="0" indent="0">
              <a:spcAft>
                <a:spcPts val="800"/>
              </a:spcAft>
              <a:buFont typeface="Arial"/>
              <a:buNone/>
              <a:defRPr sz="1867"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333"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FC0E23D-3043-EB44-96F2-74B8C7BD8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2794659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3co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937" y="1029437"/>
            <a:ext cx="9975903"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3" y="2425717"/>
            <a:ext cx="3260088"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4298953" y="2425717"/>
            <a:ext cx="3026408"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7712713" y="2425717"/>
            <a:ext cx="3026408"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764117" y="47836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pic>
        <p:nvPicPr>
          <p:cNvPr id="10" name="Picture 9">
            <a:extLst>
              <a:ext uri="{FF2B5EF4-FFF2-40B4-BE49-F238E27FC236}">
                <a16:creationId xmlns:a16="http://schemas.microsoft.com/office/drawing/2014/main" id="{8D47AD39-3CC3-F64D-B7B5-642EE2ABD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14873115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ptioned Pictur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6497" y="440157"/>
            <a:ext cx="9975903"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6" name="Text Placeholder 5"/>
          <p:cNvSpPr>
            <a:spLocks noGrp="1"/>
          </p:cNvSpPr>
          <p:nvPr>
            <p:ph type="body" sz="quarter" idx="11"/>
          </p:nvPr>
        </p:nvSpPr>
        <p:spPr>
          <a:xfrm>
            <a:off x="1606553" y="1836437"/>
            <a:ext cx="4732593" cy="2846916"/>
          </a:xfrm>
          <a:prstGeom prst="rect">
            <a:avLst/>
          </a:prstGeom>
        </p:spPr>
        <p:txBody>
          <a:bodyPr vert="horz"/>
          <a:lstStyle>
            <a:lvl1pPr marL="0" indent="0">
              <a:spcAft>
                <a:spcPts val="800"/>
              </a:spcAft>
              <a:buFont typeface="Arial"/>
              <a:buNone/>
              <a:defRPr sz="2400"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333"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9D4184AE-96C6-B046-B487-99F97F2B76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1116168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Large Object">
    <p:bg>
      <p:bgPr>
        <a:solidFill>
          <a:srgbClr val="FFFFFF"/>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606497" y="440157"/>
            <a:ext cx="9975903" cy="1143000"/>
          </a:xfrm>
          <a:prstGeom prst="rect">
            <a:avLst/>
          </a:prstGeom>
        </p:spPr>
        <p:txBody>
          <a:bodyPr vert="horz"/>
          <a:lstStyle>
            <a:lvl1pPr algn="l">
              <a:lnSpc>
                <a:spcPts val="4533"/>
              </a:lnSpc>
              <a:defRPr sz="4267" b="1" i="0">
                <a:solidFill>
                  <a:schemeClr val="tx1"/>
                </a:solidFill>
                <a:latin typeface="+mj-lt"/>
                <a:cs typeface="HelveticaNeueLT Std Thin"/>
              </a:defRPr>
            </a:lvl1pPr>
          </a:lstStyle>
          <a:p>
            <a:r>
              <a:rPr lang="en-US"/>
              <a:t>Place Title Here</a:t>
            </a:r>
          </a:p>
        </p:txBody>
      </p:sp>
      <p:sp>
        <p:nvSpPr>
          <p:cNvPr id="14" name="Content Placeholder 13"/>
          <p:cNvSpPr>
            <a:spLocks noGrp="1"/>
          </p:cNvSpPr>
          <p:nvPr>
            <p:ph sz="quarter" idx="16"/>
          </p:nvPr>
        </p:nvSpPr>
        <p:spPr>
          <a:xfrm>
            <a:off x="1680612" y="1781771"/>
            <a:ext cx="9901787" cy="4375016"/>
          </a:xfrm>
          <a:prstGeom prst="rect">
            <a:avLst/>
          </a:prstGeom>
        </p:spPr>
        <p:txBody>
          <a:bodyPr vert="horz"/>
          <a:lstStyle>
            <a:lvl1pPr>
              <a:lnSpc>
                <a:spcPct val="100000"/>
              </a:lnSpc>
              <a:defRPr sz="3200" b="0" i="0">
                <a:latin typeface="+mn-lt"/>
                <a:cs typeface="HelveticaNeueLT Std Thin"/>
              </a:defRPr>
            </a:lvl1pPr>
            <a:lvl2pPr marL="1066773" indent="-457189">
              <a:lnSpc>
                <a:spcPct val="100000"/>
              </a:lnSpc>
              <a:buSzPct val="100000"/>
              <a:buFont typeface="Lucida Grande"/>
              <a:buChar char="-"/>
              <a:defRPr sz="2667" b="0" i="0" baseline="0">
                <a:latin typeface="+mn-lt"/>
                <a:cs typeface="HelveticaNeueLT Std Thin"/>
              </a:defRPr>
            </a:lvl2pPr>
            <a:lvl3pPr marL="1523962" indent="-304792">
              <a:lnSpc>
                <a:spcPct val="100000"/>
              </a:lnSpc>
              <a:buFont typeface="Lucida Grande"/>
              <a:buChar char="&gt;"/>
              <a:defRPr sz="2133" b="0" i="0">
                <a:latin typeface="+mn-lt"/>
                <a:cs typeface="HelveticaNeueLT Std Thin"/>
              </a:defRPr>
            </a:lvl3pPr>
            <a:lvl4pPr marL="2133547" indent="-304792">
              <a:lnSpc>
                <a:spcPct val="100000"/>
              </a:lnSpc>
              <a:buFont typeface="Lucida Grande"/>
              <a:buChar char="»"/>
              <a:defRPr sz="1867" b="0" i="0">
                <a:latin typeface="+mn-lt"/>
                <a:cs typeface="HelveticaNeueLT Std Thin"/>
              </a:defRPr>
            </a:lvl4pPr>
            <a:lvl5pPr marL="2743131" indent="-304792">
              <a:lnSpc>
                <a:spcPct val="100000"/>
              </a:lnSpc>
              <a:buFont typeface="Courier New"/>
              <a:buChar char="o"/>
              <a:defRPr sz="1867" b="0" i="0">
                <a:latin typeface="+mn-lt"/>
                <a:cs typeface="HelveticaNeueLT Std Thi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87400" cy="6858000"/>
          </a:xfrm>
          <a:prstGeom prst="rect">
            <a:avLst/>
          </a:prstGeom>
        </p:spPr>
      </p:pic>
      <p:pic>
        <p:nvPicPr>
          <p:cNvPr id="8" name="Picture 7">
            <a:extLst>
              <a:ext uri="{FF2B5EF4-FFF2-40B4-BE49-F238E27FC236}">
                <a16:creationId xmlns:a16="http://schemas.microsoft.com/office/drawing/2014/main" id="{F597C42C-8BEF-EB40-9583-7C49E90C43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4172" y="6351609"/>
            <a:ext cx="1695795" cy="406908"/>
          </a:xfrm>
          <a:prstGeom prst="rect">
            <a:avLst/>
          </a:prstGeom>
        </p:spPr>
      </p:pic>
    </p:spTree>
    <p:extLst>
      <p:ext uri="{BB962C8B-B14F-4D97-AF65-F5344CB8AC3E}">
        <p14:creationId xmlns:p14="http://schemas.microsoft.com/office/powerpoint/2010/main" val="2142764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upper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43B776-72A6-2849-91FF-A31F781771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2" name="Picture Placeholder 11">
            <a:extLst>
              <a:ext uri="{FF2B5EF4-FFF2-40B4-BE49-F238E27FC236}">
                <a16:creationId xmlns:a16="http://schemas.microsoft.com/office/drawing/2014/main" id="{930AFDFE-D75F-3149-9F8C-8D6B0DC4E313}"/>
              </a:ext>
            </a:extLst>
          </p:cNvPr>
          <p:cNvSpPr>
            <a:spLocks noGrp="1"/>
          </p:cNvSpPr>
          <p:nvPr>
            <p:ph type="pic" sz="quarter" idx="13"/>
          </p:nvPr>
        </p:nvSpPr>
        <p:spPr>
          <a:xfrm>
            <a:off x="0" y="0"/>
            <a:ext cx="12192000" cy="3084513"/>
          </a:xfrm>
          <a:solidFill>
            <a:schemeClr val="accent5"/>
          </a:solidFill>
        </p:spPr>
        <p:txBody>
          <a:bodyPr/>
          <a:lstStyle/>
          <a:p>
            <a:endParaRPr lang="en-US"/>
          </a:p>
        </p:txBody>
      </p:sp>
      <p:sp>
        <p:nvSpPr>
          <p:cNvPr id="3" name="Title 2">
            <a:extLst>
              <a:ext uri="{FF2B5EF4-FFF2-40B4-BE49-F238E27FC236}">
                <a16:creationId xmlns:a16="http://schemas.microsoft.com/office/drawing/2014/main" id="{7536A12D-8DC4-1348-ADFF-73AEAF8F3E6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667DC86-9211-1E47-B0D1-D1D78CB98204}"/>
              </a:ext>
            </a:extLst>
          </p:cNvPr>
          <p:cNvSpPr>
            <a:spLocks noGrp="1"/>
          </p:cNvSpPr>
          <p:nvPr>
            <p:ph type="body" sz="quarter" idx="14"/>
          </p:nvPr>
        </p:nvSpPr>
        <p:spPr>
          <a:xfrm>
            <a:off x="1036638" y="3429000"/>
            <a:ext cx="4114800" cy="2849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7">
            <a:extLst>
              <a:ext uri="{FF2B5EF4-FFF2-40B4-BE49-F238E27FC236}">
                <a16:creationId xmlns:a16="http://schemas.microsoft.com/office/drawing/2014/main" id="{540C51DD-7F03-2C4E-90C1-B77A516514DC}"/>
              </a:ext>
            </a:extLst>
          </p:cNvPr>
          <p:cNvSpPr>
            <a:spLocks noGrp="1"/>
          </p:cNvSpPr>
          <p:nvPr>
            <p:ph type="body" sz="quarter" idx="15"/>
          </p:nvPr>
        </p:nvSpPr>
        <p:spPr>
          <a:xfrm>
            <a:off x="6390958" y="3429000"/>
            <a:ext cx="4114800" cy="2849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879942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rcRect/>
          <a:stretch/>
        </p:blipFill>
        <p:spPr>
          <a:xfrm flipH="1">
            <a:off x="0" y="1"/>
            <a:ext cx="12191997"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a:xfrm flipH="1">
            <a:off x="-3" y="1"/>
            <a:ext cx="12192003"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flipH="1">
            <a:off x="-1" y="1"/>
            <a:ext cx="12191999" cy="6858000"/>
          </a:xfrm>
          <a:prstGeom prst="rect">
            <a:avLst/>
          </a:prstGeom>
          <a:solidFill>
            <a:schemeClr val="bg1">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888238"/>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tx1">
                    <a:lumMod val="75000"/>
                  </a:schemeClr>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797149"/>
            <a:ext cx="12192000" cy="1091089"/>
          </a:xfrm>
          <a:prstGeom prst="rect">
            <a:avLst/>
          </a:prstGeom>
          <a:solidFill>
            <a:schemeClr val="tx1">
              <a:lumMod val="40000"/>
              <a:lumOff val="60000"/>
              <a:alpha val="90000"/>
            </a:schemeClr>
          </a:solidFill>
        </p:spPr>
        <p:txBody>
          <a:bodyPr lIns="731520" tIns="228600" rIns="457200" anchor="b" anchorCtr="0"/>
          <a:lstStyle>
            <a:lvl1pPr algn="l">
              <a:defRPr sz="3000" b="1" i="0">
                <a:solidFill>
                  <a:schemeClr val="tx1">
                    <a:lumMod val="75000"/>
                  </a:schemeClr>
                </a:solidFill>
                <a:latin typeface="Arial"/>
                <a:cs typeface="Arial"/>
              </a:defRPr>
            </a:lvl1pPr>
          </a:lstStyle>
          <a:p>
            <a:r>
              <a:rPr lang="en-US"/>
              <a:t>CLICK TO EDIT MASTER TITLE STYLE</a:t>
            </a:r>
          </a:p>
        </p:txBody>
      </p:sp>
      <p:pic>
        <p:nvPicPr>
          <p:cNvPr id="17" name="Picture 16">
            <a:extLst>
              <a:ext uri="{FF2B5EF4-FFF2-40B4-BE49-F238E27FC236}">
                <a16:creationId xmlns:a16="http://schemas.microsoft.com/office/drawing/2014/main" id="{54C1CA35-A7BA-294A-922A-4B49E3AD7D7B}"/>
              </a:ext>
            </a:extLst>
          </p:cNvPr>
          <p:cNvPicPr>
            <a:picLocks noChangeAspect="1"/>
          </p:cNvPicPr>
          <p:nvPr userDrawn="1"/>
        </p:nvPicPr>
        <p:blipFill>
          <a:blip r:embed="rId6"/>
          <a:stretch>
            <a:fillRect/>
          </a:stretch>
        </p:blipFill>
        <p:spPr>
          <a:xfrm>
            <a:off x="984544" y="1292215"/>
            <a:ext cx="4838109" cy="640664"/>
          </a:xfrm>
          <a:prstGeom prst="rect">
            <a:avLst/>
          </a:prstGeom>
        </p:spPr>
      </p:pic>
    </p:spTree>
    <p:extLst>
      <p:ext uri="{BB962C8B-B14F-4D97-AF65-F5344CB8AC3E}">
        <p14:creationId xmlns:p14="http://schemas.microsoft.com/office/powerpoint/2010/main" val="27952812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747300D-E34C-A94D-AEA8-FEE7EC0CB494}"/>
              </a:ext>
            </a:extLst>
          </p:cNvPr>
          <p:cNvSpPr>
            <a:spLocks noGrp="1"/>
          </p:cNvSpPr>
          <p:nvPr>
            <p:ph type="pic" sz="quarter" idx="10"/>
          </p:nvPr>
        </p:nvSpPr>
        <p:spPr>
          <a:xfrm>
            <a:off x="0" y="0"/>
            <a:ext cx="12192000" cy="6858000"/>
          </a:xfrm>
          <a:prstGeom prst="rect">
            <a:avLst/>
          </a:prstGeom>
        </p:spPr>
        <p:txBody>
          <a:bodyPr/>
          <a:lstStyle/>
          <a:p>
            <a:endParaRPr lang="en-US"/>
          </a:p>
        </p:txBody>
      </p:sp>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1620500" cy="6858000"/>
          </a:xfrm>
          <a:prstGeom prst="rect">
            <a:avLst/>
          </a:prstGeom>
        </p:spPr>
      </p:pic>
      <p:pic>
        <p:nvPicPr>
          <p:cNvPr id="5" name="Picture 4">
            <a:extLst>
              <a:ext uri="{FF2B5EF4-FFF2-40B4-BE49-F238E27FC236}">
                <a16:creationId xmlns:a16="http://schemas.microsoft.com/office/drawing/2014/main" id="{FE58780D-26E7-3443-8EB8-8C74174ABB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A9E8F661-19C9-7B42-8DB2-3F9DE1E8FF26}"/>
              </a:ext>
            </a:extLst>
          </p:cNvPr>
          <p:cNvSpPr>
            <a:spLocks noGrp="1"/>
          </p:cNvSpPr>
          <p:nvPr>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3" name="Title 1">
            <a:extLst>
              <a:ext uri="{FF2B5EF4-FFF2-40B4-BE49-F238E27FC236}">
                <a16:creationId xmlns:a16="http://schemas.microsoft.com/office/drawing/2014/main" id="{9BE7CB41-2595-404F-9446-D5F63F0770A0}"/>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3000" b="1" i="0">
                <a:solidFill>
                  <a:schemeClr val="bg1"/>
                </a:solidFill>
                <a:latin typeface="Arial"/>
                <a:cs typeface="Arial"/>
              </a:defRPr>
            </a:lvl1pPr>
          </a:lstStyle>
          <a:p>
            <a:r>
              <a:rPr lang="en-US"/>
              <a:t>CLICK TO EDIT MASTER TITLE STYLE</a:t>
            </a:r>
          </a:p>
        </p:txBody>
      </p:sp>
      <p:pic>
        <p:nvPicPr>
          <p:cNvPr id="6" name="Picture 5">
            <a:extLst>
              <a:ext uri="{FF2B5EF4-FFF2-40B4-BE49-F238E27FC236}">
                <a16:creationId xmlns:a16="http://schemas.microsoft.com/office/drawing/2014/main" id="{B6C2F820-E16A-DC4A-BD57-2B02ACD697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Tree>
    <p:extLst>
      <p:ext uri="{BB962C8B-B14F-4D97-AF65-F5344CB8AC3E}">
        <p14:creationId xmlns:p14="http://schemas.microsoft.com/office/powerpoint/2010/main" val="23709203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Slide: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98EBE2-02AA-D94C-99F3-A2638389D5D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p:spPr>
      </p:pic>
      <p:sp>
        <p:nvSpPr>
          <p:cNvPr id="12" name="Subtitle 2">
            <a:extLst>
              <a:ext uri="{FF2B5EF4-FFF2-40B4-BE49-F238E27FC236}">
                <a16:creationId xmlns:a16="http://schemas.microsoft.com/office/drawing/2014/main" id="{A9E8F661-19C9-7B42-8DB2-3F9DE1E8FF26}"/>
              </a:ext>
            </a:extLst>
          </p:cNvPr>
          <p:cNvSpPr>
            <a:spLocks noGrp="1"/>
          </p:cNvSpPr>
          <p:nvPr>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3" name="Title 1">
            <a:extLst>
              <a:ext uri="{FF2B5EF4-FFF2-40B4-BE49-F238E27FC236}">
                <a16:creationId xmlns:a16="http://schemas.microsoft.com/office/drawing/2014/main" id="{9BE7CB41-2595-404F-9446-D5F63F0770A0}"/>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3000" b="1" i="0">
                <a:solidFill>
                  <a:schemeClr val="bg1"/>
                </a:solidFill>
                <a:latin typeface="Arial"/>
                <a:cs typeface="Arial"/>
              </a:defRPr>
            </a:lvl1pPr>
          </a:lstStyle>
          <a:p>
            <a:r>
              <a:rPr lang="en-US"/>
              <a:t>CLICK TO EDIT MASTER TITLE STYLE</a:t>
            </a:r>
          </a:p>
        </p:txBody>
      </p:sp>
      <p:pic>
        <p:nvPicPr>
          <p:cNvPr id="6" name="Picture 5">
            <a:extLst>
              <a:ext uri="{FF2B5EF4-FFF2-40B4-BE49-F238E27FC236}">
                <a16:creationId xmlns:a16="http://schemas.microsoft.com/office/drawing/2014/main" id="{B6C2F820-E16A-DC4A-BD57-2B02ACD697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Tree>
    <p:extLst>
      <p:ext uri="{BB962C8B-B14F-4D97-AF65-F5344CB8AC3E}">
        <p14:creationId xmlns:p14="http://schemas.microsoft.com/office/powerpoint/2010/main" val="13556447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Slide: No Image">
    <p:spTree>
      <p:nvGrpSpPr>
        <p:cNvPr id="1" name=""/>
        <p:cNvGrpSpPr/>
        <p:nvPr/>
      </p:nvGrpSpPr>
      <p:grpSpPr>
        <a:xfrm>
          <a:off x="0" y="0"/>
          <a:ext cx="0" cy="0"/>
          <a:chOff x="0" y="0"/>
          <a:chExt cx="0" cy="0"/>
        </a:xfrm>
      </p:grpSpPr>
      <p:pic>
        <p:nvPicPr>
          <p:cNvPr id="33" name="Picture 32" descr="A sofa in a room&#10;&#10;Description automatically generated">
            <a:extLst>
              <a:ext uri="{FF2B5EF4-FFF2-40B4-BE49-F238E27FC236}">
                <a16:creationId xmlns:a16="http://schemas.microsoft.com/office/drawing/2014/main" id="{F6543DD4-0F16-D444-8CA7-0B93D457CFFE}"/>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a:fillRect/>
          </a:stretch>
        </p:blipFill>
        <p:spPr>
          <a:xfrm>
            <a:off x="4080061" y="0"/>
            <a:ext cx="8111939" cy="6858000"/>
          </a:xfrm>
          <a:custGeom>
            <a:avLst/>
            <a:gdLst>
              <a:gd name="connsiteX0" fmla="*/ 0 w 6083954"/>
              <a:gd name="connsiteY0" fmla="*/ 0 h 5143500"/>
              <a:gd name="connsiteX1" fmla="*/ 6083954 w 6083954"/>
              <a:gd name="connsiteY1" fmla="*/ 0 h 5143500"/>
              <a:gd name="connsiteX2" fmla="*/ 6083954 w 6083954"/>
              <a:gd name="connsiteY2" fmla="*/ 5143500 h 5143500"/>
              <a:gd name="connsiteX3" fmla="*/ 0 w 608395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083954" h="5143500">
                <a:moveTo>
                  <a:pt x="0" y="0"/>
                </a:moveTo>
                <a:lnTo>
                  <a:pt x="6083954" y="0"/>
                </a:lnTo>
                <a:lnTo>
                  <a:pt x="6083954" y="5143500"/>
                </a:lnTo>
                <a:lnTo>
                  <a:pt x="0" y="5143500"/>
                </a:lnTo>
                <a:close/>
              </a:path>
            </a:pathLst>
          </a:custGeom>
        </p:spPr>
      </p:pic>
      <p:sp>
        <p:nvSpPr>
          <p:cNvPr id="16" name="Rectangle 15">
            <a:extLst>
              <a:ext uri="{FF2B5EF4-FFF2-40B4-BE49-F238E27FC236}">
                <a16:creationId xmlns:a16="http://schemas.microsoft.com/office/drawing/2014/main" id="{EF1FF422-5115-3E44-9B50-2B45DC521E61}"/>
              </a:ext>
            </a:extLst>
          </p:cNvPr>
          <p:cNvSpPr/>
          <p:nvPr userDrawn="1"/>
        </p:nvSpPr>
        <p:spPr>
          <a:xfrm>
            <a:off x="0" y="0"/>
            <a:ext cx="12192000" cy="6858000"/>
          </a:xfrm>
          <a:prstGeom prst="rect">
            <a:avLst/>
          </a:prstGeom>
          <a:solidFill>
            <a:schemeClr val="tx1">
              <a:lumMod val="5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1620500" cy="6858000"/>
          </a:xfrm>
          <a:prstGeom prst="rect">
            <a:avLst/>
          </a:prstGeom>
        </p:spPr>
      </p:pic>
      <p:sp>
        <p:nvSpPr>
          <p:cNvPr id="2" name="TextBox 1">
            <a:extLst>
              <a:ext uri="{FF2B5EF4-FFF2-40B4-BE49-F238E27FC236}">
                <a16:creationId xmlns:a16="http://schemas.microsoft.com/office/drawing/2014/main" id="{2ECD3E1A-43CD-524B-A5D7-0BBC9718CA3B}"/>
              </a:ext>
            </a:extLst>
          </p:cNvPr>
          <p:cNvSpPr txBox="1"/>
          <p:nvPr userDrawn="1"/>
        </p:nvSpPr>
        <p:spPr>
          <a:xfrm>
            <a:off x="2324746" y="-1053886"/>
            <a:ext cx="1600503" cy="559064"/>
          </a:xfrm>
          <a:prstGeom prst="rect">
            <a:avLst/>
          </a:prstGeom>
          <a:noFill/>
        </p:spPr>
        <p:txBody>
          <a:bodyPr wrap="none" lIns="975360" tIns="304800" rIns="609600" rtlCol="0" anchor="t" anchorCtr="0">
            <a:spAutoFit/>
          </a:bodyPr>
          <a:lstStyle/>
          <a:p>
            <a:pPr marL="0" indent="0" algn="l">
              <a:tabLst>
                <a:tab pos="6322326" algn="l"/>
              </a:tabLst>
            </a:pPr>
            <a:endParaRPr lang="en-US" sz="1333" b="0" cap="none" baseline="0">
              <a:solidFill>
                <a:schemeClr val="tx1">
                  <a:lumMod val="50000"/>
                </a:schemeClr>
              </a:solidFill>
            </a:endParaRPr>
          </a:p>
        </p:txBody>
      </p:sp>
      <p:sp>
        <p:nvSpPr>
          <p:cNvPr id="18" name="Title 1">
            <a:extLst>
              <a:ext uri="{FF2B5EF4-FFF2-40B4-BE49-F238E27FC236}">
                <a16:creationId xmlns:a16="http://schemas.microsoft.com/office/drawing/2014/main" id="{BEA71FC4-E0B4-584F-AA78-C8F5AB60CC45}"/>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91440" rIns="365760" anchor="ctr" anchorCtr="0"/>
          <a:lstStyle>
            <a:lvl1pPr algn="l">
              <a:defRPr sz="3000" b="1" i="0">
                <a:solidFill>
                  <a:schemeClr val="tx1">
                    <a:lumMod val="75000"/>
                  </a:schemeClr>
                </a:solidFill>
                <a:latin typeface="Arial"/>
                <a:cs typeface="Arial"/>
              </a:defRPr>
            </a:lvl1pPr>
          </a:lstStyle>
          <a:p>
            <a:r>
              <a:rPr lang="en-US"/>
              <a:t>CLICK TO EDIT MASTER TITLE STYLE</a:t>
            </a:r>
          </a:p>
        </p:txBody>
      </p:sp>
      <p:sp>
        <p:nvSpPr>
          <p:cNvPr id="4" name="Rectangle 3">
            <a:extLst>
              <a:ext uri="{FF2B5EF4-FFF2-40B4-BE49-F238E27FC236}">
                <a16:creationId xmlns:a16="http://schemas.microsoft.com/office/drawing/2014/main" id="{47E884E2-69CF-CE48-BEFD-E1E7BF5A3067}"/>
              </a:ext>
            </a:extLst>
          </p:cNvPr>
          <p:cNvSpPr/>
          <p:nvPr userDrawn="1"/>
        </p:nvSpPr>
        <p:spPr>
          <a:xfrm>
            <a:off x="0" y="4956846"/>
            <a:ext cx="12192000" cy="649196"/>
          </a:xfrm>
          <a:prstGeom prst="rect">
            <a:avLst/>
          </a:prstGeom>
          <a:solidFill>
            <a:schemeClr val="tx1">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268124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Title Slide: No Image">
    <p:spTree>
      <p:nvGrpSpPr>
        <p:cNvPr id="1" name=""/>
        <p:cNvGrpSpPr/>
        <p:nvPr/>
      </p:nvGrpSpPr>
      <p:grpSpPr>
        <a:xfrm>
          <a:off x="0" y="0"/>
          <a:ext cx="0" cy="0"/>
          <a:chOff x="0" y="0"/>
          <a:chExt cx="0" cy="0"/>
        </a:xfrm>
      </p:grpSpPr>
      <p:pic>
        <p:nvPicPr>
          <p:cNvPr id="4" name="Picture 3" descr="Two people looking at the camera&#10;&#10;Description automatically generated">
            <a:extLst>
              <a:ext uri="{FF2B5EF4-FFF2-40B4-BE49-F238E27FC236}">
                <a16:creationId xmlns:a16="http://schemas.microsoft.com/office/drawing/2014/main" id="{38553FFD-DE32-194B-B7DA-92E2A17325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1620500" cy="6858000"/>
          </a:xfrm>
          <a:prstGeom prst="rect">
            <a:avLst/>
          </a:prstGeom>
        </p:spPr>
      </p:pic>
      <p:sp>
        <p:nvSpPr>
          <p:cNvPr id="2" name="TextBox 1">
            <a:extLst>
              <a:ext uri="{FF2B5EF4-FFF2-40B4-BE49-F238E27FC236}">
                <a16:creationId xmlns:a16="http://schemas.microsoft.com/office/drawing/2014/main" id="{2ECD3E1A-43CD-524B-A5D7-0BBC9718CA3B}"/>
              </a:ext>
            </a:extLst>
          </p:cNvPr>
          <p:cNvSpPr txBox="1"/>
          <p:nvPr userDrawn="1"/>
        </p:nvSpPr>
        <p:spPr>
          <a:xfrm>
            <a:off x="2324746" y="-1053886"/>
            <a:ext cx="1600503" cy="559064"/>
          </a:xfrm>
          <a:prstGeom prst="rect">
            <a:avLst/>
          </a:prstGeom>
          <a:noFill/>
        </p:spPr>
        <p:txBody>
          <a:bodyPr wrap="none" lIns="975360" tIns="304800" rIns="609600" rtlCol="0" anchor="t" anchorCtr="0">
            <a:spAutoFit/>
          </a:bodyPr>
          <a:lstStyle/>
          <a:p>
            <a:pPr marL="0" indent="0" algn="l">
              <a:tabLst>
                <a:tab pos="6322326" algn="l"/>
              </a:tabLst>
            </a:pPr>
            <a:endParaRPr lang="en-US" sz="1333" b="0" cap="none" baseline="0">
              <a:solidFill>
                <a:schemeClr val="tx1">
                  <a:lumMod val="50000"/>
                </a:schemeClr>
              </a:solidFill>
            </a:endParaRPr>
          </a:p>
        </p:txBody>
      </p:sp>
      <p:sp>
        <p:nvSpPr>
          <p:cNvPr id="18" name="Title 1">
            <a:extLst>
              <a:ext uri="{FF2B5EF4-FFF2-40B4-BE49-F238E27FC236}">
                <a16:creationId xmlns:a16="http://schemas.microsoft.com/office/drawing/2014/main" id="{BEA71FC4-E0B4-584F-AA78-C8F5AB60CC45}"/>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91440" rIns="365760" anchor="ctr" anchorCtr="0"/>
          <a:lstStyle>
            <a:lvl1pPr algn="l">
              <a:defRPr sz="3000" b="1" i="0">
                <a:solidFill>
                  <a:schemeClr val="tx1">
                    <a:lumMod val="75000"/>
                  </a:schemeClr>
                </a:solidFill>
                <a:latin typeface="Arial"/>
                <a:cs typeface="Arial"/>
              </a:defRPr>
            </a:lvl1pPr>
          </a:lstStyle>
          <a:p>
            <a:r>
              <a:rPr lang="en-US"/>
              <a:t>CLICK TO EDIT MASTER TITLE STYLE</a:t>
            </a:r>
          </a:p>
        </p:txBody>
      </p:sp>
      <p:sp>
        <p:nvSpPr>
          <p:cNvPr id="8" name="Rectangle 7">
            <a:extLst>
              <a:ext uri="{FF2B5EF4-FFF2-40B4-BE49-F238E27FC236}">
                <a16:creationId xmlns:a16="http://schemas.microsoft.com/office/drawing/2014/main" id="{CA848C73-342F-8C4F-978A-30655D530264}"/>
              </a:ext>
            </a:extLst>
          </p:cNvPr>
          <p:cNvSpPr/>
          <p:nvPr userDrawn="1"/>
        </p:nvSpPr>
        <p:spPr>
          <a:xfrm>
            <a:off x="0" y="4956846"/>
            <a:ext cx="12192000" cy="649196"/>
          </a:xfrm>
          <a:prstGeom prst="rect">
            <a:avLst/>
          </a:prstGeom>
          <a:solidFill>
            <a:schemeClr val="tx1">
              <a:lumMod val="40000"/>
              <a:lumOff val="6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052043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itle Slide: No Image">
    <p:spTree>
      <p:nvGrpSpPr>
        <p:cNvPr id="1" name=""/>
        <p:cNvGrpSpPr/>
        <p:nvPr/>
      </p:nvGrpSpPr>
      <p:grpSpPr>
        <a:xfrm>
          <a:off x="0" y="0"/>
          <a:ext cx="0" cy="0"/>
          <a:chOff x="0" y="0"/>
          <a:chExt cx="0" cy="0"/>
        </a:xfrm>
      </p:grpSpPr>
      <p:pic>
        <p:nvPicPr>
          <p:cNvPr id="33" name="Picture 32" descr="A sofa in a room&#10;&#10;Description automatically generated">
            <a:extLst>
              <a:ext uri="{FF2B5EF4-FFF2-40B4-BE49-F238E27FC236}">
                <a16:creationId xmlns:a16="http://schemas.microsoft.com/office/drawing/2014/main" id="{F6543DD4-0F16-D444-8CA7-0B93D457CFFE}"/>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rcRect/>
          <a:stretch>
            <a:fillRect/>
          </a:stretch>
        </p:blipFill>
        <p:spPr>
          <a:xfrm>
            <a:off x="4080061" y="0"/>
            <a:ext cx="8111939" cy="6858000"/>
          </a:xfrm>
          <a:custGeom>
            <a:avLst/>
            <a:gdLst>
              <a:gd name="connsiteX0" fmla="*/ 0 w 6083954"/>
              <a:gd name="connsiteY0" fmla="*/ 0 h 5143500"/>
              <a:gd name="connsiteX1" fmla="*/ 6083954 w 6083954"/>
              <a:gd name="connsiteY1" fmla="*/ 0 h 5143500"/>
              <a:gd name="connsiteX2" fmla="*/ 6083954 w 6083954"/>
              <a:gd name="connsiteY2" fmla="*/ 5143500 h 5143500"/>
              <a:gd name="connsiteX3" fmla="*/ 0 w 608395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083954" h="5143500">
                <a:moveTo>
                  <a:pt x="0" y="0"/>
                </a:moveTo>
                <a:lnTo>
                  <a:pt x="6083954" y="0"/>
                </a:lnTo>
                <a:lnTo>
                  <a:pt x="6083954" y="5143500"/>
                </a:lnTo>
                <a:lnTo>
                  <a:pt x="0" y="5143500"/>
                </a:lnTo>
                <a:close/>
              </a:path>
            </a:pathLst>
          </a:custGeom>
        </p:spPr>
      </p:pic>
      <p:sp>
        <p:nvSpPr>
          <p:cNvPr id="9" name="Rectangle 8">
            <a:extLst>
              <a:ext uri="{FF2B5EF4-FFF2-40B4-BE49-F238E27FC236}">
                <a16:creationId xmlns:a16="http://schemas.microsoft.com/office/drawing/2014/main" id="{34F7A464-CD29-8E4D-89D1-BB4057456F15}"/>
              </a:ext>
            </a:extLst>
          </p:cNvPr>
          <p:cNvSpPr/>
          <p:nvPr userDrawn="1"/>
        </p:nvSpPr>
        <p:spPr>
          <a:xfrm>
            <a:off x="0" y="0"/>
            <a:ext cx="12192000" cy="6858000"/>
          </a:xfrm>
          <a:prstGeom prst="rect">
            <a:avLst/>
          </a:prstGeom>
          <a:solidFill>
            <a:schemeClr val="accent2">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1620500" cy="6858000"/>
          </a:xfrm>
          <a:prstGeom prst="rect">
            <a:avLst/>
          </a:prstGeom>
        </p:spPr>
      </p:pic>
      <p:sp>
        <p:nvSpPr>
          <p:cNvPr id="2" name="TextBox 1">
            <a:extLst>
              <a:ext uri="{FF2B5EF4-FFF2-40B4-BE49-F238E27FC236}">
                <a16:creationId xmlns:a16="http://schemas.microsoft.com/office/drawing/2014/main" id="{2ECD3E1A-43CD-524B-A5D7-0BBC9718CA3B}"/>
              </a:ext>
            </a:extLst>
          </p:cNvPr>
          <p:cNvSpPr txBox="1"/>
          <p:nvPr userDrawn="1"/>
        </p:nvSpPr>
        <p:spPr>
          <a:xfrm>
            <a:off x="2324746" y="-1053886"/>
            <a:ext cx="1600503" cy="559064"/>
          </a:xfrm>
          <a:prstGeom prst="rect">
            <a:avLst/>
          </a:prstGeom>
          <a:noFill/>
        </p:spPr>
        <p:txBody>
          <a:bodyPr wrap="none" lIns="975360" tIns="304800" rIns="609600" rtlCol="0" anchor="t" anchorCtr="0">
            <a:spAutoFit/>
          </a:bodyPr>
          <a:lstStyle/>
          <a:p>
            <a:pPr marL="0" indent="0" algn="l">
              <a:tabLst>
                <a:tab pos="6322326" algn="l"/>
              </a:tabLst>
            </a:pPr>
            <a:endParaRPr lang="en-US" sz="1333" b="0" cap="none" baseline="0">
              <a:solidFill>
                <a:schemeClr val="tx1">
                  <a:lumMod val="50000"/>
                </a:schemeClr>
              </a:solidFill>
            </a:endParaRPr>
          </a:p>
        </p:txBody>
      </p:sp>
      <p:sp>
        <p:nvSpPr>
          <p:cNvPr id="17" name="Subtitle 2">
            <a:extLst>
              <a:ext uri="{FF2B5EF4-FFF2-40B4-BE49-F238E27FC236}">
                <a16:creationId xmlns:a16="http://schemas.microsoft.com/office/drawing/2014/main" id="{8A9452B2-A45B-EF49-A09A-C2B4C1440663}"/>
              </a:ext>
            </a:extLst>
          </p:cNvPr>
          <p:cNvSpPr>
            <a:spLocks noGrp="1"/>
          </p:cNvSpPr>
          <p:nvPr>
            <p:ph type="subTitle" idx="1"/>
          </p:nvPr>
        </p:nvSpPr>
        <p:spPr>
          <a:xfrm>
            <a:off x="0" y="4956846"/>
            <a:ext cx="12192000" cy="674521"/>
          </a:xfrm>
          <a:prstGeom prst="rect">
            <a:avLst/>
          </a:prstGeom>
          <a:solidFill>
            <a:schemeClr val="tx1">
              <a:lumMod val="40000"/>
              <a:lumOff val="60000"/>
              <a:alpha val="75000"/>
            </a:schemeClr>
          </a:solidFill>
        </p:spPr>
        <p:txBody>
          <a:bodyPr lIns="731520" tIns="274320" rIns="457200" bIns="228600" anchor="ctr" anchorCtr="0"/>
          <a:lstStyle>
            <a:lvl1pPr marL="0" indent="0" algn="l">
              <a:buNone/>
              <a:defRPr sz="1867" b="0" i="0">
                <a:solidFill>
                  <a:schemeClr val="tx1">
                    <a:lumMod val="75000"/>
                  </a:schemeClr>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8" name="Title 1">
            <a:extLst>
              <a:ext uri="{FF2B5EF4-FFF2-40B4-BE49-F238E27FC236}">
                <a16:creationId xmlns:a16="http://schemas.microsoft.com/office/drawing/2014/main" id="{BEA71FC4-E0B4-584F-AA78-C8F5AB60CC45}"/>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91440" rIns="365760" anchor="ctr" anchorCtr="0"/>
          <a:lstStyle>
            <a:lvl1pPr algn="l">
              <a:defRPr sz="3000" b="1" i="0">
                <a:solidFill>
                  <a:schemeClr val="tx1">
                    <a:lumMod val="75000"/>
                  </a:schemeClr>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420961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itle Slide: No Image">
    <p:spTree>
      <p:nvGrpSpPr>
        <p:cNvPr id="1" name=""/>
        <p:cNvGrpSpPr/>
        <p:nvPr/>
      </p:nvGrpSpPr>
      <p:grpSpPr>
        <a:xfrm>
          <a:off x="0" y="0"/>
          <a:ext cx="0" cy="0"/>
          <a:chOff x="0" y="0"/>
          <a:chExt cx="0" cy="0"/>
        </a:xfrm>
      </p:grpSpPr>
      <p:pic>
        <p:nvPicPr>
          <p:cNvPr id="10" name="Picture 9" descr="A sofa in a room&#10;&#10;Description automatically generated">
            <a:extLst>
              <a:ext uri="{FF2B5EF4-FFF2-40B4-BE49-F238E27FC236}">
                <a16:creationId xmlns:a16="http://schemas.microsoft.com/office/drawing/2014/main" id="{ADB1682D-B895-2545-9544-7DC202144898}"/>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a:fillRect/>
          </a:stretch>
        </p:blipFill>
        <p:spPr>
          <a:xfrm>
            <a:off x="4080061" y="0"/>
            <a:ext cx="8111939" cy="6858000"/>
          </a:xfrm>
          <a:custGeom>
            <a:avLst/>
            <a:gdLst>
              <a:gd name="connsiteX0" fmla="*/ 0 w 6083954"/>
              <a:gd name="connsiteY0" fmla="*/ 0 h 5143500"/>
              <a:gd name="connsiteX1" fmla="*/ 6083954 w 6083954"/>
              <a:gd name="connsiteY1" fmla="*/ 0 h 5143500"/>
              <a:gd name="connsiteX2" fmla="*/ 6083954 w 6083954"/>
              <a:gd name="connsiteY2" fmla="*/ 5143500 h 5143500"/>
              <a:gd name="connsiteX3" fmla="*/ 0 w 608395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083954" h="5143500">
                <a:moveTo>
                  <a:pt x="0" y="0"/>
                </a:moveTo>
                <a:lnTo>
                  <a:pt x="6083954" y="0"/>
                </a:lnTo>
                <a:lnTo>
                  <a:pt x="6083954" y="5143500"/>
                </a:lnTo>
                <a:lnTo>
                  <a:pt x="0" y="5143500"/>
                </a:lnTo>
                <a:close/>
              </a:path>
            </a:pathLst>
          </a:custGeom>
        </p:spPr>
      </p:pic>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1620500" cy="6858000"/>
          </a:xfrm>
          <a:prstGeom prst="rect">
            <a:avLst/>
          </a:prstGeom>
        </p:spPr>
      </p:pic>
      <p:sp>
        <p:nvSpPr>
          <p:cNvPr id="2" name="TextBox 1">
            <a:extLst>
              <a:ext uri="{FF2B5EF4-FFF2-40B4-BE49-F238E27FC236}">
                <a16:creationId xmlns:a16="http://schemas.microsoft.com/office/drawing/2014/main" id="{2ECD3E1A-43CD-524B-A5D7-0BBC9718CA3B}"/>
              </a:ext>
            </a:extLst>
          </p:cNvPr>
          <p:cNvSpPr txBox="1"/>
          <p:nvPr userDrawn="1"/>
        </p:nvSpPr>
        <p:spPr>
          <a:xfrm>
            <a:off x="2324746" y="-1053886"/>
            <a:ext cx="1600503" cy="559064"/>
          </a:xfrm>
          <a:prstGeom prst="rect">
            <a:avLst/>
          </a:prstGeom>
          <a:noFill/>
        </p:spPr>
        <p:txBody>
          <a:bodyPr wrap="none" lIns="975360" tIns="304800" rIns="609600" rtlCol="0" anchor="t" anchorCtr="0">
            <a:spAutoFit/>
          </a:bodyPr>
          <a:lstStyle/>
          <a:p>
            <a:pPr marL="0" indent="0" algn="l">
              <a:tabLst>
                <a:tab pos="6322326" algn="l"/>
              </a:tabLst>
            </a:pPr>
            <a:endParaRPr lang="en-US" sz="1333" b="0" cap="none" baseline="0">
              <a:solidFill>
                <a:schemeClr val="tx1">
                  <a:lumMod val="50000"/>
                </a:schemeClr>
              </a:solidFill>
            </a:endParaRPr>
          </a:p>
        </p:txBody>
      </p:sp>
      <p:sp>
        <p:nvSpPr>
          <p:cNvPr id="17" name="Subtitle 2">
            <a:extLst>
              <a:ext uri="{FF2B5EF4-FFF2-40B4-BE49-F238E27FC236}">
                <a16:creationId xmlns:a16="http://schemas.microsoft.com/office/drawing/2014/main" id="{8A9452B2-A45B-EF49-A09A-C2B4C1440663}"/>
              </a:ext>
            </a:extLst>
          </p:cNvPr>
          <p:cNvSpPr>
            <a:spLocks noGrp="1"/>
          </p:cNvSpPr>
          <p:nvPr>
            <p:ph type="subTitle" idx="1"/>
          </p:nvPr>
        </p:nvSpPr>
        <p:spPr>
          <a:xfrm>
            <a:off x="0" y="4956846"/>
            <a:ext cx="12192000" cy="674521"/>
          </a:xfrm>
          <a:prstGeom prst="rect">
            <a:avLst/>
          </a:prstGeom>
          <a:solidFill>
            <a:schemeClr val="tx1">
              <a:lumMod val="40000"/>
              <a:lumOff val="60000"/>
              <a:alpha val="75000"/>
            </a:schemeClr>
          </a:solidFill>
        </p:spPr>
        <p:txBody>
          <a:bodyPr lIns="731520" tIns="274320" rIns="457200" bIns="228600" anchor="ctr" anchorCtr="0"/>
          <a:lstStyle>
            <a:lvl1pPr marL="0" indent="0" algn="l">
              <a:buNone/>
              <a:defRPr sz="1867" b="0" i="0">
                <a:solidFill>
                  <a:schemeClr val="tx1">
                    <a:lumMod val="75000"/>
                  </a:schemeClr>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8" name="Title 1">
            <a:extLst>
              <a:ext uri="{FF2B5EF4-FFF2-40B4-BE49-F238E27FC236}">
                <a16:creationId xmlns:a16="http://schemas.microsoft.com/office/drawing/2014/main" id="{BEA71FC4-E0B4-584F-AA78-C8F5AB60CC45}"/>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91440" rIns="365760" anchor="ctr" anchorCtr="0"/>
          <a:lstStyle>
            <a:lvl1pPr algn="l">
              <a:defRPr sz="3000" b="1" i="0">
                <a:solidFill>
                  <a:schemeClr val="tx1">
                    <a:lumMod val="75000"/>
                  </a:schemeClr>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5860955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le Slide: No Image">
    <p:spTree>
      <p:nvGrpSpPr>
        <p:cNvPr id="1" name=""/>
        <p:cNvGrpSpPr/>
        <p:nvPr/>
      </p:nvGrpSpPr>
      <p:grpSpPr>
        <a:xfrm>
          <a:off x="0" y="0"/>
          <a:ext cx="0" cy="0"/>
          <a:chOff x="0" y="0"/>
          <a:chExt cx="0" cy="0"/>
        </a:xfrm>
      </p:grpSpPr>
      <p:pic>
        <p:nvPicPr>
          <p:cNvPr id="15" name="Picture 14" descr="A sofa in a room&#10;&#10;Description automatically generated">
            <a:extLst>
              <a:ext uri="{FF2B5EF4-FFF2-40B4-BE49-F238E27FC236}">
                <a16:creationId xmlns:a16="http://schemas.microsoft.com/office/drawing/2014/main" id="{C069036A-ED27-984E-BD58-9BF9223F111F}"/>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rcRect/>
          <a:stretch>
            <a:fillRect/>
          </a:stretch>
        </p:blipFill>
        <p:spPr>
          <a:xfrm>
            <a:off x="4080061" y="0"/>
            <a:ext cx="8111939" cy="6858000"/>
          </a:xfrm>
          <a:custGeom>
            <a:avLst/>
            <a:gdLst>
              <a:gd name="connsiteX0" fmla="*/ 0 w 6083954"/>
              <a:gd name="connsiteY0" fmla="*/ 0 h 5143500"/>
              <a:gd name="connsiteX1" fmla="*/ 6083954 w 6083954"/>
              <a:gd name="connsiteY1" fmla="*/ 0 h 5143500"/>
              <a:gd name="connsiteX2" fmla="*/ 6083954 w 6083954"/>
              <a:gd name="connsiteY2" fmla="*/ 5143500 h 5143500"/>
              <a:gd name="connsiteX3" fmla="*/ 0 w 6083954"/>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083954" h="5143500">
                <a:moveTo>
                  <a:pt x="0" y="0"/>
                </a:moveTo>
                <a:lnTo>
                  <a:pt x="6083954" y="0"/>
                </a:lnTo>
                <a:lnTo>
                  <a:pt x="6083954" y="5143500"/>
                </a:lnTo>
                <a:lnTo>
                  <a:pt x="0" y="5143500"/>
                </a:lnTo>
                <a:close/>
              </a:path>
            </a:pathLst>
          </a:custGeom>
        </p:spPr>
      </p:pic>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1620500" cy="6858000"/>
          </a:xfrm>
          <a:prstGeom prst="rect">
            <a:avLst/>
          </a:prstGeom>
        </p:spPr>
      </p:pic>
      <p:sp>
        <p:nvSpPr>
          <p:cNvPr id="2" name="TextBox 1">
            <a:extLst>
              <a:ext uri="{FF2B5EF4-FFF2-40B4-BE49-F238E27FC236}">
                <a16:creationId xmlns:a16="http://schemas.microsoft.com/office/drawing/2014/main" id="{2ECD3E1A-43CD-524B-A5D7-0BBC9718CA3B}"/>
              </a:ext>
            </a:extLst>
          </p:cNvPr>
          <p:cNvSpPr txBox="1"/>
          <p:nvPr userDrawn="1"/>
        </p:nvSpPr>
        <p:spPr>
          <a:xfrm>
            <a:off x="2324746" y="-1053886"/>
            <a:ext cx="1600503" cy="559064"/>
          </a:xfrm>
          <a:prstGeom prst="rect">
            <a:avLst/>
          </a:prstGeom>
          <a:noFill/>
        </p:spPr>
        <p:txBody>
          <a:bodyPr wrap="none" lIns="975360" tIns="304800" rIns="609600" rtlCol="0" anchor="t" anchorCtr="0">
            <a:spAutoFit/>
          </a:bodyPr>
          <a:lstStyle/>
          <a:p>
            <a:pPr marL="0" indent="0" algn="l">
              <a:tabLst>
                <a:tab pos="6322326" algn="l"/>
              </a:tabLst>
            </a:pPr>
            <a:endParaRPr lang="en-US" sz="1333" b="0" cap="none" baseline="0">
              <a:solidFill>
                <a:schemeClr val="tx1">
                  <a:lumMod val="50000"/>
                </a:schemeClr>
              </a:solidFill>
            </a:endParaRPr>
          </a:p>
        </p:txBody>
      </p:sp>
      <p:sp>
        <p:nvSpPr>
          <p:cNvPr id="17" name="Subtitle 2">
            <a:extLst>
              <a:ext uri="{FF2B5EF4-FFF2-40B4-BE49-F238E27FC236}">
                <a16:creationId xmlns:a16="http://schemas.microsoft.com/office/drawing/2014/main" id="{8A9452B2-A45B-EF49-A09A-C2B4C1440663}"/>
              </a:ext>
            </a:extLst>
          </p:cNvPr>
          <p:cNvSpPr>
            <a:spLocks noGrp="1"/>
          </p:cNvSpPr>
          <p:nvPr>
            <p:ph type="subTitle" idx="1"/>
          </p:nvPr>
        </p:nvSpPr>
        <p:spPr>
          <a:xfrm>
            <a:off x="0" y="4956846"/>
            <a:ext cx="12192000" cy="674521"/>
          </a:xfrm>
          <a:prstGeom prst="rect">
            <a:avLst/>
          </a:prstGeom>
          <a:solidFill>
            <a:schemeClr val="tx1">
              <a:lumMod val="40000"/>
              <a:lumOff val="60000"/>
              <a:alpha val="75000"/>
            </a:schemeClr>
          </a:solidFill>
        </p:spPr>
        <p:txBody>
          <a:bodyPr lIns="731520" tIns="274320" rIns="457200" bIns="228600" anchor="ctr" anchorCtr="0"/>
          <a:lstStyle>
            <a:lvl1pPr marL="0" indent="0" algn="l">
              <a:buNone/>
              <a:defRPr sz="1867" b="0" i="0">
                <a:solidFill>
                  <a:schemeClr val="tx1">
                    <a:lumMod val="75000"/>
                  </a:schemeClr>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8" name="Title 1">
            <a:extLst>
              <a:ext uri="{FF2B5EF4-FFF2-40B4-BE49-F238E27FC236}">
                <a16:creationId xmlns:a16="http://schemas.microsoft.com/office/drawing/2014/main" id="{BEA71FC4-E0B4-584F-AA78-C8F5AB60CC45}"/>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91440" rIns="365760" anchor="ctr" anchorCtr="0"/>
          <a:lstStyle>
            <a:lvl1pPr algn="l">
              <a:defRPr sz="3000" b="1" i="0">
                <a:solidFill>
                  <a:schemeClr val="tx1">
                    <a:lumMod val="75000"/>
                  </a:schemeClr>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7184824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Break Slide: Blue">
    <p:bg>
      <p:bgPr>
        <a:solidFill>
          <a:srgbClr val="044A5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C3E302-9180-A148-968C-926F482D82FD}"/>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281D9FE-68DD-104B-AFD3-4734DD06F3E2}"/>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9F67A599-1680-584F-8AEC-71390D2F1BB1}"/>
              </a:ext>
            </a:extLst>
          </p:cNvPr>
          <p:cNvCxnSpPr/>
          <p:nvPr userDrawn="1"/>
        </p:nvCxnSpPr>
        <p:spPr>
          <a:xfrm>
            <a:off x="1" y="4956845"/>
            <a:ext cx="5486401"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11EEC1C5-3509-3046-B676-507C563541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7C566CF9-29E7-7841-B1B5-14145AE159F0}"/>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8607127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Break Slide: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C3E302-9180-A148-968C-926F482D82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281D9FE-68DD-104B-AFD3-4734DD06F3E2}"/>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9F67A599-1680-584F-8AEC-71390D2F1BB1}"/>
              </a:ext>
            </a:extLst>
          </p:cNvPr>
          <p:cNvCxnSpPr>
            <a:cxnSpLocks/>
          </p:cNvCxnSpPr>
          <p:nvPr userDrawn="1"/>
        </p:nvCxnSpPr>
        <p:spPr>
          <a:xfrm>
            <a:off x="0" y="4956845"/>
            <a:ext cx="4678325"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0698475B-D28A-2B46-B036-1EC46407C3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53A61C4D-4F61-FD44-BBF2-4189DB4058CA}"/>
              </a:ext>
            </a:extLst>
          </p:cNvPr>
          <p:cNvSpPr>
            <a:spLocks noGrp="1"/>
          </p:cNvSpPr>
          <p:nvPr>
            <p:ph type="subTitle" idx="1"/>
          </p:nvPr>
        </p:nvSpPr>
        <p:spPr>
          <a:xfrm>
            <a:off x="0" y="5041910"/>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1491913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73720" y="2385077"/>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5776624" y="2385077"/>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974597E6-B3FC-8B4C-AB62-334EC754E6CC}"/>
              </a:ext>
            </a:extLst>
          </p:cNvPr>
          <p:cNvSpPr>
            <a:spLocks noGrp="1"/>
          </p:cNvSpPr>
          <p:nvPr>
            <p:ph type="body" sz="quarter" idx="13" hasCustomPrompt="1"/>
          </p:nvPr>
        </p:nvSpPr>
        <p:spPr>
          <a:xfrm>
            <a:off x="814303" y="47836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C9538F21-8BE6-B94E-9E6E-EE0892D27823}"/>
              </a:ext>
            </a:extLst>
          </p:cNvPr>
          <p:cNvSpPr>
            <a:spLocks noGrp="1"/>
          </p:cNvSpPr>
          <p:nvPr>
            <p:ph type="title"/>
          </p:nvPr>
        </p:nvSpPr>
        <p:spPr>
          <a:xfrm>
            <a:off x="784412" y="903291"/>
            <a:ext cx="10515600" cy="1325563"/>
          </a:xfrm>
        </p:spPr>
        <p:txBody>
          <a:bodyPr/>
          <a:lstStyle/>
          <a:p>
            <a:r>
              <a:rPr lang="en-US"/>
              <a:t>Click to edit Master title style</a:t>
            </a:r>
          </a:p>
        </p:txBody>
      </p:sp>
    </p:spTree>
    <p:extLst>
      <p:ext uri="{BB962C8B-B14F-4D97-AF65-F5344CB8AC3E}">
        <p14:creationId xmlns:p14="http://schemas.microsoft.com/office/powerpoint/2010/main" val="32728339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a:xfrm>
            <a:off x="1" y="0"/>
            <a:ext cx="7498745"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a:off x="0" y="0"/>
            <a:ext cx="12192000" cy="6858000"/>
          </a:xfrm>
          <a:prstGeom prst="rect">
            <a:avLst/>
          </a:prstGeom>
          <a:solidFill>
            <a:schemeClr val="tx1">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6400" b="1" i="0">
                <a:solidFill>
                  <a:schemeClr val="bg1"/>
                </a:solidFill>
                <a:latin typeface="Arial"/>
                <a:cs typeface="Arial"/>
              </a:defRPr>
            </a:lvl1pPr>
          </a:lstStyle>
          <a:p>
            <a:r>
              <a:rPr lang="en-US"/>
              <a:t>THANK YOU</a:t>
            </a:r>
          </a:p>
        </p:txBody>
      </p:sp>
      <p:pic>
        <p:nvPicPr>
          <p:cNvPr id="17" name="Picture 16">
            <a:extLst>
              <a:ext uri="{FF2B5EF4-FFF2-40B4-BE49-F238E27FC236}">
                <a16:creationId xmlns:a16="http://schemas.microsoft.com/office/drawing/2014/main" id="{7AB6E563-577A-B74A-ABC8-63BCC800BAF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84544" y="1297835"/>
            <a:ext cx="4838109" cy="629423"/>
          </a:xfrm>
          <a:prstGeom prst="rect">
            <a:avLst/>
          </a:prstGeom>
        </p:spPr>
      </p:pic>
      <p:sp>
        <p:nvSpPr>
          <p:cNvPr id="5" name="Text Placeholder 4">
            <a:extLst>
              <a:ext uri="{FF2B5EF4-FFF2-40B4-BE49-F238E27FC236}">
                <a16:creationId xmlns:a16="http://schemas.microsoft.com/office/drawing/2014/main" id="{5F7D725E-A214-7248-8F23-A789A0FCC1BC}"/>
              </a:ext>
            </a:extLst>
          </p:cNvPr>
          <p:cNvSpPr>
            <a:spLocks noGrp="1"/>
          </p:cNvSpPr>
          <p:nvPr>
            <p:ph type="body" sz="quarter" idx="10" hasCustomPrompt="1"/>
          </p:nvPr>
        </p:nvSpPr>
        <p:spPr>
          <a:xfrm>
            <a:off x="861485" y="5882555"/>
            <a:ext cx="5285316" cy="839901"/>
          </a:xfrm>
          <a:prstGeom prst="rect">
            <a:avLst/>
          </a:prstGeom>
        </p:spPr>
        <p:txBody>
          <a:bodyPr/>
          <a:lstStyle>
            <a:lvl1pPr marL="0" indent="0">
              <a:buNone/>
              <a:defRPr sz="1600" b="0">
                <a:solidFill>
                  <a:schemeClr val="bg1"/>
                </a:solidFill>
              </a:defRPr>
            </a:lvl1pPr>
            <a:lvl2pPr marL="380974" indent="0">
              <a:buNone/>
              <a:defRPr>
                <a:solidFill>
                  <a:schemeClr val="bg1"/>
                </a:solidFill>
              </a:defRPr>
            </a:lvl2pPr>
            <a:lvl3pPr marL="761950" indent="0">
              <a:buNone/>
              <a:defRPr>
                <a:solidFill>
                  <a:schemeClr val="bg1"/>
                </a:solidFill>
              </a:defRPr>
            </a:lvl3pPr>
            <a:lvl4pPr marL="1142926" indent="0">
              <a:buNone/>
              <a:defRPr>
                <a:solidFill>
                  <a:schemeClr val="bg1"/>
                </a:solidFill>
              </a:defRPr>
            </a:lvl4pPr>
            <a:lvl5pPr marL="1523902" indent="0">
              <a:buNone/>
              <a:defRPr>
                <a:solidFill>
                  <a:schemeClr val="bg1"/>
                </a:solidFill>
              </a:defRPr>
            </a:lvl5pPr>
          </a:lstStyle>
          <a:p>
            <a:pPr lvl="0"/>
            <a:r>
              <a:rPr lang="en-US"/>
              <a:t>Contact Box 1: Click to edit.</a:t>
            </a:r>
          </a:p>
        </p:txBody>
      </p:sp>
      <p:sp>
        <p:nvSpPr>
          <p:cNvPr id="7" name="Text Placeholder 6">
            <a:extLst>
              <a:ext uri="{FF2B5EF4-FFF2-40B4-BE49-F238E27FC236}">
                <a16:creationId xmlns:a16="http://schemas.microsoft.com/office/drawing/2014/main" id="{37310B65-82E9-F142-BA6B-116D4401C56E}"/>
              </a:ext>
            </a:extLst>
          </p:cNvPr>
          <p:cNvSpPr>
            <a:spLocks noGrp="1"/>
          </p:cNvSpPr>
          <p:nvPr>
            <p:ph type="body" sz="quarter" idx="11" hasCustomPrompt="1"/>
          </p:nvPr>
        </p:nvSpPr>
        <p:spPr>
          <a:xfrm>
            <a:off x="6604000" y="5882218"/>
            <a:ext cx="5588000" cy="840316"/>
          </a:xfrm>
          <a:prstGeom prst="rect">
            <a:avLst/>
          </a:prstGeom>
        </p:spPr>
        <p:txBody>
          <a:bodyPr/>
          <a:lstStyle>
            <a:lvl1pPr marL="0" indent="0">
              <a:buNone/>
              <a:defRPr sz="1600">
                <a:solidFill>
                  <a:schemeClr val="bg1">
                    <a:lumMod val="95000"/>
                  </a:schemeClr>
                </a:solidFill>
              </a:defRPr>
            </a:lvl1pPr>
          </a:lstStyle>
          <a:p>
            <a:pPr lvl="0"/>
            <a:r>
              <a:rPr lang="en-US"/>
              <a:t>Contact Box 2: Click to edit.</a:t>
            </a:r>
          </a:p>
        </p:txBody>
      </p:sp>
    </p:spTree>
    <p:extLst>
      <p:ext uri="{BB962C8B-B14F-4D97-AF65-F5344CB8AC3E}">
        <p14:creationId xmlns:p14="http://schemas.microsoft.com/office/powerpoint/2010/main" val="19723002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2 Column - L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6142F1-E8E7-EB4E-A790-DCB7F5EC3488}"/>
              </a:ext>
            </a:extLst>
          </p:cNvPr>
          <p:cNvSpPr/>
          <p:nvPr userDrawn="1"/>
        </p:nvSpPr>
        <p:spPr>
          <a:xfrm>
            <a:off x="4530037" y="4094659"/>
            <a:ext cx="7490668" cy="263724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2E61A4B-A81F-264A-B094-69C284B1BDBA}"/>
              </a:ext>
            </a:extLst>
          </p:cNvPr>
          <p:cNvSpPr/>
          <p:nvPr userDrawn="1"/>
        </p:nvSpPr>
        <p:spPr>
          <a:xfrm>
            <a:off x="-9293" y="1"/>
            <a:ext cx="3899647" cy="68580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1915F09F-598B-EE4C-BA25-610AF50E45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A30DCEA-8BB5-2C46-B4F0-41CCFBE056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Tree>
    <p:extLst>
      <p:ext uri="{BB962C8B-B14F-4D97-AF65-F5344CB8AC3E}">
        <p14:creationId xmlns:p14="http://schemas.microsoft.com/office/powerpoint/2010/main" val="2161610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Full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C36B1D0-3EFF-CE41-B88D-9336DC8989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itle 1">
            <a:extLst>
              <a:ext uri="{FF2B5EF4-FFF2-40B4-BE49-F238E27FC236}">
                <a16:creationId xmlns:a16="http://schemas.microsoft.com/office/drawing/2014/main" id="{99E68261-BE75-2442-AD50-2EF01AC68D84}"/>
              </a:ext>
            </a:extLst>
          </p:cNvPr>
          <p:cNvSpPr>
            <a:spLocks noGrp="1"/>
          </p:cNvSpPr>
          <p:nvPr>
            <p:ph type="title" hasCustomPrompt="1"/>
          </p:nvPr>
        </p:nvSpPr>
        <p:spPr>
          <a:xfrm>
            <a:off x="282356" y="274639"/>
            <a:ext cx="11302989"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15" name="Text Placeholder 2">
            <a:extLst>
              <a:ext uri="{FF2B5EF4-FFF2-40B4-BE49-F238E27FC236}">
                <a16:creationId xmlns:a16="http://schemas.microsoft.com/office/drawing/2014/main" id="{B3E11FC3-711A-E740-B7AC-28FAFD8E77C9}"/>
              </a:ext>
            </a:extLst>
          </p:cNvPr>
          <p:cNvSpPr>
            <a:spLocks noGrp="1"/>
          </p:cNvSpPr>
          <p:nvPr>
            <p:ph idx="1" hasCustomPrompt="1"/>
          </p:nvPr>
        </p:nvSpPr>
        <p:spPr>
          <a:xfrm>
            <a:off x="279411" y="1600201"/>
            <a:ext cx="11302989" cy="4525964"/>
          </a:xfrm>
          <a:prstGeom prst="rect">
            <a:avLst/>
          </a:prstGeom>
        </p:spPr>
        <p:txBody>
          <a:bodyPr vert="horz" lIns="91440" tIns="45720" rIns="91440" bIns="45720" rtlCol="0">
            <a:normAutofit/>
          </a:bodyPr>
          <a:lstStyle>
            <a:lvl1pPr marL="380990" indent="-380990">
              <a:buClr>
                <a:srgbClr val="D7222A"/>
              </a:buClr>
              <a:buFont typeface="Arial" panose="020B0604020202020204" pitchFamily="34" charset="0"/>
              <a:buChar char="•"/>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8E670BC4-0EA6-EA4A-B882-BFDE50BE818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9" name="Rectangle 3">
            <a:extLst>
              <a:ext uri="{FF2B5EF4-FFF2-40B4-BE49-F238E27FC236}">
                <a16:creationId xmlns:a16="http://schemas.microsoft.com/office/drawing/2014/main" id="{7511C718-051A-1049-807D-CE264CBE4336}"/>
              </a:ext>
            </a:extLst>
          </p:cNvPr>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Tree>
    <p:extLst>
      <p:ext uri="{BB962C8B-B14F-4D97-AF65-F5344CB8AC3E}">
        <p14:creationId xmlns:p14="http://schemas.microsoft.com/office/powerpoint/2010/main" val="22311932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Full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36B1D0-3EFF-CE41-B88D-9336DC8989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pic>
        <p:nvPicPr>
          <p:cNvPr id="8" name="Picture 7">
            <a:extLst>
              <a:ext uri="{FF2B5EF4-FFF2-40B4-BE49-F238E27FC236}">
                <a16:creationId xmlns:a16="http://schemas.microsoft.com/office/drawing/2014/main" id="{8E670BC4-0EA6-EA4A-B882-BFDE50BE81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9" name="Rectangle 3">
            <a:extLst>
              <a:ext uri="{FF2B5EF4-FFF2-40B4-BE49-F238E27FC236}">
                <a16:creationId xmlns:a16="http://schemas.microsoft.com/office/drawing/2014/main" id="{7511C718-051A-1049-807D-CE264CBE4336}"/>
              </a:ext>
            </a:extLst>
          </p:cNvPr>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7" name="Title 1">
            <a:extLst>
              <a:ext uri="{FF2B5EF4-FFF2-40B4-BE49-F238E27FC236}">
                <a16:creationId xmlns:a16="http://schemas.microsoft.com/office/drawing/2014/main" id="{71897FF8-E938-6A4F-98BB-FF04D9D47245}"/>
              </a:ext>
            </a:extLst>
          </p:cNvPr>
          <p:cNvSpPr>
            <a:spLocks noGrp="1"/>
          </p:cNvSpPr>
          <p:nvPr>
            <p:ph type="title" hasCustomPrompt="1"/>
          </p:nvPr>
        </p:nvSpPr>
        <p:spPr>
          <a:xfrm>
            <a:off x="288149" y="549282"/>
            <a:ext cx="11458607"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Tree>
    <p:extLst>
      <p:ext uri="{BB962C8B-B14F-4D97-AF65-F5344CB8AC3E}">
        <p14:creationId xmlns:p14="http://schemas.microsoft.com/office/powerpoint/2010/main" val="26840406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Full Pag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745D2092-BE3E-1140-AC20-78E9115A74CD}"/>
              </a:ext>
            </a:extLst>
          </p:cNvPr>
          <p:cNvSpPr/>
          <p:nvPr userDrawn="1"/>
        </p:nvSpPr>
        <p:spPr>
          <a:xfrm>
            <a:off x="6091939" y="-45720"/>
            <a:ext cx="5366941" cy="3715512"/>
          </a:xfrm>
          <a:custGeom>
            <a:avLst/>
            <a:gdLst>
              <a:gd name="connsiteX0" fmla="*/ 2012603 w 4025206"/>
              <a:gd name="connsiteY0" fmla="*/ 0 h 2786634"/>
              <a:gd name="connsiteX1" fmla="*/ 4025206 w 4025206"/>
              <a:gd name="connsiteY1" fmla="*/ 0 h 2786634"/>
              <a:gd name="connsiteX2" fmla="*/ 1931051 w 4025206"/>
              <a:gd name="connsiteY2" fmla="*/ 2786634 h 2786634"/>
              <a:gd name="connsiteX3" fmla="*/ 0 w 4025206"/>
              <a:gd name="connsiteY3" fmla="*/ 2786634 h 2786634"/>
              <a:gd name="connsiteX4" fmla="*/ 0 w 4025206"/>
              <a:gd name="connsiteY4" fmla="*/ 2678114 h 278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5206" h="2786634">
                <a:moveTo>
                  <a:pt x="2012603" y="0"/>
                </a:moveTo>
                <a:lnTo>
                  <a:pt x="4025206" y="0"/>
                </a:lnTo>
                <a:lnTo>
                  <a:pt x="1931051" y="2786634"/>
                </a:lnTo>
                <a:lnTo>
                  <a:pt x="0" y="2786634"/>
                </a:lnTo>
                <a:lnTo>
                  <a:pt x="0" y="2678114"/>
                </a:lnTo>
                <a:close/>
              </a:path>
            </a:pathLst>
          </a:custGeom>
          <a:solidFill>
            <a:srgbClr val="DCDDDE">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C36B1D0-3EFF-CE41-B88D-9336DC8989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itle 1">
            <a:extLst>
              <a:ext uri="{FF2B5EF4-FFF2-40B4-BE49-F238E27FC236}">
                <a16:creationId xmlns:a16="http://schemas.microsoft.com/office/drawing/2014/main" id="{99E68261-BE75-2442-AD50-2EF01AC68D84}"/>
              </a:ext>
            </a:extLst>
          </p:cNvPr>
          <p:cNvSpPr>
            <a:spLocks noGrp="1"/>
          </p:cNvSpPr>
          <p:nvPr>
            <p:ph type="title" hasCustomPrompt="1"/>
          </p:nvPr>
        </p:nvSpPr>
        <p:spPr>
          <a:xfrm>
            <a:off x="282356" y="274639"/>
            <a:ext cx="11302989"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15" name="Text Placeholder 2">
            <a:extLst>
              <a:ext uri="{FF2B5EF4-FFF2-40B4-BE49-F238E27FC236}">
                <a16:creationId xmlns:a16="http://schemas.microsoft.com/office/drawing/2014/main" id="{B3E11FC3-711A-E740-B7AC-28FAFD8E77C9}"/>
              </a:ext>
            </a:extLst>
          </p:cNvPr>
          <p:cNvSpPr>
            <a:spLocks noGrp="1"/>
          </p:cNvSpPr>
          <p:nvPr>
            <p:ph idx="1" hasCustomPrompt="1"/>
          </p:nvPr>
        </p:nvSpPr>
        <p:spPr>
          <a:xfrm>
            <a:off x="279411" y="1600201"/>
            <a:ext cx="11302989" cy="4525964"/>
          </a:xfrm>
          <a:prstGeom prst="rect">
            <a:avLst/>
          </a:prstGeom>
        </p:spPr>
        <p:txBody>
          <a:bodyPr vert="horz" lIns="91440" tIns="45720" rIns="91440" bIns="45720" rtlCol="0">
            <a:normAutofit/>
          </a:bodyPr>
          <a:lstStyle>
            <a:lvl1pPr marL="380990" indent="-380990">
              <a:buClr>
                <a:srgbClr val="D7222A"/>
              </a:buClr>
              <a:buFont typeface="Arial" panose="020B0604020202020204" pitchFamily="34" charset="0"/>
              <a:buChar char="•"/>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4788B650-4DF7-6A48-AB0C-B07E5CD39D1A}"/>
              </a:ext>
            </a:extLst>
          </p:cNvPr>
          <p:cNvSpPr/>
          <p:nvPr userDrawn="1"/>
        </p:nvSpPr>
        <p:spPr>
          <a:xfrm>
            <a:off x="-2815" y="1096341"/>
            <a:ext cx="12192000" cy="2675824"/>
          </a:xfrm>
          <a:prstGeom prst="rect">
            <a:avLst/>
          </a:prstGeom>
          <a:solidFill>
            <a:srgbClr val="DCDDDE">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Freeform 22">
            <a:extLst>
              <a:ext uri="{FF2B5EF4-FFF2-40B4-BE49-F238E27FC236}">
                <a16:creationId xmlns:a16="http://schemas.microsoft.com/office/drawing/2014/main" id="{9E8ECB1F-751B-E144-9D5A-9D2B91A17726}"/>
              </a:ext>
            </a:extLst>
          </p:cNvPr>
          <p:cNvSpPr/>
          <p:nvPr userDrawn="1"/>
        </p:nvSpPr>
        <p:spPr>
          <a:xfrm>
            <a:off x="5997986" y="3669792"/>
            <a:ext cx="5366941" cy="7141637"/>
          </a:xfrm>
          <a:custGeom>
            <a:avLst/>
            <a:gdLst>
              <a:gd name="connsiteX0" fmla="*/ 0 w 4025206"/>
              <a:gd name="connsiteY0" fmla="*/ 4526280 h 5356228"/>
              <a:gd name="connsiteX1" fmla="*/ 623706 w 4025206"/>
              <a:gd name="connsiteY1" fmla="*/ 4526280 h 5356228"/>
              <a:gd name="connsiteX2" fmla="*/ 0 w 4025206"/>
              <a:gd name="connsiteY2" fmla="*/ 5356228 h 5356228"/>
              <a:gd name="connsiteX3" fmla="*/ 2012603 w 4025206"/>
              <a:gd name="connsiteY3" fmla="*/ 0 h 5356228"/>
              <a:gd name="connsiteX4" fmla="*/ 4025206 w 4025206"/>
              <a:gd name="connsiteY4" fmla="*/ 0 h 5356228"/>
              <a:gd name="connsiteX5" fmla="*/ 2216400 w 4025206"/>
              <a:gd name="connsiteY5" fmla="*/ 2406928 h 5356228"/>
              <a:gd name="connsiteX6" fmla="*/ 203797 w 4025206"/>
              <a:gd name="connsiteY6" fmla="*/ 2406928 h 53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5206" h="5356228">
                <a:moveTo>
                  <a:pt x="0" y="4526280"/>
                </a:moveTo>
                <a:lnTo>
                  <a:pt x="623706" y="4526280"/>
                </a:lnTo>
                <a:lnTo>
                  <a:pt x="0" y="5356228"/>
                </a:lnTo>
                <a:close/>
                <a:moveTo>
                  <a:pt x="2012603" y="0"/>
                </a:moveTo>
                <a:lnTo>
                  <a:pt x="4025206" y="0"/>
                </a:lnTo>
                <a:lnTo>
                  <a:pt x="2216400" y="2406928"/>
                </a:lnTo>
                <a:lnTo>
                  <a:pt x="203797" y="2406928"/>
                </a:lnTo>
                <a:close/>
              </a:path>
            </a:pathLst>
          </a:custGeom>
          <a:solidFill>
            <a:srgbClr val="DCDDDE">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8" name="Picture 7">
            <a:extLst>
              <a:ext uri="{FF2B5EF4-FFF2-40B4-BE49-F238E27FC236}">
                <a16:creationId xmlns:a16="http://schemas.microsoft.com/office/drawing/2014/main" id="{8E670BC4-0EA6-EA4A-B882-BFDE50BE818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9" name="Rectangle 3">
            <a:extLst>
              <a:ext uri="{FF2B5EF4-FFF2-40B4-BE49-F238E27FC236}">
                <a16:creationId xmlns:a16="http://schemas.microsoft.com/office/drawing/2014/main" id="{7511C718-051A-1049-807D-CE264CBE4336}"/>
              </a:ext>
            </a:extLst>
          </p:cNvPr>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29" name="Graphic 28">
            <a:extLst>
              <a:ext uri="{FF2B5EF4-FFF2-40B4-BE49-F238E27FC236}">
                <a16:creationId xmlns:a16="http://schemas.microsoft.com/office/drawing/2014/main" id="{1BB954D5-3476-6F49-9A37-9875B94B21F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04899" y="1775576"/>
            <a:ext cx="11953288" cy="3984429"/>
          </a:xfrm>
          <a:prstGeom prst="rect">
            <a:avLst/>
          </a:prstGeom>
        </p:spPr>
      </p:pic>
    </p:spTree>
    <p:extLst>
      <p:ext uri="{BB962C8B-B14F-4D97-AF65-F5344CB8AC3E}">
        <p14:creationId xmlns:p14="http://schemas.microsoft.com/office/powerpoint/2010/main" val="7849119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C111D765-3A8C-D248-820F-34E2327E091B}"/>
              </a:ext>
            </a:extLst>
          </p:cNvPr>
          <p:cNvSpPr/>
          <p:nvPr userDrawn="1"/>
        </p:nvSpPr>
        <p:spPr>
          <a:xfrm>
            <a:off x="6091939" y="-45720"/>
            <a:ext cx="5366941" cy="3715512"/>
          </a:xfrm>
          <a:custGeom>
            <a:avLst/>
            <a:gdLst>
              <a:gd name="connsiteX0" fmla="*/ 2012603 w 4025206"/>
              <a:gd name="connsiteY0" fmla="*/ 0 h 2786634"/>
              <a:gd name="connsiteX1" fmla="*/ 4025206 w 4025206"/>
              <a:gd name="connsiteY1" fmla="*/ 0 h 2786634"/>
              <a:gd name="connsiteX2" fmla="*/ 1931051 w 4025206"/>
              <a:gd name="connsiteY2" fmla="*/ 2786634 h 2786634"/>
              <a:gd name="connsiteX3" fmla="*/ 0 w 4025206"/>
              <a:gd name="connsiteY3" fmla="*/ 2786634 h 2786634"/>
              <a:gd name="connsiteX4" fmla="*/ 0 w 4025206"/>
              <a:gd name="connsiteY4" fmla="*/ 2678114 h 278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5206" h="2786634">
                <a:moveTo>
                  <a:pt x="2012603" y="0"/>
                </a:moveTo>
                <a:lnTo>
                  <a:pt x="4025206" y="0"/>
                </a:lnTo>
                <a:lnTo>
                  <a:pt x="1931051" y="2786634"/>
                </a:lnTo>
                <a:lnTo>
                  <a:pt x="0" y="2786634"/>
                </a:lnTo>
                <a:lnTo>
                  <a:pt x="0" y="2678114"/>
                </a:lnTo>
                <a:close/>
              </a:path>
            </a:pathLst>
          </a:custGeom>
          <a:solidFill>
            <a:srgbClr val="DCDDDE">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15" name="Freeform 14">
            <a:extLst>
              <a:ext uri="{FF2B5EF4-FFF2-40B4-BE49-F238E27FC236}">
                <a16:creationId xmlns:a16="http://schemas.microsoft.com/office/drawing/2014/main" id="{3F410088-14B0-7947-BD7D-7B64FB5ED2CD}"/>
              </a:ext>
            </a:extLst>
          </p:cNvPr>
          <p:cNvSpPr/>
          <p:nvPr userDrawn="1"/>
        </p:nvSpPr>
        <p:spPr>
          <a:xfrm>
            <a:off x="5997986" y="3669792"/>
            <a:ext cx="5366941" cy="7141637"/>
          </a:xfrm>
          <a:custGeom>
            <a:avLst/>
            <a:gdLst>
              <a:gd name="connsiteX0" fmla="*/ 0 w 4025206"/>
              <a:gd name="connsiteY0" fmla="*/ 4526280 h 5356228"/>
              <a:gd name="connsiteX1" fmla="*/ 623706 w 4025206"/>
              <a:gd name="connsiteY1" fmla="*/ 4526280 h 5356228"/>
              <a:gd name="connsiteX2" fmla="*/ 0 w 4025206"/>
              <a:gd name="connsiteY2" fmla="*/ 5356228 h 5356228"/>
              <a:gd name="connsiteX3" fmla="*/ 2012603 w 4025206"/>
              <a:gd name="connsiteY3" fmla="*/ 0 h 5356228"/>
              <a:gd name="connsiteX4" fmla="*/ 4025206 w 4025206"/>
              <a:gd name="connsiteY4" fmla="*/ 0 h 5356228"/>
              <a:gd name="connsiteX5" fmla="*/ 2216400 w 4025206"/>
              <a:gd name="connsiteY5" fmla="*/ 2406928 h 5356228"/>
              <a:gd name="connsiteX6" fmla="*/ 203797 w 4025206"/>
              <a:gd name="connsiteY6" fmla="*/ 2406928 h 53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5206" h="5356228">
                <a:moveTo>
                  <a:pt x="0" y="4526280"/>
                </a:moveTo>
                <a:lnTo>
                  <a:pt x="623706" y="4526280"/>
                </a:lnTo>
                <a:lnTo>
                  <a:pt x="0" y="5356228"/>
                </a:lnTo>
                <a:close/>
                <a:moveTo>
                  <a:pt x="2012603" y="0"/>
                </a:moveTo>
                <a:lnTo>
                  <a:pt x="4025206" y="0"/>
                </a:lnTo>
                <a:lnTo>
                  <a:pt x="2216400" y="2406928"/>
                </a:lnTo>
                <a:lnTo>
                  <a:pt x="203797" y="2406928"/>
                </a:lnTo>
                <a:close/>
              </a:path>
            </a:pathLst>
          </a:custGeom>
          <a:solidFill>
            <a:srgbClr val="DCDDDE">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3" name="Rectangle 2">
            <a:extLst>
              <a:ext uri="{FF2B5EF4-FFF2-40B4-BE49-F238E27FC236}">
                <a16:creationId xmlns:a16="http://schemas.microsoft.com/office/drawing/2014/main" id="{1B97BE4C-CE14-A840-B0DE-0852A60C0EED}"/>
              </a:ext>
            </a:extLst>
          </p:cNvPr>
          <p:cNvSpPr/>
          <p:nvPr userDrawn="1"/>
        </p:nvSpPr>
        <p:spPr>
          <a:xfrm>
            <a:off x="-1" y="1227765"/>
            <a:ext cx="12192001" cy="3569080"/>
          </a:xfrm>
          <a:prstGeom prst="rect">
            <a:avLst/>
          </a:prstGeom>
          <a:gradFill>
            <a:gsLst>
              <a:gs pos="41000">
                <a:schemeClr val="bg1"/>
              </a:gs>
              <a:gs pos="3000">
                <a:schemeClr val="bg1">
                  <a:lumMod val="95000"/>
                </a:schemeClr>
              </a:gs>
              <a:gs pos="100000">
                <a:schemeClr val="bg1">
                  <a:lumMod val="95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4" name="Straight Connector 3">
            <a:extLst>
              <a:ext uri="{FF2B5EF4-FFF2-40B4-BE49-F238E27FC236}">
                <a16:creationId xmlns:a16="http://schemas.microsoft.com/office/drawing/2014/main" id="{FF897501-D374-7B40-B015-4269BF6067A4}"/>
              </a:ext>
            </a:extLst>
          </p:cNvPr>
          <p:cNvCxnSpPr>
            <a:cxnSpLocks/>
          </p:cNvCxnSpPr>
          <p:nvPr userDrawn="1"/>
        </p:nvCxnSpPr>
        <p:spPr>
          <a:xfrm>
            <a:off x="0" y="1227764"/>
            <a:ext cx="12192000"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sp>
        <p:nvSpPr>
          <p:cNvPr id="5" name="Content Placeholder 2">
            <a:extLst>
              <a:ext uri="{FF2B5EF4-FFF2-40B4-BE49-F238E27FC236}">
                <a16:creationId xmlns:a16="http://schemas.microsoft.com/office/drawing/2014/main" id="{99783D89-30F4-1145-88DD-AD7D31A5F599}"/>
              </a:ext>
            </a:extLst>
          </p:cNvPr>
          <p:cNvSpPr txBox="1">
            <a:spLocks/>
          </p:cNvSpPr>
          <p:nvPr userDrawn="1"/>
        </p:nvSpPr>
        <p:spPr>
          <a:xfrm>
            <a:off x="569382" y="1733421"/>
            <a:ext cx="5048660" cy="2873073"/>
          </a:xfrm>
          <a:prstGeom prst="rect">
            <a:avLst/>
          </a:prstGeom>
        </p:spPr>
        <p:txBody>
          <a:bodyPr vert="horz" lIns="121920" tIns="60960" rIns="121920" bIns="60960" rtlCol="0">
            <a:normAutofit/>
          </a:bodyPr>
          <a:lstStyle>
            <a:lvl1pPr marL="285750" indent="-285750" algn="l" defTabSz="285739" rtl="0" eaLnBrk="1" fontAlgn="base" hangingPunct="1">
              <a:spcBef>
                <a:spcPct val="20000"/>
              </a:spcBef>
              <a:spcAft>
                <a:spcPct val="0"/>
              </a:spcAft>
              <a:buClr>
                <a:srgbClr val="D7222A"/>
              </a:buClr>
              <a:buFont typeface="Arial" panose="020B0604020202020204" pitchFamily="34" charset="0"/>
              <a:buChar char="•"/>
              <a:defRPr sz="1750" kern="1200">
                <a:solidFill>
                  <a:schemeClr val="tx1">
                    <a:lumMod val="75000"/>
                  </a:schemeClr>
                </a:solidFill>
                <a:latin typeface="+mn-lt"/>
                <a:ea typeface="ＭＳ Ｐゴシック" charset="0"/>
                <a:cs typeface="ＭＳ Ｐゴシック" charset="0"/>
              </a:defRPr>
            </a:lvl1pPr>
            <a:lvl2pPr marL="571488" indent="-285750" algn="l" defTabSz="285739" rtl="0" eaLnBrk="1" fontAlgn="base" hangingPunct="1">
              <a:spcBef>
                <a:spcPct val="20000"/>
              </a:spcBef>
              <a:spcAft>
                <a:spcPct val="0"/>
              </a:spcAft>
              <a:buClr>
                <a:schemeClr val="tx1">
                  <a:lumMod val="75000"/>
                </a:schemeClr>
              </a:buClr>
              <a:buFont typeface="Arial" panose="020B0604020202020204" pitchFamily="34" charset="0"/>
              <a:buChar char="•"/>
              <a:defRPr sz="1500" kern="1200">
                <a:solidFill>
                  <a:schemeClr val="tx1">
                    <a:lumMod val="75000"/>
                  </a:schemeClr>
                </a:solidFill>
                <a:latin typeface="+mn-lt"/>
                <a:ea typeface="ＭＳ Ｐゴシック" charset="0"/>
                <a:cs typeface="+mn-cs"/>
              </a:defRPr>
            </a:lvl2pPr>
            <a:lvl3pPr marL="857227" indent="-285750" algn="l" defTabSz="285739" rtl="0" eaLnBrk="1" fontAlgn="base" hangingPunct="1">
              <a:spcBef>
                <a:spcPct val="20000"/>
              </a:spcBef>
              <a:spcAft>
                <a:spcPct val="0"/>
              </a:spcAft>
              <a:buClr>
                <a:schemeClr val="tx1">
                  <a:lumMod val="60000"/>
                  <a:lumOff val="40000"/>
                </a:schemeClr>
              </a:buClr>
              <a:buFont typeface="Arial" panose="020B0604020202020204" pitchFamily="34" charset="0"/>
              <a:buChar char="•"/>
              <a:defRPr sz="1250" kern="1200">
                <a:solidFill>
                  <a:schemeClr val="tx1">
                    <a:lumMod val="75000"/>
                  </a:schemeClr>
                </a:solidFill>
                <a:latin typeface="+mn-lt"/>
                <a:ea typeface="ＭＳ Ｐゴシック" charset="0"/>
                <a:cs typeface="+mn-cs"/>
              </a:defRPr>
            </a:lvl3pPr>
            <a:lvl4pPr marL="1142966" indent="-285750" algn="l" defTabSz="285739" rtl="0" eaLnBrk="1" fontAlgn="base" hangingPunct="1">
              <a:spcBef>
                <a:spcPct val="20000"/>
              </a:spcBef>
              <a:spcAft>
                <a:spcPct val="0"/>
              </a:spcAft>
              <a:buFont typeface="Arial" panose="020B0604020202020204" pitchFamily="34" charset="0"/>
              <a:buChar char="•"/>
              <a:defRPr sz="1250" kern="1200">
                <a:solidFill>
                  <a:schemeClr val="tx1">
                    <a:lumMod val="75000"/>
                  </a:schemeClr>
                </a:solidFill>
                <a:latin typeface="+mn-lt"/>
                <a:ea typeface="ＭＳ Ｐゴシック" charset="0"/>
                <a:cs typeface="+mn-cs"/>
              </a:defRPr>
            </a:lvl4pPr>
            <a:lvl5pPr marL="1285824" indent="-142869" algn="l" defTabSz="285739" rtl="0" eaLnBrk="1" fontAlgn="base" hangingPunct="1">
              <a:spcBef>
                <a:spcPct val="20000"/>
              </a:spcBef>
              <a:spcAft>
                <a:spcPct val="0"/>
              </a:spcAft>
              <a:buFont typeface="Arial" charset="0"/>
              <a:buChar char="»"/>
              <a:defRPr sz="1250" kern="1200">
                <a:solidFill>
                  <a:schemeClr val="tx1"/>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pPr marL="0" indent="0">
              <a:buNone/>
            </a:pPr>
            <a:endParaRPr lang="en-US" sz="2133"/>
          </a:p>
        </p:txBody>
      </p:sp>
      <p:pic>
        <p:nvPicPr>
          <p:cNvPr id="9" name="Picture 8">
            <a:extLst>
              <a:ext uri="{FF2B5EF4-FFF2-40B4-BE49-F238E27FC236}">
                <a16:creationId xmlns:a16="http://schemas.microsoft.com/office/drawing/2014/main" id="{815CFBDE-BC6D-574F-98B8-31E1745B95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10" name="Rectangle 3">
            <a:extLst>
              <a:ext uri="{FF2B5EF4-FFF2-40B4-BE49-F238E27FC236}">
                <a16:creationId xmlns:a16="http://schemas.microsoft.com/office/drawing/2014/main" id="{B53EA986-37D2-BA42-8155-EBA42F7940EA}"/>
              </a:ext>
            </a:extLst>
          </p:cNvPr>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11" name="Picture 10">
            <a:extLst>
              <a:ext uri="{FF2B5EF4-FFF2-40B4-BE49-F238E27FC236}">
                <a16:creationId xmlns:a16="http://schemas.microsoft.com/office/drawing/2014/main" id="{FE5F8725-9B7C-8D49-8FEA-F1739659F8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2" name="Picture 11">
            <a:extLst>
              <a:ext uri="{FF2B5EF4-FFF2-40B4-BE49-F238E27FC236}">
                <a16:creationId xmlns:a16="http://schemas.microsoft.com/office/drawing/2014/main" id="{1B985C19-1F46-A744-A2BA-CA0FDA2937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3" name="Title 1">
            <a:extLst>
              <a:ext uri="{FF2B5EF4-FFF2-40B4-BE49-F238E27FC236}">
                <a16:creationId xmlns:a16="http://schemas.microsoft.com/office/drawing/2014/main" id="{9629BEBC-783E-9749-8964-C0E324BFBD88}"/>
              </a:ext>
            </a:extLst>
          </p:cNvPr>
          <p:cNvSpPr>
            <a:spLocks noGrp="1"/>
          </p:cNvSpPr>
          <p:nvPr>
            <p:ph type="title" hasCustomPrompt="1"/>
          </p:nvPr>
        </p:nvSpPr>
        <p:spPr>
          <a:xfrm>
            <a:off x="282356" y="274639"/>
            <a:ext cx="11302989"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18" name="Picture Placeholder 16">
            <a:extLst>
              <a:ext uri="{FF2B5EF4-FFF2-40B4-BE49-F238E27FC236}">
                <a16:creationId xmlns:a16="http://schemas.microsoft.com/office/drawing/2014/main" id="{D202A693-7B6A-5A48-B737-D4FA396FC83C}"/>
              </a:ext>
            </a:extLst>
          </p:cNvPr>
          <p:cNvSpPr>
            <a:spLocks noGrp="1"/>
          </p:cNvSpPr>
          <p:nvPr>
            <p:ph type="pic" sz="quarter" idx="11"/>
          </p:nvPr>
        </p:nvSpPr>
        <p:spPr>
          <a:xfrm>
            <a:off x="5991099" y="4796367"/>
            <a:ext cx="6207792" cy="1204384"/>
          </a:xfrm>
          <a:prstGeom prst="rect">
            <a:avLst/>
          </a:prstGeom>
        </p:spPr>
        <p:txBody>
          <a:bodyPr/>
          <a:lstStyle/>
          <a:p>
            <a:endParaRPr lang="en-US"/>
          </a:p>
        </p:txBody>
      </p:sp>
      <p:sp>
        <p:nvSpPr>
          <p:cNvPr id="19" name="Picture Placeholder 16">
            <a:extLst>
              <a:ext uri="{FF2B5EF4-FFF2-40B4-BE49-F238E27FC236}">
                <a16:creationId xmlns:a16="http://schemas.microsoft.com/office/drawing/2014/main" id="{C23A811E-532F-164E-AE15-ED5D713EA418}"/>
              </a:ext>
            </a:extLst>
          </p:cNvPr>
          <p:cNvSpPr>
            <a:spLocks noGrp="1"/>
          </p:cNvSpPr>
          <p:nvPr>
            <p:ph type="pic" sz="quarter" idx="10"/>
          </p:nvPr>
        </p:nvSpPr>
        <p:spPr>
          <a:xfrm>
            <a:off x="1" y="4796367"/>
            <a:ext cx="5991096" cy="1204384"/>
          </a:xfrm>
          <a:prstGeom prst="rect">
            <a:avLst/>
          </a:prstGeom>
        </p:spPr>
        <p:txBody>
          <a:bodyPr/>
          <a:lstStyle/>
          <a:p>
            <a:endParaRPr lang="en-US"/>
          </a:p>
        </p:txBody>
      </p:sp>
      <p:cxnSp>
        <p:nvCxnSpPr>
          <p:cNvPr id="21" name="Straight Connector 20">
            <a:extLst>
              <a:ext uri="{FF2B5EF4-FFF2-40B4-BE49-F238E27FC236}">
                <a16:creationId xmlns:a16="http://schemas.microsoft.com/office/drawing/2014/main" id="{6DDC79E9-F151-0743-A0A9-BC13DB8CBB3A}"/>
              </a:ext>
            </a:extLst>
          </p:cNvPr>
          <p:cNvCxnSpPr>
            <a:cxnSpLocks/>
          </p:cNvCxnSpPr>
          <p:nvPr userDrawn="1"/>
        </p:nvCxnSpPr>
        <p:spPr>
          <a:xfrm>
            <a:off x="5997985" y="1417639"/>
            <a:ext cx="0" cy="3378728"/>
          </a:xfrm>
          <a:prstGeom prst="line">
            <a:avLst/>
          </a:prstGeom>
          <a:ln w="15875">
            <a:solidFill>
              <a:schemeClr val="bg1">
                <a:lumMod val="65000"/>
                <a:alpha val="99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 Placeholder 26">
            <a:extLst>
              <a:ext uri="{FF2B5EF4-FFF2-40B4-BE49-F238E27FC236}">
                <a16:creationId xmlns:a16="http://schemas.microsoft.com/office/drawing/2014/main" id="{4C109867-FF68-6745-BBAC-C4DF7345943C}"/>
              </a:ext>
            </a:extLst>
          </p:cNvPr>
          <p:cNvSpPr>
            <a:spLocks noGrp="1"/>
          </p:cNvSpPr>
          <p:nvPr>
            <p:ph type="body" sz="quarter" idx="12"/>
          </p:nvPr>
        </p:nvSpPr>
        <p:spPr>
          <a:xfrm>
            <a:off x="282355" y="1617134"/>
            <a:ext cx="5442335" cy="29887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6">
            <a:extLst>
              <a:ext uri="{FF2B5EF4-FFF2-40B4-BE49-F238E27FC236}">
                <a16:creationId xmlns:a16="http://schemas.microsoft.com/office/drawing/2014/main" id="{70BEC8E2-E197-4844-B345-E3BAE39E644E}"/>
              </a:ext>
            </a:extLst>
          </p:cNvPr>
          <p:cNvSpPr>
            <a:spLocks noGrp="1"/>
          </p:cNvSpPr>
          <p:nvPr>
            <p:ph type="body" sz="quarter" idx="13"/>
          </p:nvPr>
        </p:nvSpPr>
        <p:spPr>
          <a:xfrm>
            <a:off x="6397353" y="1617134"/>
            <a:ext cx="5240867" cy="29887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9287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7C8EA7-B8D8-E947-9CC9-AAF3F3786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noProof="0">
                <a:solidFill>
                  <a:schemeClr val="bg1"/>
                </a:solidFill>
              </a:rPr>
              <a:t>© CLEAResult. All rights reserved. </a:t>
            </a:r>
            <a:fld id="{09C62851-E390-7E4A-AFEC-28934CC3D8CF}" type="slidenum">
              <a:rPr lang="en-US" altLang="en-US" sz="833" b="1" noProof="0">
                <a:solidFill>
                  <a:schemeClr val="bg1"/>
                </a:solidFill>
              </a:rPr>
              <a:pPr algn="r" eaLnBrk="1" hangingPunct="1"/>
              <a:t>‹#›</a:t>
            </a:fld>
            <a:endParaRPr lang="en-US" altLang="en-US" sz="833" b="1" noProof="0">
              <a:solidFill>
                <a:schemeClr val="bg1"/>
              </a:solidFill>
            </a:endParaRP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0" name="Picture 9">
            <a:extLst>
              <a:ext uri="{FF2B5EF4-FFF2-40B4-BE49-F238E27FC236}">
                <a16:creationId xmlns:a16="http://schemas.microsoft.com/office/drawing/2014/main" id="{7D609B0C-1FD8-1546-A471-A581DBD49B9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cxnSp>
        <p:nvCxnSpPr>
          <p:cNvPr id="13" name="Straight Connector 12">
            <a:extLst>
              <a:ext uri="{FF2B5EF4-FFF2-40B4-BE49-F238E27FC236}">
                <a16:creationId xmlns:a16="http://schemas.microsoft.com/office/drawing/2014/main" id="{E33A0250-97C2-DC44-8C69-F6582E484032}"/>
              </a:ext>
            </a:extLst>
          </p:cNvPr>
          <p:cNvCxnSpPr/>
          <p:nvPr userDrawn="1"/>
        </p:nvCxnSpPr>
        <p:spPr>
          <a:xfrm flipV="1">
            <a:off x="8128000" y="1417639"/>
            <a:ext cx="0" cy="502934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E423237-A9E5-E74D-93E1-E2FBEAC312F9}"/>
              </a:ext>
            </a:extLst>
          </p:cNvPr>
          <p:cNvCxnSpPr/>
          <p:nvPr userDrawn="1"/>
        </p:nvCxnSpPr>
        <p:spPr>
          <a:xfrm flipV="1">
            <a:off x="4064000" y="1417639"/>
            <a:ext cx="0" cy="502934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1B69B6D4-9E76-0C4A-9CA6-AC55C0101A89}"/>
              </a:ext>
            </a:extLst>
          </p:cNvPr>
          <p:cNvSpPr>
            <a:spLocks noGrp="1"/>
          </p:cNvSpPr>
          <p:nvPr>
            <p:ph type="body" sz="quarter" idx="10"/>
          </p:nvPr>
        </p:nvSpPr>
        <p:spPr>
          <a:xfrm>
            <a:off x="288146" y="5151217"/>
            <a:ext cx="3485569" cy="1219200"/>
          </a:xfrm>
          <a:prstGeom prst="rect">
            <a:avLst/>
          </a:prstGeom>
        </p:spPr>
        <p:txBody>
          <a:bodyPr/>
          <a:lstStyle>
            <a:lvl1pPr marL="0" indent="0">
              <a:buNone/>
              <a:defRPr sz="1400"/>
            </a:lvl1pPr>
            <a:lvl2pPr marL="380974" indent="0">
              <a:buNone/>
              <a:defRPr sz="1400"/>
            </a:lvl2pPr>
            <a:lvl3pPr marL="761950" indent="0">
              <a:buNone/>
              <a:defRPr sz="1400"/>
            </a:lvl3pPr>
            <a:lvl4pPr marL="1142926" indent="0">
              <a:buNone/>
              <a:defRPr sz="1400"/>
            </a:lvl4pPr>
            <a:lvl5pPr marL="1523902" indent="0">
              <a:buNone/>
              <a:defRPr sz="1400"/>
            </a:lvl5pPr>
          </a:lstStyle>
          <a:p>
            <a:pPr lvl="0"/>
            <a:r>
              <a:rPr lang="en-US"/>
              <a:t>Edit Master text styles</a:t>
            </a:r>
          </a:p>
        </p:txBody>
      </p:sp>
      <p:sp>
        <p:nvSpPr>
          <p:cNvPr id="18" name="Text Placeholder 2">
            <a:extLst>
              <a:ext uri="{FF2B5EF4-FFF2-40B4-BE49-F238E27FC236}">
                <a16:creationId xmlns:a16="http://schemas.microsoft.com/office/drawing/2014/main" id="{644D039D-1891-DF44-BA36-A27C8E3A670C}"/>
              </a:ext>
            </a:extLst>
          </p:cNvPr>
          <p:cNvSpPr>
            <a:spLocks noGrp="1"/>
          </p:cNvSpPr>
          <p:nvPr>
            <p:ph type="body" sz="quarter" idx="11"/>
          </p:nvPr>
        </p:nvSpPr>
        <p:spPr>
          <a:xfrm>
            <a:off x="4353216" y="5151217"/>
            <a:ext cx="3485569" cy="1219200"/>
          </a:xfrm>
          <a:prstGeom prst="rect">
            <a:avLst/>
          </a:prstGeom>
        </p:spPr>
        <p:txBody>
          <a:bodyPr/>
          <a:lstStyle>
            <a:lvl1pPr marL="0" indent="0">
              <a:buNone/>
              <a:defRPr sz="1400"/>
            </a:lvl1pPr>
            <a:lvl2pPr marL="380974" indent="0">
              <a:buNone/>
              <a:defRPr sz="1400"/>
            </a:lvl2pPr>
            <a:lvl3pPr marL="761950" indent="0">
              <a:buNone/>
              <a:defRPr sz="1400"/>
            </a:lvl3pPr>
            <a:lvl4pPr marL="1142926" indent="0">
              <a:buNone/>
              <a:defRPr sz="1400"/>
            </a:lvl4pPr>
            <a:lvl5pPr marL="1523902" indent="0">
              <a:buNone/>
              <a:defRPr sz="1400"/>
            </a:lvl5pPr>
          </a:lstStyle>
          <a:p>
            <a:pPr lvl="0"/>
            <a:r>
              <a:rPr lang="en-US"/>
              <a:t>Edit Master text styles</a:t>
            </a:r>
          </a:p>
        </p:txBody>
      </p:sp>
      <p:sp>
        <p:nvSpPr>
          <p:cNvPr id="19" name="Text Placeholder 2">
            <a:extLst>
              <a:ext uri="{FF2B5EF4-FFF2-40B4-BE49-F238E27FC236}">
                <a16:creationId xmlns:a16="http://schemas.microsoft.com/office/drawing/2014/main" id="{16EE68EA-4C1B-B947-BC7F-814E33E237E9}"/>
              </a:ext>
            </a:extLst>
          </p:cNvPr>
          <p:cNvSpPr>
            <a:spLocks noGrp="1"/>
          </p:cNvSpPr>
          <p:nvPr>
            <p:ph type="body" sz="quarter" idx="12"/>
          </p:nvPr>
        </p:nvSpPr>
        <p:spPr>
          <a:xfrm>
            <a:off x="8417218" y="5151217"/>
            <a:ext cx="3485569" cy="1219200"/>
          </a:xfrm>
          <a:prstGeom prst="rect">
            <a:avLst/>
          </a:prstGeom>
        </p:spPr>
        <p:txBody>
          <a:bodyPr/>
          <a:lstStyle>
            <a:lvl1pPr marL="0" indent="0">
              <a:buNone/>
              <a:defRPr sz="1400"/>
            </a:lvl1pPr>
            <a:lvl2pPr marL="380974" indent="0">
              <a:buNone/>
              <a:defRPr sz="1400"/>
            </a:lvl2pPr>
            <a:lvl3pPr marL="761950" indent="0">
              <a:buNone/>
              <a:defRPr sz="1400"/>
            </a:lvl3pPr>
            <a:lvl4pPr marL="1142926" indent="0">
              <a:buNone/>
              <a:defRPr sz="1400"/>
            </a:lvl4pPr>
            <a:lvl5pPr marL="1523902" indent="0">
              <a:buNone/>
              <a:defRPr sz="1400"/>
            </a:lvl5pPr>
          </a:lstStyle>
          <a:p>
            <a:pPr lvl="0"/>
            <a:r>
              <a:rPr lang="en-US"/>
              <a:t>Edit Master text styles</a:t>
            </a:r>
          </a:p>
        </p:txBody>
      </p:sp>
      <p:sp>
        <p:nvSpPr>
          <p:cNvPr id="20" name="Title 1">
            <a:extLst>
              <a:ext uri="{FF2B5EF4-FFF2-40B4-BE49-F238E27FC236}">
                <a16:creationId xmlns:a16="http://schemas.microsoft.com/office/drawing/2014/main" id="{6966EB6F-4339-4A4F-9119-9E0AC304AAAB}"/>
              </a:ext>
            </a:extLst>
          </p:cNvPr>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Tree>
    <p:extLst>
      <p:ext uri="{BB962C8B-B14F-4D97-AF65-F5344CB8AC3E}">
        <p14:creationId xmlns:p14="http://schemas.microsoft.com/office/powerpoint/2010/main" val="3420649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7126C306-C4A1-4E4C-969F-BEB80FA66183}"/>
              </a:ext>
            </a:extLst>
          </p:cNvPr>
          <p:cNvSpPr/>
          <p:nvPr userDrawn="1"/>
        </p:nvSpPr>
        <p:spPr>
          <a:xfrm>
            <a:off x="6697492" y="-22517"/>
            <a:ext cx="5494509" cy="6337975"/>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25000"/>
            </a:srgbClr>
          </a:solidFill>
          <a:ln w="8648" cap="flat">
            <a:noFill/>
            <a:prstDash val="solid"/>
            <a:miter/>
          </a:ln>
        </p:spPr>
        <p:txBody>
          <a:bodyPr rtlCol="0" anchor="ctr"/>
          <a:lstStyle/>
          <a:p>
            <a:endParaRPr lang="en-US" sz="2400"/>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E60EF1D-9A1D-7147-9DA1-EC173CC843C2}"/>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grpSp>
        <p:nvGrpSpPr>
          <p:cNvPr id="7" name="Group 6">
            <a:extLst>
              <a:ext uri="{FF2B5EF4-FFF2-40B4-BE49-F238E27FC236}">
                <a16:creationId xmlns:a16="http://schemas.microsoft.com/office/drawing/2014/main" id="{617E40E8-9702-604A-BA02-653B05CDD2EB}"/>
              </a:ext>
            </a:extLst>
          </p:cNvPr>
          <p:cNvGrpSpPr/>
          <p:nvPr userDrawn="1"/>
        </p:nvGrpSpPr>
        <p:grpSpPr>
          <a:xfrm>
            <a:off x="0" y="1485635"/>
            <a:ext cx="12192000" cy="2025900"/>
            <a:chOff x="0" y="1114225"/>
            <a:chExt cx="9144000" cy="1565394"/>
          </a:xfrm>
        </p:grpSpPr>
        <p:sp>
          <p:nvSpPr>
            <p:cNvPr id="9" name="Rectangle 8">
              <a:extLst>
                <a:ext uri="{FF2B5EF4-FFF2-40B4-BE49-F238E27FC236}">
                  <a16:creationId xmlns:a16="http://schemas.microsoft.com/office/drawing/2014/main" id="{534EE034-04F1-0542-A155-70D414E01A9E}"/>
                </a:ext>
              </a:extLst>
            </p:cNvPr>
            <p:cNvSpPr/>
            <p:nvPr/>
          </p:nvSpPr>
          <p:spPr>
            <a:xfrm>
              <a:off x="0" y="1114225"/>
              <a:ext cx="4423719" cy="156539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5B1E8904-17BD-1744-AABC-C49C0DA6810B}"/>
                </a:ext>
              </a:extLst>
            </p:cNvPr>
            <p:cNvSpPr/>
            <p:nvPr/>
          </p:nvSpPr>
          <p:spPr>
            <a:xfrm>
              <a:off x="4498848" y="1114225"/>
              <a:ext cx="4645152" cy="156539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1" name="Rectangle 10">
            <a:extLst>
              <a:ext uri="{FF2B5EF4-FFF2-40B4-BE49-F238E27FC236}">
                <a16:creationId xmlns:a16="http://schemas.microsoft.com/office/drawing/2014/main" id="{10C88F40-4F96-5543-875A-BD498DD0E9A1}"/>
              </a:ext>
            </a:extLst>
          </p:cNvPr>
          <p:cNvSpPr/>
          <p:nvPr userDrawn="1"/>
        </p:nvSpPr>
        <p:spPr>
          <a:xfrm>
            <a:off x="2" y="3614361"/>
            <a:ext cx="5898292" cy="208719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02469063-8B5B-2341-80F1-FAFB7EACD0D3}"/>
              </a:ext>
            </a:extLst>
          </p:cNvPr>
          <p:cNvSpPr/>
          <p:nvPr userDrawn="1"/>
        </p:nvSpPr>
        <p:spPr>
          <a:xfrm>
            <a:off x="6010656" y="3614361"/>
            <a:ext cx="6193536" cy="208719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3" name="Group 12">
            <a:extLst>
              <a:ext uri="{FF2B5EF4-FFF2-40B4-BE49-F238E27FC236}">
                <a16:creationId xmlns:a16="http://schemas.microsoft.com/office/drawing/2014/main" id="{574B62CB-BCD3-AD49-BBA8-B359A7FCC58C}"/>
              </a:ext>
            </a:extLst>
          </p:cNvPr>
          <p:cNvGrpSpPr/>
          <p:nvPr userDrawn="1"/>
        </p:nvGrpSpPr>
        <p:grpSpPr>
          <a:xfrm>
            <a:off x="-32440" y="1809391"/>
            <a:ext cx="601797" cy="276352"/>
            <a:chOff x="-75130" y="1357043"/>
            <a:chExt cx="451348" cy="207264"/>
          </a:xfrm>
        </p:grpSpPr>
        <p:sp>
          <p:nvSpPr>
            <p:cNvPr id="14" name="Rectangle 13">
              <a:extLst>
                <a:ext uri="{FF2B5EF4-FFF2-40B4-BE49-F238E27FC236}">
                  <a16:creationId xmlns:a16="http://schemas.microsoft.com/office/drawing/2014/main" id="{AFA9B91A-3466-514D-9C32-2037B3252DC3}"/>
                </a:ext>
              </a:extLst>
            </p:cNvPr>
            <p:cNvSpPr/>
            <p:nvPr/>
          </p:nvSpPr>
          <p:spPr>
            <a:xfrm>
              <a:off x="-75130" y="1357046"/>
              <a:ext cx="356173" cy="20726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riangle 14">
              <a:extLst>
                <a:ext uri="{FF2B5EF4-FFF2-40B4-BE49-F238E27FC236}">
                  <a16:creationId xmlns:a16="http://schemas.microsoft.com/office/drawing/2014/main" id="{09EE9464-34E9-394B-8933-5DE6C01A6CF6}"/>
                </a:ext>
              </a:extLst>
            </p:cNvPr>
            <p:cNvSpPr/>
            <p:nvPr/>
          </p:nvSpPr>
          <p:spPr>
            <a:xfrm rot="5400000">
              <a:off x="224999" y="1413088"/>
              <a:ext cx="207264" cy="95174"/>
            </a:xfrm>
            <a:prstGeom prst="triangle">
              <a:avLst>
                <a:gd name="adj" fmla="val 5262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6" name="Group 15">
            <a:extLst>
              <a:ext uri="{FF2B5EF4-FFF2-40B4-BE49-F238E27FC236}">
                <a16:creationId xmlns:a16="http://schemas.microsoft.com/office/drawing/2014/main" id="{D65C6FF3-A6A6-2A4A-9F08-47DDE640CFD9}"/>
              </a:ext>
            </a:extLst>
          </p:cNvPr>
          <p:cNvGrpSpPr/>
          <p:nvPr userDrawn="1"/>
        </p:nvGrpSpPr>
        <p:grpSpPr>
          <a:xfrm>
            <a:off x="5873908" y="1809391"/>
            <a:ext cx="601797" cy="276352"/>
            <a:chOff x="-75130" y="1357043"/>
            <a:chExt cx="451348" cy="207264"/>
          </a:xfrm>
        </p:grpSpPr>
        <p:sp>
          <p:nvSpPr>
            <p:cNvPr id="17" name="Rectangle 16">
              <a:extLst>
                <a:ext uri="{FF2B5EF4-FFF2-40B4-BE49-F238E27FC236}">
                  <a16:creationId xmlns:a16="http://schemas.microsoft.com/office/drawing/2014/main" id="{753FD65D-0EC3-5440-B126-393442CD9A84}"/>
                </a:ext>
              </a:extLst>
            </p:cNvPr>
            <p:cNvSpPr/>
            <p:nvPr/>
          </p:nvSpPr>
          <p:spPr>
            <a:xfrm>
              <a:off x="-75130" y="1357046"/>
              <a:ext cx="356173" cy="20726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73195070-1A6D-314C-95C5-16145F67C4E6}"/>
                </a:ext>
              </a:extLst>
            </p:cNvPr>
            <p:cNvSpPr/>
            <p:nvPr/>
          </p:nvSpPr>
          <p:spPr>
            <a:xfrm rot="5400000">
              <a:off x="224999" y="1413088"/>
              <a:ext cx="207264" cy="95174"/>
            </a:xfrm>
            <a:prstGeom prst="triangle">
              <a:avLst>
                <a:gd name="adj" fmla="val 5262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9" name="Group 18">
            <a:extLst>
              <a:ext uri="{FF2B5EF4-FFF2-40B4-BE49-F238E27FC236}">
                <a16:creationId xmlns:a16="http://schemas.microsoft.com/office/drawing/2014/main" id="{7C397E96-6E67-374F-8F91-1592DC4F0D4A}"/>
              </a:ext>
            </a:extLst>
          </p:cNvPr>
          <p:cNvGrpSpPr/>
          <p:nvPr userDrawn="1"/>
        </p:nvGrpSpPr>
        <p:grpSpPr>
          <a:xfrm>
            <a:off x="5873908" y="3868484"/>
            <a:ext cx="601797" cy="276352"/>
            <a:chOff x="-75130" y="1357043"/>
            <a:chExt cx="451348" cy="207264"/>
          </a:xfrm>
        </p:grpSpPr>
        <p:sp>
          <p:nvSpPr>
            <p:cNvPr id="20" name="Rectangle 19">
              <a:extLst>
                <a:ext uri="{FF2B5EF4-FFF2-40B4-BE49-F238E27FC236}">
                  <a16:creationId xmlns:a16="http://schemas.microsoft.com/office/drawing/2014/main" id="{58AE89CF-555D-7541-8F71-D987ACE80935}"/>
                </a:ext>
              </a:extLst>
            </p:cNvPr>
            <p:cNvSpPr/>
            <p:nvPr/>
          </p:nvSpPr>
          <p:spPr>
            <a:xfrm>
              <a:off x="-75130" y="1357046"/>
              <a:ext cx="356173" cy="20726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riangle 20">
              <a:extLst>
                <a:ext uri="{FF2B5EF4-FFF2-40B4-BE49-F238E27FC236}">
                  <a16:creationId xmlns:a16="http://schemas.microsoft.com/office/drawing/2014/main" id="{2BDA2F91-EBFB-7A4A-8A5B-129B4C44F4C4}"/>
                </a:ext>
              </a:extLst>
            </p:cNvPr>
            <p:cNvSpPr/>
            <p:nvPr/>
          </p:nvSpPr>
          <p:spPr>
            <a:xfrm rot="5400000">
              <a:off x="224999" y="1413088"/>
              <a:ext cx="207264" cy="95174"/>
            </a:xfrm>
            <a:prstGeom prst="triangle">
              <a:avLst>
                <a:gd name="adj" fmla="val 5262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22" name="Group 21">
            <a:extLst>
              <a:ext uri="{FF2B5EF4-FFF2-40B4-BE49-F238E27FC236}">
                <a16:creationId xmlns:a16="http://schemas.microsoft.com/office/drawing/2014/main" id="{BA5F68D8-50A4-E041-9444-807957EF33FC}"/>
              </a:ext>
            </a:extLst>
          </p:cNvPr>
          <p:cNvGrpSpPr/>
          <p:nvPr userDrawn="1"/>
        </p:nvGrpSpPr>
        <p:grpSpPr>
          <a:xfrm>
            <a:off x="-32440" y="3963311"/>
            <a:ext cx="601797" cy="276352"/>
            <a:chOff x="-75130" y="1357043"/>
            <a:chExt cx="451348" cy="207264"/>
          </a:xfrm>
        </p:grpSpPr>
        <p:sp>
          <p:nvSpPr>
            <p:cNvPr id="23" name="Rectangle 22">
              <a:extLst>
                <a:ext uri="{FF2B5EF4-FFF2-40B4-BE49-F238E27FC236}">
                  <a16:creationId xmlns:a16="http://schemas.microsoft.com/office/drawing/2014/main" id="{C7EAAF5A-9169-6F40-A490-6408F2C247A7}"/>
                </a:ext>
              </a:extLst>
            </p:cNvPr>
            <p:cNvSpPr/>
            <p:nvPr/>
          </p:nvSpPr>
          <p:spPr>
            <a:xfrm>
              <a:off x="-75130" y="1357046"/>
              <a:ext cx="356173" cy="20726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Triangle 23">
              <a:extLst>
                <a:ext uri="{FF2B5EF4-FFF2-40B4-BE49-F238E27FC236}">
                  <a16:creationId xmlns:a16="http://schemas.microsoft.com/office/drawing/2014/main" id="{CE331135-BD67-FC4F-A0DC-A36C488C0DBC}"/>
                </a:ext>
              </a:extLst>
            </p:cNvPr>
            <p:cNvSpPr/>
            <p:nvPr/>
          </p:nvSpPr>
          <p:spPr>
            <a:xfrm rot="5400000">
              <a:off x="224999" y="1413088"/>
              <a:ext cx="207264" cy="95174"/>
            </a:xfrm>
            <a:prstGeom prst="triangle">
              <a:avLst>
                <a:gd name="adj" fmla="val 5262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0114835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3CA959-E407-3F43-A646-6943C42CAB95}"/>
              </a:ext>
            </a:extLst>
          </p:cNvPr>
          <p:cNvSpPr/>
          <p:nvPr userDrawn="1"/>
        </p:nvSpPr>
        <p:spPr>
          <a:xfrm>
            <a:off x="-18249" y="1308389"/>
            <a:ext cx="12210248" cy="49819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7" y="549282"/>
            <a:ext cx="11646188"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5">
            <a:extLst>
              <a:ext uri="{FF2B5EF4-FFF2-40B4-BE49-F238E27FC236}">
                <a16:creationId xmlns:a16="http://schemas.microsoft.com/office/drawing/2014/main" id="{EC4CE0F4-A8ED-814B-BF04-5494AE44E784}"/>
              </a:ext>
            </a:extLst>
          </p:cNvPr>
          <p:cNvSpPr/>
          <p:nvPr userDrawn="1"/>
        </p:nvSpPr>
        <p:spPr>
          <a:xfrm>
            <a:off x="-18249" y="1308389"/>
            <a:ext cx="3025872" cy="4981987"/>
          </a:xfrm>
          <a:prstGeom prst="rect">
            <a:avLst/>
          </a:prstGeom>
          <a:solidFill>
            <a:schemeClr val="bg1">
              <a:lumMod val="8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F8D63E21-22E2-5043-9A58-5093BAD394D7}"/>
              </a:ext>
            </a:extLst>
          </p:cNvPr>
          <p:cNvSpPr/>
          <p:nvPr userDrawn="1"/>
        </p:nvSpPr>
        <p:spPr>
          <a:xfrm>
            <a:off x="6137223" y="1308389"/>
            <a:ext cx="3025872" cy="4981987"/>
          </a:xfrm>
          <a:prstGeom prst="rect">
            <a:avLst/>
          </a:prstGeom>
          <a:solidFill>
            <a:schemeClr val="bg1">
              <a:lumMod val="8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a:p>
        </p:txBody>
      </p:sp>
      <p:cxnSp>
        <p:nvCxnSpPr>
          <p:cNvPr id="9" name="Straight Connector 8">
            <a:extLst>
              <a:ext uri="{FF2B5EF4-FFF2-40B4-BE49-F238E27FC236}">
                <a16:creationId xmlns:a16="http://schemas.microsoft.com/office/drawing/2014/main" id="{E77C16D8-41F2-9947-95AB-5BD1F480A16E}"/>
              </a:ext>
            </a:extLst>
          </p:cNvPr>
          <p:cNvCxnSpPr/>
          <p:nvPr userDrawn="1"/>
        </p:nvCxnSpPr>
        <p:spPr>
          <a:xfrm>
            <a:off x="-18249" y="1308389"/>
            <a:ext cx="12210249" cy="0"/>
          </a:xfrm>
          <a:prstGeom prst="line">
            <a:avLst/>
          </a:prstGeom>
          <a:ln w="3175">
            <a:solidFill>
              <a:schemeClr val="tx1">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F80DC20-D28E-184E-A3C0-5F7F5F84738C}"/>
              </a:ext>
            </a:extLst>
          </p:cNvPr>
          <p:cNvCxnSpPr/>
          <p:nvPr userDrawn="1"/>
        </p:nvCxnSpPr>
        <p:spPr>
          <a:xfrm>
            <a:off x="-9122" y="6290009"/>
            <a:ext cx="12210249" cy="0"/>
          </a:xfrm>
          <a:prstGeom prst="line">
            <a:avLst/>
          </a:prstGeom>
          <a:ln w="3175">
            <a:solidFill>
              <a:schemeClr val="tx1">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Rectangle 3">
            <a:extLst>
              <a:ext uri="{FF2B5EF4-FFF2-40B4-BE49-F238E27FC236}">
                <a16:creationId xmlns:a16="http://schemas.microsoft.com/office/drawing/2014/main" id="{B8C929DC-0482-B24E-8437-66AB0ECE11E5}"/>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Tree>
    <p:extLst>
      <p:ext uri="{BB962C8B-B14F-4D97-AF65-F5344CB8AC3E}">
        <p14:creationId xmlns:p14="http://schemas.microsoft.com/office/powerpoint/2010/main" val="41852236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449F44C-AE06-4546-B89E-324A784D3D1D}"/>
              </a:ext>
            </a:extLst>
          </p:cNvPr>
          <p:cNvSpPr/>
          <p:nvPr userDrawn="1"/>
        </p:nvSpPr>
        <p:spPr>
          <a:xfrm>
            <a:off x="6697492" y="-22517"/>
            <a:ext cx="5494509" cy="6337975"/>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25000"/>
            </a:srgbClr>
          </a:solidFill>
          <a:ln w="8648" cap="flat">
            <a:noFill/>
            <a:prstDash val="solid"/>
            <a:miter/>
          </a:ln>
        </p:spPr>
        <p:txBody>
          <a:bodyPr rtlCol="0" anchor="ctr"/>
          <a:lstStyle/>
          <a:p>
            <a:endParaRPr lang="en-US" sz="2400"/>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8" y="494362"/>
            <a:ext cx="11458608"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11" name="Rectangle 10">
            <a:extLst>
              <a:ext uri="{FF2B5EF4-FFF2-40B4-BE49-F238E27FC236}">
                <a16:creationId xmlns:a16="http://schemas.microsoft.com/office/drawing/2014/main" id="{533CA959-E407-3F43-A646-6943C42CAB95}"/>
              </a:ext>
            </a:extLst>
          </p:cNvPr>
          <p:cNvSpPr/>
          <p:nvPr userDrawn="1"/>
        </p:nvSpPr>
        <p:spPr>
          <a:xfrm>
            <a:off x="4017900" y="1319373"/>
            <a:ext cx="4128833" cy="4958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EC4CE0F4-A8ED-814B-BF04-5494AE44E784}"/>
              </a:ext>
            </a:extLst>
          </p:cNvPr>
          <p:cNvSpPr/>
          <p:nvPr userDrawn="1"/>
        </p:nvSpPr>
        <p:spPr>
          <a:xfrm>
            <a:off x="1" y="1304415"/>
            <a:ext cx="4045271" cy="5059215"/>
          </a:xfrm>
          <a:prstGeom prst="rect">
            <a:avLst/>
          </a:prstGeom>
          <a:solidFill>
            <a:schemeClr val="bg1">
              <a:lumMod val="9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F8D63E21-22E2-5043-9A58-5093BAD394D7}"/>
              </a:ext>
            </a:extLst>
          </p:cNvPr>
          <p:cNvSpPr/>
          <p:nvPr userDrawn="1"/>
        </p:nvSpPr>
        <p:spPr>
          <a:xfrm>
            <a:off x="8155857" y="1326645"/>
            <a:ext cx="4045271" cy="50369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400"/>
          </a:p>
        </p:txBody>
      </p:sp>
      <p:cxnSp>
        <p:nvCxnSpPr>
          <p:cNvPr id="9" name="Straight Connector 8">
            <a:extLst>
              <a:ext uri="{FF2B5EF4-FFF2-40B4-BE49-F238E27FC236}">
                <a16:creationId xmlns:a16="http://schemas.microsoft.com/office/drawing/2014/main" id="{E77C16D8-41F2-9947-95AB-5BD1F480A16E}"/>
              </a:ext>
            </a:extLst>
          </p:cNvPr>
          <p:cNvCxnSpPr/>
          <p:nvPr userDrawn="1"/>
        </p:nvCxnSpPr>
        <p:spPr>
          <a:xfrm>
            <a:off x="-18249" y="1319373"/>
            <a:ext cx="12210249" cy="0"/>
          </a:xfrm>
          <a:prstGeom prst="line">
            <a:avLst/>
          </a:prstGeom>
          <a:ln w="3175">
            <a:solidFill>
              <a:schemeClr val="tx1">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Rectangle 3">
            <a:extLst>
              <a:ext uri="{FF2B5EF4-FFF2-40B4-BE49-F238E27FC236}">
                <a16:creationId xmlns:a16="http://schemas.microsoft.com/office/drawing/2014/main" id="{B8C929DC-0482-B24E-8437-66AB0ECE11E5}"/>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Tree>
    <p:extLst>
      <p:ext uri="{BB962C8B-B14F-4D97-AF65-F5344CB8AC3E}">
        <p14:creationId xmlns:p14="http://schemas.microsoft.com/office/powerpoint/2010/main" val="3046372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808880"/>
            <a:ext cx="10515600" cy="778675"/>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05167"/>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14" name="Content Placeholder 3">
            <a:extLst>
              <a:ext uri="{FF2B5EF4-FFF2-40B4-BE49-F238E27FC236}">
                <a16:creationId xmlns:a16="http://schemas.microsoft.com/office/drawing/2014/main" id="{C26999E1-83DD-B64B-A5A6-CA1598150B46}"/>
              </a:ext>
            </a:extLst>
          </p:cNvPr>
          <p:cNvSpPr>
            <a:spLocks noGrp="1"/>
          </p:cNvSpPr>
          <p:nvPr>
            <p:ph sz="quarter" idx="14"/>
          </p:nvPr>
        </p:nvSpPr>
        <p:spPr>
          <a:xfrm>
            <a:off x="680471"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70D7BCAE-6990-2847-A48C-DE1CA0FEC561}"/>
              </a:ext>
            </a:extLst>
          </p:cNvPr>
          <p:cNvSpPr>
            <a:spLocks noGrp="1"/>
          </p:cNvSpPr>
          <p:nvPr>
            <p:ph type="body" sz="quarter" idx="17" hasCustomPrompt="1"/>
          </p:nvPr>
        </p:nvSpPr>
        <p:spPr>
          <a:xfrm>
            <a:off x="680472" y="2194040"/>
            <a:ext cx="2256693" cy="314786"/>
          </a:xfrm>
          <a:solidFill>
            <a:schemeClr val="tx2"/>
          </a:solidFill>
        </p:spPr>
        <p:txBody>
          <a:bodyPr/>
          <a:lstStyle>
            <a:lvl1pPr>
              <a:defRPr sz="1100" spc="130" baseline="0">
                <a:solidFill>
                  <a:schemeClr val="bg1"/>
                </a:solidFill>
              </a:defRPr>
            </a:lvl1pPr>
          </a:lstStyle>
          <a:p>
            <a:pPr lvl="0"/>
            <a:r>
              <a:rPr lang="en-US"/>
              <a:t>CLICK TO EDIT MASTER </a:t>
            </a:r>
          </a:p>
        </p:txBody>
      </p:sp>
      <p:sp>
        <p:nvSpPr>
          <p:cNvPr id="13" name="Content Placeholder 3">
            <a:extLst>
              <a:ext uri="{FF2B5EF4-FFF2-40B4-BE49-F238E27FC236}">
                <a16:creationId xmlns:a16="http://schemas.microsoft.com/office/drawing/2014/main" id="{E683D8B3-D3F2-274B-A6E8-B76D814F777B}"/>
              </a:ext>
            </a:extLst>
          </p:cNvPr>
          <p:cNvSpPr>
            <a:spLocks noGrp="1"/>
          </p:cNvSpPr>
          <p:nvPr>
            <p:ph sz="quarter" idx="18"/>
          </p:nvPr>
        </p:nvSpPr>
        <p:spPr>
          <a:xfrm>
            <a:off x="4379634"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ADE2BEC1-98F6-4C47-9BB7-F153FB91A6F2}"/>
              </a:ext>
            </a:extLst>
          </p:cNvPr>
          <p:cNvSpPr>
            <a:spLocks noGrp="1"/>
          </p:cNvSpPr>
          <p:nvPr>
            <p:ph type="body" sz="quarter" idx="19" hasCustomPrompt="1"/>
          </p:nvPr>
        </p:nvSpPr>
        <p:spPr>
          <a:xfrm>
            <a:off x="4379635" y="2194040"/>
            <a:ext cx="2256693" cy="314786"/>
          </a:xfrm>
          <a:solidFill>
            <a:schemeClr val="tx1"/>
          </a:solidFill>
        </p:spPr>
        <p:txBody>
          <a:bodyPr/>
          <a:lstStyle>
            <a:lvl1pPr>
              <a:defRPr sz="1100" spc="130" baseline="0">
                <a:solidFill>
                  <a:schemeClr val="bg1"/>
                </a:solidFill>
              </a:defRPr>
            </a:lvl1pPr>
          </a:lstStyle>
          <a:p>
            <a:pPr lvl="0"/>
            <a:r>
              <a:rPr lang="en-US"/>
              <a:t>CLICK TO EDIT MASTER </a:t>
            </a:r>
          </a:p>
        </p:txBody>
      </p:sp>
      <p:sp>
        <p:nvSpPr>
          <p:cNvPr id="18" name="Content Placeholder 3">
            <a:extLst>
              <a:ext uri="{FF2B5EF4-FFF2-40B4-BE49-F238E27FC236}">
                <a16:creationId xmlns:a16="http://schemas.microsoft.com/office/drawing/2014/main" id="{8389B3EF-C63F-2D47-9F44-68864A75F2A1}"/>
              </a:ext>
            </a:extLst>
          </p:cNvPr>
          <p:cNvSpPr>
            <a:spLocks noGrp="1"/>
          </p:cNvSpPr>
          <p:nvPr>
            <p:ph sz="quarter" idx="20"/>
          </p:nvPr>
        </p:nvSpPr>
        <p:spPr>
          <a:xfrm>
            <a:off x="8078797"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3">
            <a:extLst>
              <a:ext uri="{FF2B5EF4-FFF2-40B4-BE49-F238E27FC236}">
                <a16:creationId xmlns:a16="http://schemas.microsoft.com/office/drawing/2014/main" id="{CF7BCA40-68C2-A949-B5CD-70DBA9794C8A}"/>
              </a:ext>
            </a:extLst>
          </p:cNvPr>
          <p:cNvSpPr>
            <a:spLocks noGrp="1"/>
          </p:cNvSpPr>
          <p:nvPr>
            <p:ph type="body" sz="quarter" idx="21" hasCustomPrompt="1"/>
          </p:nvPr>
        </p:nvSpPr>
        <p:spPr>
          <a:xfrm>
            <a:off x="8078798" y="2194040"/>
            <a:ext cx="2256693" cy="314786"/>
          </a:xfrm>
          <a:solidFill>
            <a:schemeClr val="accent4"/>
          </a:solidFill>
        </p:spPr>
        <p:txBody>
          <a:bodyPr/>
          <a:lstStyle>
            <a:lvl1pPr>
              <a:defRPr sz="1100" spc="130"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42637702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3373058-09FE-904A-A70F-E2922C7C6DA6}"/>
              </a:ext>
            </a:extLst>
          </p:cNvPr>
          <p:cNvSpPr/>
          <p:nvPr userDrawn="1"/>
        </p:nvSpPr>
        <p:spPr>
          <a:xfrm>
            <a:off x="6697492" y="-22517"/>
            <a:ext cx="5494509" cy="6337975"/>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25000"/>
            </a:srgbClr>
          </a:solidFill>
          <a:ln w="8648" cap="flat">
            <a:noFill/>
            <a:prstDash val="solid"/>
            <a:miter/>
          </a:ln>
        </p:spPr>
        <p:txBody>
          <a:bodyPr rtlCol="0" anchor="ctr"/>
          <a:lstStyle/>
          <a:p>
            <a:endParaRPr lang="en-US" sz="2400"/>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5">
            <a:extLst>
              <a:ext uri="{FF2B5EF4-FFF2-40B4-BE49-F238E27FC236}">
                <a16:creationId xmlns:a16="http://schemas.microsoft.com/office/drawing/2014/main" id="{475B555B-0BB2-6C4B-B3AB-58F879105E8C}"/>
              </a:ext>
            </a:extLst>
          </p:cNvPr>
          <p:cNvSpPr/>
          <p:nvPr userDrawn="1"/>
        </p:nvSpPr>
        <p:spPr>
          <a:xfrm>
            <a:off x="-16802" y="1301140"/>
            <a:ext cx="12208804" cy="4986309"/>
          </a:xfrm>
          <a:prstGeom prst="rect">
            <a:avLst/>
          </a:prstGeom>
          <a:gradFill>
            <a:gsLst>
              <a:gs pos="41000">
                <a:schemeClr val="bg1"/>
              </a:gs>
              <a:gs pos="3000">
                <a:schemeClr val="bg1">
                  <a:lumMod val="95000"/>
                </a:schemeClr>
              </a:gs>
              <a:gs pos="100000">
                <a:schemeClr val="bg1">
                  <a:lumMod val="95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en-US" sz="2000" b="1"/>
          </a:p>
        </p:txBody>
      </p:sp>
      <p:cxnSp>
        <p:nvCxnSpPr>
          <p:cNvPr id="7" name="Straight Connector 6">
            <a:extLst>
              <a:ext uri="{FF2B5EF4-FFF2-40B4-BE49-F238E27FC236}">
                <a16:creationId xmlns:a16="http://schemas.microsoft.com/office/drawing/2014/main" id="{0F4435D1-0B66-7146-B840-CECD69E0D2EA}"/>
              </a:ext>
            </a:extLst>
          </p:cNvPr>
          <p:cNvCxnSpPr>
            <a:cxnSpLocks/>
          </p:cNvCxnSpPr>
          <p:nvPr userDrawn="1"/>
        </p:nvCxnSpPr>
        <p:spPr>
          <a:xfrm>
            <a:off x="5798289" y="1301140"/>
            <a:ext cx="0" cy="4999083"/>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4AB5756-21D3-084A-BC30-30E46BE5B1FA}"/>
              </a:ext>
            </a:extLst>
          </p:cNvPr>
          <p:cNvCxnSpPr>
            <a:cxnSpLocks/>
          </p:cNvCxnSpPr>
          <p:nvPr userDrawn="1"/>
        </p:nvCxnSpPr>
        <p:spPr>
          <a:xfrm>
            <a:off x="0" y="1301139"/>
            <a:ext cx="12192000"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49BC024-2A62-7E41-9F73-3DA4784AF7AB}"/>
              </a:ext>
            </a:extLst>
          </p:cNvPr>
          <p:cNvCxnSpPr>
            <a:cxnSpLocks/>
          </p:cNvCxnSpPr>
          <p:nvPr userDrawn="1"/>
        </p:nvCxnSpPr>
        <p:spPr>
          <a:xfrm>
            <a:off x="-20114" y="6287447"/>
            <a:ext cx="12212116"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sp>
        <p:nvSpPr>
          <p:cNvPr id="11" name="Rectangle 3">
            <a:extLst>
              <a:ext uri="{FF2B5EF4-FFF2-40B4-BE49-F238E27FC236}">
                <a16:creationId xmlns:a16="http://schemas.microsoft.com/office/drawing/2014/main" id="{E5E82FF6-B1A4-3940-A531-396D34F5359B}"/>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Tree>
    <p:extLst>
      <p:ext uri="{BB962C8B-B14F-4D97-AF65-F5344CB8AC3E}">
        <p14:creationId xmlns:p14="http://schemas.microsoft.com/office/powerpoint/2010/main" val="1547633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6" name="Picture 55" descr="A large empty parking lot in front of a house&#10;&#10;Description automatically generated">
            <a:extLst>
              <a:ext uri="{FF2B5EF4-FFF2-40B4-BE49-F238E27FC236}">
                <a16:creationId xmlns:a16="http://schemas.microsoft.com/office/drawing/2014/main" id="{2D2EC86F-8970-6D42-B3B4-D2B5C3E699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5997561" y="-29657"/>
            <a:ext cx="6193536" cy="4974273"/>
          </a:xfrm>
          <a:custGeom>
            <a:avLst/>
            <a:gdLst>
              <a:gd name="connsiteX0" fmla="*/ 2750718 w 4366153"/>
              <a:gd name="connsiteY0" fmla="*/ 1095714 h 3248421"/>
              <a:gd name="connsiteX1" fmla="*/ 3409997 w 4366153"/>
              <a:gd name="connsiteY1" fmla="*/ 2051087 h 3248421"/>
              <a:gd name="connsiteX2" fmla="*/ 3409820 w 4366153"/>
              <a:gd name="connsiteY2" fmla="*/ 2051323 h 3248421"/>
              <a:gd name="connsiteX3" fmla="*/ 3410175 w 4366153"/>
              <a:gd name="connsiteY3" fmla="*/ 2051855 h 3248421"/>
              <a:gd name="connsiteX4" fmla="*/ 3035235 w 4366153"/>
              <a:gd name="connsiteY4" fmla="*/ 2599168 h 3248421"/>
              <a:gd name="connsiteX5" fmla="*/ 2342898 w 4366153"/>
              <a:gd name="connsiteY5" fmla="*/ 1679214 h 3248421"/>
              <a:gd name="connsiteX6" fmla="*/ 4366152 w 4366153"/>
              <a:gd name="connsiteY6" fmla="*/ 872731 h 3248421"/>
              <a:gd name="connsiteX7" fmla="*/ 4366152 w 4366153"/>
              <a:gd name="connsiteY7" fmla="*/ 3248421 h 3248421"/>
              <a:gd name="connsiteX8" fmla="*/ 3525732 w 4366153"/>
              <a:gd name="connsiteY8" fmla="*/ 2051736 h 3248421"/>
              <a:gd name="connsiteX9" fmla="*/ 3539963 w 4366153"/>
              <a:gd name="connsiteY9" fmla="*/ 0 h 3248421"/>
              <a:gd name="connsiteX10" fmla="*/ 4366153 w 4366153"/>
              <a:gd name="connsiteY10" fmla="*/ 0 h 3248421"/>
              <a:gd name="connsiteX11" fmla="*/ 4366153 w 4366153"/>
              <a:gd name="connsiteY11" fmla="*/ 709709 h 3248421"/>
              <a:gd name="connsiteX12" fmla="*/ 4098668 w 4366153"/>
              <a:gd name="connsiteY12" fmla="*/ 1084952 h 3248421"/>
              <a:gd name="connsiteX13" fmla="*/ 3468368 w 4366153"/>
              <a:gd name="connsiteY13" fmla="*/ 1969131 h 3248421"/>
              <a:gd name="connsiteX14" fmla="*/ 2808853 w 4366153"/>
              <a:gd name="connsiteY14" fmla="*/ 1013345 h 3248421"/>
              <a:gd name="connsiteX15" fmla="*/ 801816 w 4366153"/>
              <a:gd name="connsiteY15" fmla="*/ 0 h 3248421"/>
              <a:gd name="connsiteX16" fmla="*/ 3420828 w 4366153"/>
              <a:gd name="connsiteY16" fmla="*/ 0 h 3248421"/>
              <a:gd name="connsiteX17" fmla="*/ 3155584 w 4366153"/>
              <a:gd name="connsiteY17" fmla="*/ 371069 h 3248421"/>
              <a:gd name="connsiteX18" fmla="*/ 2751843 w 4366153"/>
              <a:gd name="connsiteY18" fmla="*/ 930739 h 3248421"/>
              <a:gd name="connsiteX19" fmla="*/ 2751252 w 4366153"/>
              <a:gd name="connsiteY19" fmla="*/ 929852 h 3248421"/>
              <a:gd name="connsiteX20" fmla="*/ 2712339 w 4366153"/>
              <a:gd name="connsiteY20" fmla="*/ 985494 h 3248421"/>
              <a:gd name="connsiteX21" fmla="*/ 2712274 w 4366153"/>
              <a:gd name="connsiteY21" fmla="*/ 985585 h 3248421"/>
              <a:gd name="connsiteX22" fmla="*/ 2693354 w 4366153"/>
              <a:gd name="connsiteY22" fmla="*/ 1012575 h 3248421"/>
              <a:gd name="connsiteX23" fmla="*/ 2693355 w 4366153"/>
              <a:gd name="connsiteY23" fmla="*/ 1012576 h 3248421"/>
              <a:gd name="connsiteX24" fmla="*/ 2531847 w 4366153"/>
              <a:gd name="connsiteY24" fmla="*/ 1243658 h 3248421"/>
              <a:gd name="connsiteX25" fmla="*/ 1270240 w 4366153"/>
              <a:gd name="connsiteY25" fmla="*/ 3008707 h 3248421"/>
              <a:gd name="connsiteX26" fmla="*/ 0 w 4366153"/>
              <a:gd name="connsiteY26" fmla="*/ 1160520 h 324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66153" h="3248421">
                <a:moveTo>
                  <a:pt x="2750718" y="1095714"/>
                </a:moveTo>
                <a:lnTo>
                  <a:pt x="3409997" y="2051087"/>
                </a:lnTo>
                <a:lnTo>
                  <a:pt x="3409820" y="2051323"/>
                </a:lnTo>
                <a:lnTo>
                  <a:pt x="3410175" y="2051855"/>
                </a:lnTo>
                <a:lnTo>
                  <a:pt x="3035235" y="2599168"/>
                </a:lnTo>
                <a:lnTo>
                  <a:pt x="2342898" y="1679214"/>
                </a:lnTo>
                <a:close/>
                <a:moveTo>
                  <a:pt x="4366152" y="872731"/>
                </a:moveTo>
                <a:lnTo>
                  <a:pt x="4366152" y="3248421"/>
                </a:lnTo>
                <a:lnTo>
                  <a:pt x="3525732" y="2051736"/>
                </a:lnTo>
                <a:close/>
                <a:moveTo>
                  <a:pt x="3539963" y="0"/>
                </a:moveTo>
                <a:lnTo>
                  <a:pt x="4366153" y="0"/>
                </a:lnTo>
                <a:lnTo>
                  <a:pt x="4366153" y="709709"/>
                </a:lnTo>
                <a:lnTo>
                  <a:pt x="4098668" y="1084952"/>
                </a:lnTo>
                <a:lnTo>
                  <a:pt x="3468368" y="1969131"/>
                </a:lnTo>
                <a:lnTo>
                  <a:pt x="2808853" y="1013345"/>
                </a:lnTo>
                <a:close/>
                <a:moveTo>
                  <a:pt x="801816" y="0"/>
                </a:moveTo>
                <a:lnTo>
                  <a:pt x="3420828" y="0"/>
                </a:lnTo>
                <a:lnTo>
                  <a:pt x="3155584" y="371069"/>
                </a:lnTo>
                <a:lnTo>
                  <a:pt x="2751843" y="930739"/>
                </a:lnTo>
                <a:lnTo>
                  <a:pt x="2751252" y="929852"/>
                </a:lnTo>
                <a:lnTo>
                  <a:pt x="2712339" y="985494"/>
                </a:lnTo>
                <a:lnTo>
                  <a:pt x="2712274" y="985585"/>
                </a:lnTo>
                <a:lnTo>
                  <a:pt x="2693354" y="1012575"/>
                </a:lnTo>
                <a:lnTo>
                  <a:pt x="2693355" y="1012576"/>
                </a:lnTo>
                <a:lnTo>
                  <a:pt x="2531847" y="1243658"/>
                </a:lnTo>
                <a:lnTo>
                  <a:pt x="1270240" y="3008707"/>
                </a:lnTo>
                <a:lnTo>
                  <a:pt x="0" y="1160520"/>
                </a:lnTo>
                <a:close/>
              </a:path>
            </a:pathLst>
          </a:custGeom>
        </p:spPr>
      </p:pic>
      <p:sp>
        <p:nvSpPr>
          <p:cNvPr id="39" name="Rectangle 38">
            <a:extLst>
              <a:ext uri="{FF2B5EF4-FFF2-40B4-BE49-F238E27FC236}">
                <a16:creationId xmlns:a16="http://schemas.microsoft.com/office/drawing/2014/main" id="{A642398F-D80F-E847-B987-2FF3547FC788}"/>
              </a:ext>
            </a:extLst>
          </p:cNvPr>
          <p:cNvSpPr/>
          <p:nvPr userDrawn="1"/>
        </p:nvSpPr>
        <p:spPr>
          <a:xfrm>
            <a:off x="1" y="1732967"/>
            <a:ext cx="5898292" cy="9211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45D4D87A-CF74-8945-B49F-1390A48BD32A}"/>
              </a:ext>
            </a:extLst>
          </p:cNvPr>
          <p:cNvSpPr/>
          <p:nvPr userDrawn="1"/>
        </p:nvSpPr>
        <p:spPr>
          <a:xfrm>
            <a:off x="5998464" y="1732967"/>
            <a:ext cx="6193536" cy="9211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30822" y="458006"/>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cxnSp>
        <p:nvCxnSpPr>
          <p:cNvPr id="9" name="Straight Connector 8">
            <a:extLst>
              <a:ext uri="{FF2B5EF4-FFF2-40B4-BE49-F238E27FC236}">
                <a16:creationId xmlns:a16="http://schemas.microsoft.com/office/drawing/2014/main" id="{C4AB5756-21D3-084A-BC30-30E46BE5B1FA}"/>
              </a:ext>
            </a:extLst>
          </p:cNvPr>
          <p:cNvCxnSpPr>
            <a:cxnSpLocks/>
          </p:cNvCxnSpPr>
          <p:nvPr userDrawn="1"/>
        </p:nvCxnSpPr>
        <p:spPr>
          <a:xfrm>
            <a:off x="-20115" y="1739740"/>
            <a:ext cx="12268144"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sp>
        <p:nvSpPr>
          <p:cNvPr id="11" name="Rectangle 3">
            <a:extLst>
              <a:ext uri="{FF2B5EF4-FFF2-40B4-BE49-F238E27FC236}">
                <a16:creationId xmlns:a16="http://schemas.microsoft.com/office/drawing/2014/main" id="{E5E82FF6-B1A4-3940-A531-396D34F5359B}"/>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36" name="Rectangle 35">
            <a:extLst>
              <a:ext uri="{FF2B5EF4-FFF2-40B4-BE49-F238E27FC236}">
                <a16:creationId xmlns:a16="http://schemas.microsoft.com/office/drawing/2014/main" id="{767D60CD-2482-8C4C-9F3B-E5E61E824E16}"/>
              </a:ext>
            </a:extLst>
          </p:cNvPr>
          <p:cNvSpPr/>
          <p:nvPr userDrawn="1"/>
        </p:nvSpPr>
        <p:spPr>
          <a:xfrm>
            <a:off x="1" y="2637871"/>
            <a:ext cx="12208804" cy="3670917"/>
          </a:xfrm>
          <a:prstGeom prst="rect">
            <a:avLst/>
          </a:prstGeom>
          <a:gradFill>
            <a:gsLst>
              <a:gs pos="41000">
                <a:schemeClr val="bg1"/>
              </a:gs>
              <a:gs pos="3000">
                <a:schemeClr val="bg1">
                  <a:lumMod val="95000"/>
                </a:schemeClr>
              </a:gs>
              <a:gs pos="100000">
                <a:schemeClr val="bg1">
                  <a:lumMod val="95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en-US" sz="2000" b="1"/>
          </a:p>
        </p:txBody>
      </p:sp>
      <p:cxnSp>
        <p:nvCxnSpPr>
          <p:cNvPr id="37" name="Straight Connector 36">
            <a:extLst>
              <a:ext uri="{FF2B5EF4-FFF2-40B4-BE49-F238E27FC236}">
                <a16:creationId xmlns:a16="http://schemas.microsoft.com/office/drawing/2014/main" id="{8103793C-0FE4-F34C-835D-21AB0ECE6569}"/>
              </a:ext>
            </a:extLst>
          </p:cNvPr>
          <p:cNvCxnSpPr>
            <a:cxnSpLocks/>
          </p:cNvCxnSpPr>
          <p:nvPr userDrawn="1"/>
        </p:nvCxnSpPr>
        <p:spPr>
          <a:xfrm>
            <a:off x="5996243" y="6300223"/>
            <a:ext cx="0"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4736490-3BCF-D246-BC51-7A97E375C865}"/>
              </a:ext>
            </a:extLst>
          </p:cNvPr>
          <p:cNvCxnSpPr>
            <a:cxnSpLocks/>
          </p:cNvCxnSpPr>
          <p:nvPr userDrawn="1"/>
        </p:nvCxnSpPr>
        <p:spPr>
          <a:xfrm>
            <a:off x="-20114" y="6287447"/>
            <a:ext cx="12212116"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909A1C46-7467-7F4D-96E8-471B70685E70}"/>
              </a:ext>
            </a:extLst>
          </p:cNvPr>
          <p:cNvGrpSpPr/>
          <p:nvPr userDrawn="1"/>
        </p:nvGrpSpPr>
        <p:grpSpPr>
          <a:xfrm>
            <a:off x="-32440" y="2056723"/>
            <a:ext cx="601797" cy="276352"/>
            <a:chOff x="-75130" y="1357043"/>
            <a:chExt cx="451348" cy="207264"/>
          </a:xfrm>
        </p:grpSpPr>
        <p:sp>
          <p:nvSpPr>
            <p:cNvPr id="42" name="Rectangle 41">
              <a:extLst>
                <a:ext uri="{FF2B5EF4-FFF2-40B4-BE49-F238E27FC236}">
                  <a16:creationId xmlns:a16="http://schemas.microsoft.com/office/drawing/2014/main" id="{BBD8BC36-5179-FB4C-A9E5-F7E504877E7D}"/>
                </a:ext>
              </a:extLst>
            </p:cNvPr>
            <p:cNvSpPr/>
            <p:nvPr/>
          </p:nvSpPr>
          <p:spPr>
            <a:xfrm>
              <a:off x="-75130" y="1357046"/>
              <a:ext cx="356173" cy="20726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3" name="Triangle 42">
              <a:extLst>
                <a:ext uri="{FF2B5EF4-FFF2-40B4-BE49-F238E27FC236}">
                  <a16:creationId xmlns:a16="http://schemas.microsoft.com/office/drawing/2014/main" id="{5E886D85-080A-CA46-B386-992918449B76}"/>
                </a:ext>
              </a:extLst>
            </p:cNvPr>
            <p:cNvSpPr/>
            <p:nvPr/>
          </p:nvSpPr>
          <p:spPr>
            <a:xfrm rot="5400000">
              <a:off x="224999" y="1413088"/>
              <a:ext cx="207264" cy="95174"/>
            </a:xfrm>
            <a:prstGeom prst="triangle">
              <a:avLst>
                <a:gd name="adj" fmla="val 5262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44" name="Group 43">
            <a:extLst>
              <a:ext uri="{FF2B5EF4-FFF2-40B4-BE49-F238E27FC236}">
                <a16:creationId xmlns:a16="http://schemas.microsoft.com/office/drawing/2014/main" id="{CCD0AF33-C7F3-6D4A-B718-EC5FDA085356}"/>
              </a:ext>
            </a:extLst>
          </p:cNvPr>
          <p:cNvGrpSpPr/>
          <p:nvPr userDrawn="1"/>
        </p:nvGrpSpPr>
        <p:grpSpPr>
          <a:xfrm>
            <a:off x="5873908" y="2056723"/>
            <a:ext cx="601797" cy="276352"/>
            <a:chOff x="-75130" y="1357043"/>
            <a:chExt cx="451348" cy="207264"/>
          </a:xfrm>
        </p:grpSpPr>
        <p:sp>
          <p:nvSpPr>
            <p:cNvPr id="45" name="Rectangle 44">
              <a:extLst>
                <a:ext uri="{FF2B5EF4-FFF2-40B4-BE49-F238E27FC236}">
                  <a16:creationId xmlns:a16="http://schemas.microsoft.com/office/drawing/2014/main" id="{DDFFD31B-EB19-324B-96EE-CB9F2E7CD499}"/>
                </a:ext>
              </a:extLst>
            </p:cNvPr>
            <p:cNvSpPr/>
            <p:nvPr/>
          </p:nvSpPr>
          <p:spPr>
            <a:xfrm>
              <a:off x="-75130" y="1357046"/>
              <a:ext cx="356173" cy="207261"/>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Triangle 45">
              <a:extLst>
                <a:ext uri="{FF2B5EF4-FFF2-40B4-BE49-F238E27FC236}">
                  <a16:creationId xmlns:a16="http://schemas.microsoft.com/office/drawing/2014/main" id="{534EA34D-E38F-5A45-B5CC-E5F17EB3BB0C}"/>
                </a:ext>
              </a:extLst>
            </p:cNvPr>
            <p:cNvSpPr/>
            <p:nvPr/>
          </p:nvSpPr>
          <p:spPr>
            <a:xfrm rot="5400000">
              <a:off x="224999" y="1413088"/>
              <a:ext cx="207264" cy="95174"/>
            </a:xfrm>
            <a:prstGeom prst="triangle">
              <a:avLst>
                <a:gd name="adj" fmla="val 52622"/>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60" name="Freeform 59">
            <a:extLst>
              <a:ext uri="{FF2B5EF4-FFF2-40B4-BE49-F238E27FC236}">
                <a16:creationId xmlns:a16="http://schemas.microsoft.com/office/drawing/2014/main" id="{623A8BE9-2853-B44C-BBB6-D130514A9A0B}"/>
              </a:ext>
            </a:extLst>
          </p:cNvPr>
          <p:cNvSpPr/>
          <p:nvPr userDrawn="1"/>
        </p:nvSpPr>
        <p:spPr>
          <a:xfrm>
            <a:off x="2" y="3481009"/>
            <a:ext cx="1286356" cy="2827687"/>
          </a:xfrm>
          <a:custGeom>
            <a:avLst/>
            <a:gdLst>
              <a:gd name="connsiteX0" fmla="*/ 459258 w 1286356"/>
              <a:gd name="connsiteY0" fmla="*/ 0 h 2827687"/>
              <a:gd name="connsiteX1" fmla="*/ 1286356 w 1286356"/>
              <a:gd name="connsiteY1" fmla="*/ 1170316 h 2827687"/>
              <a:gd name="connsiteX2" fmla="*/ 142547 w 1286356"/>
              <a:gd name="connsiteY2" fmla="*/ 2827687 h 2827687"/>
              <a:gd name="connsiteX3" fmla="*/ 0 w 1286356"/>
              <a:gd name="connsiteY3" fmla="*/ 2825874 h 2827687"/>
              <a:gd name="connsiteX4" fmla="*/ 0 w 1286356"/>
              <a:gd name="connsiteY4" fmla="*/ 653816 h 282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356" h="2827687">
                <a:moveTo>
                  <a:pt x="459258" y="0"/>
                </a:moveTo>
                <a:lnTo>
                  <a:pt x="1286356" y="1170316"/>
                </a:lnTo>
                <a:lnTo>
                  <a:pt x="142547" y="2827687"/>
                </a:lnTo>
                <a:lnTo>
                  <a:pt x="0" y="2825874"/>
                </a:lnTo>
                <a:lnTo>
                  <a:pt x="0" y="653816"/>
                </a:lnTo>
                <a:close/>
              </a:path>
            </a:pathLst>
          </a:custGeom>
          <a:solidFill>
            <a:schemeClr val="bg1">
              <a:alpha val="75000"/>
            </a:schemeClr>
          </a:solidFill>
          <a:ln w="6182" cap="flat">
            <a:noFill/>
            <a:prstDash val="solid"/>
            <a:miter/>
          </a:ln>
        </p:spPr>
        <p:txBody>
          <a:bodyPr rtlCol="0" anchor="ctr"/>
          <a:lstStyle/>
          <a:p>
            <a:endParaRPr lang="en-US" sz="2400"/>
          </a:p>
        </p:txBody>
      </p:sp>
      <p:sp>
        <p:nvSpPr>
          <p:cNvPr id="61" name="Freeform 60">
            <a:extLst>
              <a:ext uri="{FF2B5EF4-FFF2-40B4-BE49-F238E27FC236}">
                <a16:creationId xmlns:a16="http://schemas.microsoft.com/office/drawing/2014/main" id="{4CC888E6-3D68-244C-B5EC-E2CED4283554}"/>
              </a:ext>
            </a:extLst>
          </p:cNvPr>
          <p:cNvSpPr/>
          <p:nvPr userDrawn="1"/>
        </p:nvSpPr>
        <p:spPr>
          <a:xfrm>
            <a:off x="200571" y="4700656"/>
            <a:ext cx="2243388" cy="1608225"/>
          </a:xfrm>
          <a:custGeom>
            <a:avLst/>
            <a:gdLst>
              <a:gd name="connsiteX0" fmla="*/ 0 w 2243388"/>
              <a:gd name="connsiteY0" fmla="*/ 1608226 h 1608225"/>
              <a:gd name="connsiteX1" fmla="*/ 1120365 w 2243388"/>
              <a:gd name="connsiteY1" fmla="*/ 0 h 1608225"/>
              <a:gd name="connsiteX2" fmla="*/ 2243389 w 2243388"/>
              <a:gd name="connsiteY2" fmla="*/ 1608226 h 1608225"/>
            </a:gdLst>
            <a:ahLst/>
            <a:cxnLst>
              <a:cxn ang="0">
                <a:pos x="connsiteX0" y="connsiteY0"/>
              </a:cxn>
              <a:cxn ang="0">
                <a:pos x="connsiteX1" y="connsiteY1"/>
              </a:cxn>
              <a:cxn ang="0">
                <a:pos x="connsiteX2" y="connsiteY2"/>
              </a:cxn>
            </a:cxnLst>
            <a:rect l="l" t="t" r="r" b="b"/>
            <a:pathLst>
              <a:path w="2243388" h="1608225">
                <a:moveTo>
                  <a:pt x="0" y="1608226"/>
                </a:moveTo>
                <a:lnTo>
                  <a:pt x="1120365" y="0"/>
                </a:lnTo>
                <a:lnTo>
                  <a:pt x="2243389" y="1608226"/>
                </a:lnTo>
                <a:close/>
              </a:path>
            </a:pathLst>
          </a:custGeom>
          <a:solidFill>
            <a:schemeClr val="bg1">
              <a:alpha val="36000"/>
            </a:schemeClr>
          </a:solidFill>
          <a:ln w="6182" cap="flat">
            <a:noFill/>
            <a:prstDash val="solid"/>
            <a:miter/>
          </a:ln>
        </p:spPr>
        <p:txBody>
          <a:bodyPr rtlCol="0" anchor="ctr"/>
          <a:lstStyle/>
          <a:p>
            <a:endParaRPr lang="en-US" sz="2400"/>
          </a:p>
        </p:txBody>
      </p:sp>
      <p:sp>
        <p:nvSpPr>
          <p:cNvPr id="63" name="Freeform 62">
            <a:extLst>
              <a:ext uri="{FF2B5EF4-FFF2-40B4-BE49-F238E27FC236}">
                <a16:creationId xmlns:a16="http://schemas.microsoft.com/office/drawing/2014/main" id="{4658D4EC-FE12-4349-967B-74C00FC73738}"/>
              </a:ext>
            </a:extLst>
          </p:cNvPr>
          <p:cNvSpPr/>
          <p:nvPr userDrawn="1"/>
        </p:nvSpPr>
        <p:spPr>
          <a:xfrm>
            <a:off x="2149312" y="4970843"/>
            <a:ext cx="1877059" cy="1345613"/>
          </a:xfrm>
          <a:custGeom>
            <a:avLst/>
            <a:gdLst>
              <a:gd name="connsiteX0" fmla="*/ 0 w 2243388"/>
              <a:gd name="connsiteY0" fmla="*/ 1608226 h 1608225"/>
              <a:gd name="connsiteX1" fmla="*/ 1120365 w 2243388"/>
              <a:gd name="connsiteY1" fmla="*/ 0 h 1608225"/>
              <a:gd name="connsiteX2" fmla="*/ 2243389 w 2243388"/>
              <a:gd name="connsiteY2" fmla="*/ 1608226 h 1608225"/>
            </a:gdLst>
            <a:ahLst/>
            <a:cxnLst>
              <a:cxn ang="0">
                <a:pos x="connsiteX0" y="connsiteY0"/>
              </a:cxn>
              <a:cxn ang="0">
                <a:pos x="connsiteX1" y="connsiteY1"/>
              </a:cxn>
              <a:cxn ang="0">
                <a:pos x="connsiteX2" y="connsiteY2"/>
              </a:cxn>
            </a:cxnLst>
            <a:rect l="l" t="t" r="r" b="b"/>
            <a:pathLst>
              <a:path w="2243388" h="1608225">
                <a:moveTo>
                  <a:pt x="0" y="1608226"/>
                </a:moveTo>
                <a:lnTo>
                  <a:pt x="1120365" y="0"/>
                </a:lnTo>
                <a:lnTo>
                  <a:pt x="2243389" y="1608226"/>
                </a:lnTo>
                <a:close/>
              </a:path>
            </a:pathLst>
          </a:custGeom>
          <a:solidFill>
            <a:schemeClr val="bg1">
              <a:lumMod val="85000"/>
              <a:alpha val="17000"/>
            </a:schemeClr>
          </a:solidFill>
          <a:ln w="6182" cap="flat">
            <a:noFill/>
            <a:prstDash val="solid"/>
            <a:miter/>
          </a:ln>
        </p:spPr>
        <p:txBody>
          <a:bodyPr rtlCol="0" anchor="ctr"/>
          <a:lstStyle/>
          <a:p>
            <a:endParaRPr lang="en-US" sz="2400"/>
          </a:p>
        </p:txBody>
      </p:sp>
      <p:sp>
        <p:nvSpPr>
          <p:cNvPr id="71" name="Freeform 70">
            <a:extLst>
              <a:ext uri="{FF2B5EF4-FFF2-40B4-BE49-F238E27FC236}">
                <a16:creationId xmlns:a16="http://schemas.microsoft.com/office/drawing/2014/main" id="{CAA0DF23-D607-2741-82D1-EA3749013CC3}"/>
              </a:ext>
            </a:extLst>
          </p:cNvPr>
          <p:cNvSpPr/>
          <p:nvPr userDrawn="1"/>
        </p:nvSpPr>
        <p:spPr>
          <a:xfrm>
            <a:off x="9494717" y="3745981"/>
            <a:ext cx="2714088" cy="2541467"/>
          </a:xfrm>
          <a:custGeom>
            <a:avLst/>
            <a:gdLst>
              <a:gd name="connsiteX0" fmla="*/ 1222096 w 2035566"/>
              <a:gd name="connsiteY0" fmla="*/ 0 h 1906100"/>
              <a:gd name="connsiteX1" fmla="*/ 2035566 w 2035566"/>
              <a:gd name="connsiteY1" fmla="*/ 1265765 h 1906100"/>
              <a:gd name="connsiteX2" fmla="*/ 2035566 w 2035566"/>
              <a:gd name="connsiteY2" fmla="*/ 1906100 h 1906100"/>
              <a:gd name="connsiteX3" fmla="*/ 0 w 2035566"/>
              <a:gd name="connsiteY3" fmla="*/ 1906100 h 1906100"/>
            </a:gdLst>
            <a:ahLst/>
            <a:cxnLst>
              <a:cxn ang="0">
                <a:pos x="connsiteX0" y="connsiteY0"/>
              </a:cxn>
              <a:cxn ang="0">
                <a:pos x="connsiteX1" y="connsiteY1"/>
              </a:cxn>
              <a:cxn ang="0">
                <a:pos x="connsiteX2" y="connsiteY2"/>
              </a:cxn>
              <a:cxn ang="0">
                <a:pos x="connsiteX3" y="connsiteY3"/>
              </a:cxn>
            </a:cxnLst>
            <a:rect l="l" t="t" r="r" b="b"/>
            <a:pathLst>
              <a:path w="2035566" h="1906100">
                <a:moveTo>
                  <a:pt x="1222096" y="0"/>
                </a:moveTo>
                <a:lnTo>
                  <a:pt x="2035566" y="1265765"/>
                </a:lnTo>
                <a:lnTo>
                  <a:pt x="2035566" y="1906100"/>
                </a:lnTo>
                <a:lnTo>
                  <a:pt x="0" y="1906100"/>
                </a:lnTo>
                <a:close/>
              </a:path>
            </a:pathLst>
          </a:custGeom>
          <a:solidFill>
            <a:schemeClr val="bg1">
              <a:alpha val="34000"/>
            </a:schemeClr>
          </a:solidFill>
          <a:ln w="6182" cap="flat">
            <a:noFill/>
            <a:prstDash val="solid"/>
            <a:miter/>
          </a:ln>
        </p:spPr>
        <p:txBody>
          <a:bodyPr wrap="square" rtlCol="0" anchor="ctr">
            <a:noAutofit/>
          </a:bodyPr>
          <a:lstStyle/>
          <a:p>
            <a:endParaRPr lang="en-US" sz="2400"/>
          </a:p>
        </p:txBody>
      </p:sp>
      <p:sp>
        <p:nvSpPr>
          <p:cNvPr id="69" name="Freeform 68">
            <a:extLst>
              <a:ext uri="{FF2B5EF4-FFF2-40B4-BE49-F238E27FC236}">
                <a16:creationId xmlns:a16="http://schemas.microsoft.com/office/drawing/2014/main" id="{CC153E76-10A4-BD45-A22F-96344B31D445}"/>
              </a:ext>
            </a:extLst>
          </p:cNvPr>
          <p:cNvSpPr/>
          <p:nvPr userDrawn="1"/>
        </p:nvSpPr>
        <p:spPr>
          <a:xfrm>
            <a:off x="8537701" y="5140750"/>
            <a:ext cx="1755148" cy="1146697"/>
          </a:xfrm>
          <a:custGeom>
            <a:avLst/>
            <a:gdLst>
              <a:gd name="connsiteX0" fmla="*/ 0 w 2243388"/>
              <a:gd name="connsiteY0" fmla="*/ 1608226 h 1608225"/>
              <a:gd name="connsiteX1" fmla="*/ 1120365 w 2243388"/>
              <a:gd name="connsiteY1" fmla="*/ 0 h 1608225"/>
              <a:gd name="connsiteX2" fmla="*/ 2243389 w 2243388"/>
              <a:gd name="connsiteY2" fmla="*/ 1608226 h 1608225"/>
            </a:gdLst>
            <a:ahLst/>
            <a:cxnLst>
              <a:cxn ang="0">
                <a:pos x="connsiteX0" y="connsiteY0"/>
              </a:cxn>
              <a:cxn ang="0">
                <a:pos x="connsiteX1" y="connsiteY1"/>
              </a:cxn>
              <a:cxn ang="0">
                <a:pos x="connsiteX2" y="connsiteY2"/>
              </a:cxn>
            </a:cxnLst>
            <a:rect l="l" t="t" r="r" b="b"/>
            <a:pathLst>
              <a:path w="2243388" h="1608225">
                <a:moveTo>
                  <a:pt x="0" y="1608226"/>
                </a:moveTo>
                <a:lnTo>
                  <a:pt x="1120365" y="0"/>
                </a:lnTo>
                <a:lnTo>
                  <a:pt x="2243389" y="1608226"/>
                </a:lnTo>
                <a:close/>
              </a:path>
            </a:pathLst>
          </a:custGeom>
          <a:solidFill>
            <a:schemeClr val="tx1">
              <a:lumMod val="20000"/>
              <a:lumOff val="80000"/>
              <a:alpha val="14000"/>
            </a:schemeClr>
          </a:solidFill>
          <a:ln w="6182" cap="flat">
            <a:noFill/>
            <a:prstDash val="solid"/>
            <a:miter/>
          </a:ln>
        </p:spPr>
        <p:txBody>
          <a:bodyPr rtlCol="0" anchor="ctr"/>
          <a:lstStyle/>
          <a:p>
            <a:endParaRPr lang="en-US" sz="2400"/>
          </a:p>
        </p:txBody>
      </p:sp>
    </p:spTree>
    <p:extLst>
      <p:ext uri="{BB962C8B-B14F-4D97-AF65-F5344CB8AC3E}">
        <p14:creationId xmlns:p14="http://schemas.microsoft.com/office/powerpoint/2010/main" val="11453202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1D36D196-2B7B-DC4C-9D1C-A346222DB5D4}"/>
              </a:ext>
            </a:extLst>
          </p:cNvPr>
          <p:cNvSpPr/>
          <p:nvPr userDrawn="1"/>
        </p:nvSpPr>
        <p:spPr>
          <a:xfrm>
            <a:off x="6697492" y="-22517"/>
            <a:ext cx="5494509" cy="6337975"/>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25000"/>
            </a:srgbClr>
          </a:solidFill>
          <a:ln w="8648" cap="flat">
            <a:noFill/>
            <a:prstDash val="solid"/>
            <a:miter/>
          </a:ln>
        </p:spPr>
        <p:txBody>
          <a:bodyPr rtlCol="0" anchor="ctr"/>
          <a:lstStyle/>
          <a:p>
            <a:endParaRPr lang="en-US" sz="2400"/>
          </a:p>
        </p:txBody>
      </p:sp>
      <p:sp>
        <p:nvSpPr>
          <p:cNvPr id="17" name="Picture Placeholder 16">
            <a:extLst>
              <a:ext uri="{FF2B5EF4-FFF2-40B4-BE49-F238E27FC236}">
                <a16:creationId xmlns:a16="http://schemas.microsoft.com/office/drawing/2014/main" id="{9BFDF425-5FAB-2443-AAE7-8B77B67C4B58}"/>
              </a:ext>
            </a:extLst>
          </p:cNvPr>
          <p:cNvSpPr>
            <a:spLocks noGrp="1"/>
          </p:cNvSpPr>
          <p:nvPr>
            <p:ph type="pic" sz="quarter" idx="10"/>
          </p:nvPr>
        </p:nvSpPr>
        <p:spPr>
          <a:xfrm>
            <a:off x="4059241" y="3780344"/>
            <a:ext cx="4046537" cy="2310899"/>
          </a:xfrm>
          <a:prstGeom prst="rect">
            <a:avLst/>
          </a:prstGeom>
        </p:spPr>
        <p:txBody>
          <a:bodyPr/>
          <a:lstStyle/>
          <a:p>
            <a:endParaRPr lang="en-US"/>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37090"/>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2FC1564-CDF4-D54D-9715-DD3DA9C04B0E}"/>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9" name="Rectangle 8">
            <a:extLst>
              <a:ext uri="{FF2B5EF4-FFF2-40B4-BE49-F238E27FC236}">
                <a16:creationId xmlns:a16="http://schemas.microsoft.com/office/drawing/2014/main" id="{B22A68B7-4424-7043-B1B5-4F3418CC9C44}"/>
              </a:ext>
            </a:extLst>
          </p:cNvPr>
          <p:cNvSpPr/>
          <p:nvPr userDrawn="1"/>
        </p:nvSpPr>
        <p:spPr>
          <a:xfrm>
            <a:off x="8130093" y="3713803"/>
            <a:ext cx="4061907" cy="237744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a:p>
        </p:txBody>
      </p:sp>
      <p:sp>
        <p:nvSpPr>
          <p:cNvPr id="10" name="Rectangle 9">
            <a:extLst>
              <a:ext uri="{FF2B5EF4-FFF2-40B4-BE49-F238E27FC236}">
                <a16:creationId xmlns:a16="http://schemas.microsoft.com/office/drawing/2014/main" id="{2DA57173-7EBA-CF4C-9860-B0B7E151BB92}"/>
              </a:ext>
            </a:extLst>
          </p:cNvPr>
          <p:cNvSpPr/>
          <p:nvPr userDrawn="1"/>
        </p:nvSpPr>
        <p:spPr>
          <a:xfrm>
            <a:off x="2" y="3721236"/>
            <a:ext cx="4008196" cy="237744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a:p>
        </p:txBody>
      </p:sp>
      <p:sp>
        <p:nvSpPr>
          <p:cNvPr id="11" name="Rectangle 10">
            <a:extLst>
              <a:ext uri="{FF2B5EF4-FFF2-40B4-BE49-F238E27FC236}">
                <a16:creationId xmlns:a16="http://schemas.microsoft.com/office/drawing/2014/main" id="{C79B8A17-6DA9-704B-91A3-A27492EA3F8C}"/>
              </a:ext>
            </a:extLst>
          </p:cNvPr>
          <p:cNvSpPr/>
          <p:nvPr userDrawn="1"/>
        </p:nvSpPr>
        <p:spPr>
          <a:xfrm>
            <a:off x="1" y="1353312"/>
            <a:ext cx="4059955" cy="237744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200D5E44-17CD-F347-93EA-8F686DF5B635}"/>
              </a:ext>
            </a:extLst>
          </p:cNvPr>
          <p:cNvSpPr/>
          <p:nvPr userDrawn="1"/>
        </p:nvSpPr>
        <p:spPr>
          <a:xfrm>
            <a:off x="3994212" y="1353312"/>
            <a:ext cx="4138757" cy="237744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a:p>
        </p:txBody>
      </p:sp>
      <p:sp>
        <p:nvSpPr>
          <p:cNvPr id="13" name="Rectangle 12">
            <a:extLst>
              <a:ext uri="{FF2B5EF4-FFF2-40B4-BE49-F238E27FC236}">
                <a16:creationId xmlns:a16="http://schemas.microsoft.com/office/drawing/2014/main" id="{3B0FDFB8-8D23-FB4B-BCD1-CA961F1C18DA}"/>
              </a:ext>
            </a:extLst>
          </p:cNvPr>
          <p:cNvSpPr/>
          <p:nvPr userDrawn="1"/>
        </p:nvSpPr>
        <p:spPr>
          <a:xfrm>
            <a:off x="8132045" y="1353312"/>
            <a:ext cx="4059955" cy="237744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258819AC-CFEC-534B-BB91-09246A17D79E}"/>
              </a:ext>
            </a:extLst>
          </p:cNvPr>
          <p:cNvSpPr/>
          <p:nvPr userDrawn="1"/>
        </p:nvSpPr>
        <p:spPr>
          <a:xfrm>
            <a:off x="3968715" y="1353314"/>
            <a:ext cx="91240" cy="4745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6A6AAD5D-D764-C740-A934-A0CBCCB0F15B}"/>
              </a:ext>
            </a:extLst>
          </p:cNvPr>
          <p:cNvSpPr/>
          <p:nvPr userDrawn="1"/>
        </p:nvSpPr>
        <p:spPr>
          <a:xfrm>
            <a:off x="8106531" y="1358071"/>
            <a:ext cx="91240" cy="4745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EFA818EE-B13F-5E47-8897-A810F6305077}"/>
              </a:ext>
            </a:extLst>
          </p:cNvPr>
          <p:cNvSpPr/>
          <p:nvPr userDrawn="1"/>
        </p:nvSpPr>
        <p:spPr>
          <a:xfrm rot="16200000">
            <a:off x="6038387" y="-2370734"/>
            <a:ext cx="115231" cy="12192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617787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2FC1564-CDF4-D54D-9715-DD3DA9C04B0E}"/>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16" name="Freeform 15">
            <a:extLst>
              <a:ext uri="{FF2B5EF4-FFF2-40B4-BE49-F238E27FC236}">
                <a16:creationId xmlns:a16="http://schemas.microsoft.com/office/drawing/2014/main" id="{C0D1A3E4-B4B1-4C43-9AE7-4708E909958B}"/>
              </a:ext>
            </a:extLst>
          </p:cNvPr>
          <p:cNvSpPr/>
          <p:nvPr userDrawn="1"/>
        </p:nvSpPr>
        <p:spPr>
          <a:xfrm>
            <a:off x="2" y="3481009"/>
            <a:ext cx="1286356" cy="2827687"/>
          </a:xfrm>
          <a:custGeom>
            <a:avLst/>
            <a:gdLst>
              <a:gd name="connsiteX0" fmla="*/ 459258 w 1286356"/>
              <a:gd name="connsiteY0" fmla="*/ 0 h 2827687"/>
              <a:gd name="connsiteX1" fmla="*/ 1286356 w 1286356"/>
              <a:gd name="connsiteY1" fmla="*/ 1170316 h 2827687"/>
              <a:gd name="connsiteX2" fmla="*/ 142547 w 1286356"/>
              <a:gd name="connsiteY2" fmla="*/ 2827687 h 2827687"/>
              <a:gd name="connsiteX3" fmla="*/ 0 w 1286356"/>
              <a:gd name="connsiteY3" fmla="*/ 2825874 h 2827687"/>
              <a:gd name="connsiteX4" fmla="*/ 0 w 1286356"/>
              <a:gd name="connsiteY4" fmla="*/ 653816 h 282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356" h="2827687">
                <a:moveTo>
                  <a:pt x="459258" y="0"/>
                </a:moveTo>
                <a:lnTo>
                  <a:pt x="1286356" y="1170316"/>
                </a:lnTo>
                <a:lnTo>
                  <a:pt x="142547" y="2827687"/>
                </a:lnTo>
                <a:lnTo>
                  <a:pt x="0" y="2825874"/>
                </a:lnTo>
                <a:lnTo>
                  <a:pt x="0" y="653816"/>
                </a:lnTo>
                <a:close/>
              </a:path>
            </a:pathLst>
          </a:custGeom>
          <a:solidFill>
            <a:schemeClr val="tx1">
              <a:lumMod val="20000"/>
              <a:lumOff val="80000"/>
              <a:alpha val="67000"/>
            </a:schemeClr>
          </a:solidFill>
          <a:ln w="6182" cap="flat">
            <a:noFill/>
            <a:prstDash val="solid"/>
            <a:miter/>
          </a:ln>
        </p:spPr>
        <p:txBody>
          <a:bodyPr rtlCol="0" anchor="ctr"/>
          <a:lstStyle/>
          <a:p>
            <a:endParaRPr lang="en-US" sz="2400"/>
          </a:p>
        </p:txBody>
      </p:sp>
      <p:sp>
        <p:nvSpPr>
          <p:cNvPr id="17" name="Freeform 16">
            <a:extLst>
              <a:ext uri="{FF2B5EF4-FFF2-40B4-BE49-F238E27FC236}">
                <a16:creationId xmlns:a16="http://schemas.microsoft.com/office/drawing/2014/main" id="{63C56DA3-6BFF-E943-B1EC-9F7E2DC35AF1}"/>
              </a:ext>
            </a:extLst>
          </p:cNvPr>
          <p:cNvSpPr/>
          <p:nvPr userDrawn="1"/>
        </p:nvSpPr>
        <p:spPr>
          <a:xfrm>
            <a:off x="200571" y="4700656"/>
            <a:ext cx="2243388" cy="1608225"/>
          </a:xfrm>
          <a:custGeom>
            <a:avLst/>
            <a:gdLst>
              <a:gd name="connsiteX0" fmla="*/ 0 w 2243388"/>
              <a:gd name="connsiteY0" fmla="*/ 1608226 h 1608225"/>
              <a:gd name="connsiteX1" fmla="*/ 1120365 w 2243388"/>
              <a:gd name="connsiteY1" fmla="*/ 0 h 1608225"/>
              <a:gd name="connsiteX2" fmla="*/ 2243389 w 2243388"/>
              <a:gd name="connsiteY2" fmla="*/ 1608226 h 1608225"/>
            </a:gdLst>
            <a:ahLst/>
            <a:cxnLst>
              <a:cxn ang="0">
                <a:pos x="connsiteX0" y="connsiteY0"/>
              </a:cxn>
              <a:cxn ang="0">
                <a:pos x="connsiteX1" y="connsiteY1"/>
              </a:cxn>
              <a:cxn ang="0">
                <a:pos x="connsiteX2" y="connsiteY2"/>
              </a:cxn>
            </a:cxnLst>
            <a:rect l="l" t="t" r="r" b="b"/>
            <a:pathLst>
              <a:path w="2243388" h="1608225">
                <a:moveTo>
                  <a:pt x="0" y="1608226"/>
                </a:moveTo>
                <a:lnTo>
                  <a:pt x="1120365" y="0"/>
                </a:lnTo>
                <a:lnTo>
                  <a:pt x="2243389" y="1608226"/>
                </a:lnTo>
                <a:close/>
              </a:path>
            </a:pathLst>
          </a:custGeom>
          <a:solidFill>
            <a:schemeClr val="bg1">
              <a:lumMod val="95000"/>
            </a:schemeClr>
          </a:solidFill>
          <a:ln w="6182" cap="flat">
            <a:noFill/>
            <a:prstDash val="solid"/>
            <a:miter/>
          </a:ln>
        </p:spPr>
        <p:txBody>
          <a:bodyPr rtlCol="0" anchor="ctr"/>
          <a:lstStyle/>
          <a:p>
            <a:endParaRPr lang="en-US" sz="2400"/>
          </a:p>
        </p:txBody>
      </p:sp>
      <p:sp>
        <p:nvSpPr>
          <p:cNvPr id="18" name="Freeform 17">
            <a:extLst>
              <a:ext uri="{FF2B5EF4-FFF2-40B4-BE49-F238E27FC236}">
                <a16:creationId xmlns:a16="http://schemas.microsoft.com/office/drawing/2014/main" id="{D17E84C5-4A66-9E4E-8619-F220058A235D}"/>
              </a:ext>
            </a:extLst>
          </p:cNvPr>
          <p:cNvSpPr/>
          <p:nvPr userDrawn="1"/>
        </p:nvSpPr>
        <p:spPr>
          <a:xfrm>
            <a:off x="6697492" y="-22517"/>
            <a:ext cx="5494509" cy="6337975"/>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25000"/>
            </a:srgbClr>
          </a:solidFill>
          <a:ln w="8648" cap="flat">
            <a:noFill/>
            <a:prstDash val="solid"/>
            <a:miter/>
          </a:ln>
        </p:spPr>
        <p:txBody>
          <a:bodyPr rtlCol="0" anchor="ctr"/>
          <a:lstStyle/>
          <a:p>
            <a:endParaRPr lang="en-US" sz="2400"/>
          </a:p>
        </p:txBody>
      </p:sp>
    </p:spTree>
    <p:extLst>
      <p:ext uri="{BB962C8B-B14F-4D97-AF65-F5344CB8AC3E}">
        <p14:creationId xmlns:p14="http://schemas.microsoft.com/office/powerpoint/2010/main" val="13025727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2FC1564-CDF4-D54D-9715-DD3DA9C04B0E}"/>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12" name="Picture 11" descr="A picture containing indoor, computer, sitting, table&#10;&#10;Description automatically generated">
            <a:extLst>
              <a:ext uri="{FF2B5EF4-FFF2-40B4-BE49-F238E27FC236}">
                <a16:creationId xmlns:a16="http://schemas.microsoft.com/office/drawing/2014/main" id="{EA0238AC-546B-2D4F-9FD6-AAD1894E6140}"/>
              </a:ext>
            </a:extLst>
          </p:cNvPr>
          <p:cNvPicPr>
            <a:picLocks noChangeAspect="1"/>
          </p:cNvPicPr>
          <p:nvPr userDrawn="1"/>
        </p:nvPicPr>
        <p:blipFill>
          <a:blip r:embed="rId5" cstate="email">
            <a:alphaModFix amt="75000"/>
            <a:extLst>
              <a:ext uri="{28A0092B-C50C-407E-A947-70E740481C1C}">
                <a14:useLocalDpi xmlns:a14="http://schemas.microsoft.com/office/drawing/2010/main"/>
              </a:ext>
            </a:extLst>
          </a:blip>
          <a:srcRect/>
          <a:stretch>
            <a:fillRect/>
          </a:stretch>
        </p:blipFill>
        <p:spPr>
          <a:xfrm>
            <a:off x="6703807" y="-12780"/>
            <a:ext cx="5488196" cy="6328237"/>
          </a:xfrm>
          <a:custGeom>
            <a:avLst/>
            <a:gdLst>
              <a:gd name="connsiteX0" fmla="*/ 0 w 4116147"/>
              <a:gd name="connsiteY0" fmla="*/ 0 h 4746178"/>
              <a:gd name="connsiteX1" fmla="*/ 2328109 w 4116147"/>
              <a:gd name="connsiteY1" fmla="*/ 0 h 4746178"/>
              <a:gd name="connsiteX2" fmla="*/ 4116147 w 4116147"/>
              <a:gd name="connsiteY2" fmla="*/ 2916591 h 4746178"/>
              <a:gd name="connsiteX3" fmla="*/ 4116147 w 4116147"/>
              <a:gd name="connsiteY3" fmla="*/ 4746178 h 4746178"/>
              <a:gd name="connsiteX4" fmla="*/ 3076883 w 4116147"/>
              <a:gd name="connsiteY4" fmla="*/ 4746178 h 474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147" h="4746178">
                <a:moveTo>
                  <a:pt x="0" y="0"/>
                </a:moveTo>
                <a:lnTo>
                  <a:pt x="2328109" y="0"/>
                </a:lnTo>
                <a:lnTo>
                  <a:pt x="4116147" y="2916591"/>
                </a:lnTo>
                <a:lnTo>
                  <a:pt x="4116147" y="4746178"/>
                </a:lnTo>
                <a:lnTo>
                  <a:pt x="3076883" y="4746178"/>
                </a:lnTo>
                <a:close/>
              </a:path>
            </a:pathLst>
          </a:custGeom>
        </p:spPr>
      </p:pic>
      <p:sp>
        <p:nvSpPr>
          <p:cNvPr id="29" name="Freeform 28">
            <a:extLst>
              <a:ext uri="{FF2B5EF4-FFF2-40B4-BE49-F238E27FC236}">
                <a16:creationId xmlns:a16="http://schemas.microsoft.com/office/drawing/2014/main" id="{6EE5BE4D-B6DC-6745-8609-EE863CE793BC}"/>
              </a:ext>
            </a:extLst>
          </p:cNvPr>
          <p:cNvSpPr/>
          <p:nvPr userDrawn="1"/>
        </p:nvSpPr>
        <p:spPr>
          <a:xfrm rot="6210699">
            <a:off x="7949436" y="217257"/>
            <a:ext cx="5180392" cy="4643620"/>
          </a:xfrm>
          <a:custGeom>
            <a:avLst/>
            <a:gdLst>
              <a:gd name="connsiteX0" fmla="*/ 0 w 3885294"/>
              <a:gd name="connsiteY0" fmla="*/ 1807358 h 3482715"/>
              <a:gd name="connsiteX1" fmla="*/ 1150111 w 3885294"/>
              <a:gd name="connsiteY1" fmla="*/ 657247 h 3482715"/>
              <a:gd name="connsiteX2" fmla="*/ 3885294 w 3885294"/>
              <a:gd name="connsiteY2" fmla="*/ 0 h 3482715"/>
              <a:gd name="connsiteX3" fmla="*/ 402578 w 3885294"/>
              <a:gd name="connsiteY3" fmla="*/ 3482715 h 3482715"/>
            </a:gdLst>
            <a:ahLst/>
            <a:cxnLst>
              <a:cxn ang="0">
                <a:pos x="connsiteX0" y="connsiteY0"/>
              </a:cxn>
              <a:cxn ang="0">
                <a:pos x="connsiteX1" y="connsiteY1"/>
              </a:cxn>
              <a:cxn ang="0">
                <a:pos x="connsiteX2" y="connsiteY2"/>
              </a:cxn>
              <a:cxn ang="0">
                <a:pos x="connsiteX3" y="connsiteY3"/>
              </a:cxn>
            </a:cxnLst>
            <a:rect l="l" t="t" r="r" b="b"/>
            <a:pathLst>
              <a:path w="3885294" h="3482715">
                <a:moveTo>
                  <a:pt x="0" y="1807358"/>
                </a:moveTo>
                <a:lnTo>
                  <a:pt x="1150111" y="657247"/>
                </a:lnTo>
                <a:lnTo>
                  <a:pt x="3885294" y="0"/>
                </a:lnTo>
                <a:lnTo>
                  <a:pt x="402578" y="3482715"/>
                </a:lnTo>
                <a:close/>
              </a:path>
            </a:pathLst>
          </a:custGeom>
          <a:solidFill>
            <a:schemeClr val="bg2">
              <a:lumMod val="8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42837091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47F0391B-89FF-1944-BA43-B15AC8D63C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566008" y="0"/>
            <a:ext cx="5625992" cy="6858000"/>
          </a:xfrm>
          <a:custGeom>
            <a:avLst/>
            <a:gdLst>
              <a:gd name="connsiteX0" fmla="*/ 0 w 5625992"/>
              <a:gd name="connsiteY0" fmla="*/ 0 h 6858000"/>
              <a:gd name="connsiteX1" fmla="*/ 4078873 w 5625992"/>
              <a:gd name="connsiteY1" fmla="*/ 0 h 6858000"/>
              <a:gd name="connsiteX2" fmla="*/ 5625992 w 5625992"/>
              <a:gd name="connsiteY2" fmla="*/ 2523611 h 6858000"/>
              <a:gd name="connsiteX3" fmla="*/ 5625992 w 5625992"/>
              <a:gd name="connsiteY3" fmla="*/ 6858000 h 6858000"/>
              <a:gd name="connsiteX4" fmla="*/ 4108824 w 562599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992" h="6858000">
                <a:moveTo>
                  <a:pt x="0" y="0"/>
                </a:moveTo>
                <a:lnTo>
                  <a:pt x="4078873" y="0"/>
                </a:lnTo>
                <a:lnTo>
                  <a:pt x="5625992" y="2523611"/>
                </a:lnTo>
                <a:lnTo>
                  <a:pt x="5625992" y="6858000"/>
                </a:lnTo>
                <a:lnTo>
                  <a:pt x="4108824" y="6858000"/>
                </a:lnTo>
                <a:close/>
              </a:path>
            </a:pathLst>
          </a:custGeom>
        </p:spPr>
      </p:pic>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Freeform 5">
            <a:extLst>
              <a:ext uri="{FF2B5EF4-FFF2-40B4-BE49-F238E27FC236}">
                <a16:creationId xmlns:a16="http://schemas.microsoft.com/office/drawing/2014/main" id="{4EE24448-6DEF-DD48-B898-4820222A9224}"/>
              </a:ext>
            </a:extLst>
          </p:cNvPr>
          <p:cNvSpPr/>
          <p:nvPr userDrawn="1"/>
        </p:nvSpPr>
        <p:spPr>
          <a:xfrm>
            <a:off x="9791125" y="1"/>
            <a:ext cx="2398019" cy="3911571"/>
          </a:xfrm>
          <a:custGeom>
            <a:avLst/>
            <a:gdLst>
              <a:gd name="connsiteX0" fmla="*/ 0 w 2398018"/>
              <a:gd name="connsiteY0" fmla="*/ 0 h 3911571"/>
              <a:gd name="connsiteX1" fmla="*/ 2398019 w 2398018"/>
              <a:gd name="connsiteY1" fmla="*/ 0 h 3911571"/>
              <a:gd name="connsiteX2" fmla="*/ 2398019 w 2398018"/>
              <a:gd name="connsiteY2" fmla="*/ 3911571 h 3911571"/>
              <a:gd name="connsiteX3" fmla="*/ 0 w 2398018"/>
              <a:gd name="connsiteY3" fmla="*/ 0 h 3911571"/>
            </a:gdLst>
            <a:ahLst/>
            <a:cxnLst>
              <a:cxn ang="0">
                <a:pos x="connsiteX0" y="connsiteY0"/>
              </a:cxn>
              <a:cxn ang="0">
                <a:pos x="connsiteX1" y="connsiteY1"/>
              </a:cxn>
              <a:cxn ang="0">
                <a:pos x="connsiteX2" y="connsiteY2"/>
              </a:cxn>
              <a:cxn ang="0">
                <a:pos x="connsiteX3" y="connsiteY3"/>
              </a:cxn>
            </a:cxnLst>
            <a:rect l="l" t="t" r="r" b="b"/>
            <a:pathLst>
              <a:path w="2398018" h="3911571">
                <a:moveTo>
                  <a:pt x="0" y="0"/>
                </a:moveTo>
                <a:lnTo>
                  <a:pt x="2398019" y="0"/>
                </a:lnTo>
                <a:lnTo>
                  <a:pt x="2398019" y="3911571"/>
                </a:lnTo>
                <a:lnTo>
                  <a:pt x="0" y="0"/>
                </a:lnTo>
                <a:close/>
              </a:path>
            </a:pathLst>
          </a:custGeom>
          <a:solidFill>
            <a:schemeClr val="tx1">
              <a:lumMod val="75000"/>
              <a:alpha val="65000"/>
            </a:schemeClr>
          </a:solidFill>
          <a:ln w="8648" cap="flat">
            <a:noFill/>
            <a:prstDash val="solid"/>
            <a:miter/>
          </a:ln>
        </p:spPr>
        <p:txBody>
          <a:bodyPr rtlCol="0" anchor="ctr"/>
          <a:lstStyle/>
          <a:p>
            <a:endParaRPr lang="en-US" sz="2400"/>
          </a:p>
        </p:txBody>
      </p:sp>
      <p:sp>
        <p:nvSpPr>
          <p:cNvPr id="25" name="Freeform 24">
            <a:extLst>
              <a:ext uri="{FF2B5EF4-FFF2-40B4-BE49-F238E27FC236}">
                <a16:creationId xmlns:a16="http://schemas.microsoft.com/office/drawing/2014/main" id="{4DB2D9C9-7C9E-9C41-889B-7B66BD382738}"/>
              </a:ext>
            </a:extLst>
          </p:cNvPr>
          <p:cNvSpPr/>
          <p:nvPr/>
        </p:nvSpPr>
        <p:spPr>
          <a:xfrm>
            <a:off x="5956780" y="5078967"/>
            <a:ext cx="16605" cy="11615"/>
          </a:xfrm>
          <a:custGeom>
            <a:avLst/>
            <a:gdLst>
              <a:gd name="connsiteX0" fmla="*/ 0 w 16605"/>
              <a:gd name="connsiteY0" fmla="*/ 2 h 11614"/>
              <a:gd name="connsiteX1" fmla="*/ 16605 w 16605"/>
              <a:gd name="connsiteY1" fmla="*/ 11615 h 11614"/>
              <a:gd name="connsiteX2" fmla="*/ 0 w 16605"/>
              <a:gd name="connsiteY2" fmla="*/ 2 h 11614"/>
            </a:gdLst>
            <a:ahLst/>
            <a:cxnLst>
              <a:cxn ang="0">
                <a:pos x="connsiteX0" y="connsiteY0"/>
              </a:cxn>
              <a:cxn ang="0">
                <a:pos x="connsiteX1" y="connsiteY1"/>
              </a:cxn>
              <a:cxn ang="0">
                <a:pos x="connsiteX2" y="connsiteY2"/>
              </a:cxn>
            </a:cxnLst>
            <a:rect l="l" t="t" r="r" b="b"/>
            <a:pathLst>
              <a:path w="16605" h="11614">
                <a:moveTo>
                  <a:pt x="0" y="2"/>
                </a:moveTo>
                <a:cubicBezTo>
                  <a:pt x="247" y="-183"/>
                  <a:pt x="12994" y="10071"/>
                  <a:pt x="16605" y="11615"/>
                </a:cubicBezTo>
                <a:lnTo>
                  <a:pt x="0" y="2"/>
                </a:lnTo>
                <a:close/>
              </a:path>
            </a:pathLst>
          </a:custGeom>
          <a:solidFill>
            <a:srgbClr val="FFD215"/>
          </a:solidFill>
          <a:ln w="3082" cap="flat">
            <a:noFill/>
            <a:prstDash val="solid"/>
            <a:miter/>
          </a:ln>
        </p:spPr>
        <p:txBody>
          <a:bodyPr rtlCol="0" anchor="ctr"/>
          <a:lstStyle/>
          <a:p>
            <a:endParaRPr lang="en-US" sz="2400"/>
          </a:p>
        </p:txBody>
      </p:sp>
      <p:pic>
        <p:nvPicPr>
          <p:cNvPr id="43" name="Picture 42">
            <a:extLst>
              <a:ext uri="{FF2B5EF4-FFF2-40B4-BE49-F238E27FC236}">
                <a16:creationId xmlns:a16="http://schemas.microsoft.com/office/drawing/2014/main" id="{122E6A65-62F4-C840-A252-4BA8BAF96514}"/>
              </a:ext>
            </a:extLst>
          </p:cNvPr>
          <p:cNvPicPr>
            <a:picLocks noChangeAspect="1"/>
          </p:cNvPicPr>
          <p:nvPr userDrawn="1"/>
        </p:nvPicPr>
        <p:blipFill>
          <a:blip r:embed="rId6" cstate="email">
            <a:alphaModFix amt="48000"/>
            <a:extLst>
              <a:ext uri="{28A0092B-C50C-407E-A947-70E740481C1C}">
                <a14:useLocalDpi xmlns:a14="http://schemas.microsoft.com/office/drawing/2010/main"/>
              </a:ext>
            </a:extLst>
          </a:blip>
          <a:srcRect/>
          <a:stretch>
            <a:fillRect/>
          </a:stretch>
        </p:blipFill>
        <p:spPr>
          <a:xfrm>
            <a:off x="6739676" y="3960531"/>
            <a:ext cx="4351665" cy="2318663"/>
          </a:xfrm>
          <a:custGeom>
            <a:avLst/>
            <a:gdLst>
              <a:gd name="connsiteX0" fmla="*/ 3430862 w 4351665"/>
              <a:gd name="connsiteY0" fmla="*/ 1000027 h 2318662"/>
              <a:gd name="connsiteX1" fmla="*/ 4351665 w 4351665"/>
              <a:gd name="connsiteY1" fmla="*/ 2318662 h 2318662"/>
              <a:gd name="connsiteX2" fmla="*/ 2512240 w 4351665"/>
              <a:gd name="connsiteY2" fmla="*/ 2318662 h 2318662"/>
              <a:gd name="connsiteX3" fmla="*/ 983700 w 4351665"/>
              <a:gd name="connsiteY3" fmla="*/ 896350 h 2318662"/>
              <a:gd name="connsiteX4" fmla="*/ 1396396 w 4351665"/>
              <a:gd name="connsiteY4" fmla="*/ 1480302 h 2318662"/>
              <a:gd name="connsiteX5" fmla="*/ 825671 w 4351665"/>
              <a:gd name="connsiteY5" fmla="*/ 2307279 h 2318662"/>
              <a:gd name="connsiteX6" fmla="*/ 0 w 4351665"/>
              <a:gd name="connsiteY6" fmla="*/ 2296779 h 2318662"/>
              <a:gd name="connsiteX7" fmla="*/ 2724347 w 4351665"/>
              <a:gd name="connsiteY7" fmla="*/ 0 h 2318662"/>
              <a:gd name="connsiteX8" fmla="*/ 3402510 w 4351665"/>
              <a:gd name="connsiteY8" fmla="*/ 959579 h 2318662"/>
              <a:gd name="connsiteX9" fmla="*/ 2464665 w 4351665"/>
              <a:gd name="connsiteY9" fmla="*/ 2318509 h 2318662"/>
              <a:gd name="connsiteX10" fmla="*/ 1588869 w 4351665"/>
              <a:gd name="connsiteY10" fmla="*/ 2307371 h 2318662"/>
              <a:gd name="connsiteX11" fmla="*/ 854623 w 4351665"/>
              <a:gd name="connsiteY11" fmla="*/ 2307371 h 2318662"/>
              <a:gd name="connsiteX12" fmla="*/ 1413651 w 4351665"/>
              <a:gd name="connsiteY12" fmla="*/ 1504916 h 2318662"/>
              <a:gd name="connsiteX13" fmla="*/ 1540078 w 4351665"/>
              <a:gd name="connsiteY13" fmla="*/ 1685966 h 231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1665" h="2318662">
                <a:moveTo>
                  <a:pt x="3430862" y="1000027"/>
                </a:moveTo>
                <a:lnTo>
                  <a:pt x="4351665" y="2318662"/>
                </a:lnTo>
                <a:lnTo>
                  <a:pt x="2512240" y="2318662"/>
                </a:lnTo>
                <a:close/>
                <a:moveTo>
                  <a:pt x="983700" y="896350"/>
                </a:moveTo>
                <a:lnTo>
                  <a:pt x="1396396" y="1480302"/>
                </a:lnTo>
                <a:lnTo>
                  <a:pt x="825671" y="2307279"/>
                </a:lnTo>
                <a:lnTo>
                  <a:pt x="0" y="2296779"/>
                </a:lnTo>
                <a:close/>
                <a:moveTo>
                  <a:pt x="2724347" y="0"/>
                </a:moveTo>
                <a:lnTo>
                  <a:pt x="3402510" y="959579"/>
                </a:lnTo>
                <a:lnTo>
                  <a:pt x="2464665" y="2318509"/>
                </a:lnTo>
                <a:lnTo>
                  <a:pt x="1588869" y="2307371"/>
                </a:lnTo>
                <a:lnTo>
                  <a:pt x="854623" y="2307371"/>
                </a:lnTo>
                <a:lnTo>
                  <a:pt x="1413651" y="1504916"/>
                </a:lnTo>
                <a:lnTo>
                  <a:pt x="1540078" y="1685966"/>
                </a:lnTo>
                <a:close/>
              </a:path>
            </a:pathLst>
          </a:custGeom>
        </p:spPr>
      </p:pic>
      <p:sp>
        <p:nvSpPr>
          <p:cNvPr id="29" name="Freeform 28">
            <a:extLst>
              <a:ext uri="{FF2B5EF4-FFF2-40B4-BE49-F238E27FC236}">
                <a16:creationId xmlns:a16="http://schemas.microsoft.com/office/drawing/2014/main" id="{1D62EB94-8C90-9948-A904-1189AB67884C}"/>
              </a:ext>
            </a:extLst>
          </p:cNvPr>
          <p:cNvSpPr/>
          <p:nvPr/>
        </p:nvSpPr>
        <p:spPr>
          <a:xfrm>
            <a:off x="6894574" y="4302447"/>
            <a:ext cx="27287" cy="19087"/>
          </a:xfrm>
          <a:custGeom>
            <a:avLst/>
            <a:gdLst>
              <a:gd name="connsiteX0" fmla="*/ 0 w 27286"/>
              <a:gd name="connsiteY0" fmla="*/ 4 h 19086"/>
              <a:gd name="connsiteX1" fmla="*/ 27287 w 27286"/>
              <a:gd name="connsiteY1" fmla="*/ 19086 h 19086"/>
              <a:gd name="connsiteX2" fmla="*/ 0 w 27286"/>
              <a:gd name="connsiteY2" fmla="*/ 4 h 19086"/>
            </a:gdLst>
            <a:ahLst/>
            <a:cxnLst>
              <a:cxn ang="0">
                <a:pos x="connsiteX0" y="connsiteY0"/>
              </a:cxn>
              <a:cxn ang="0">
                <a:pos x="connsiteX1" y="connsiteY1"/>
              </a:cxn>
              <a:cxn ang="0">
                <a:pos x="connsiteX2" y="connsiteY2"/>
              </a:cxn>
            </a:cxnLst>
            <a:rect l="l" t="t" r="r" b="b"/>
            <a:pathLst>
              <a:path w="27286" h="19086">
                <a:moveTo>
                  <a:pt x="0" y="4"/>
                </a:moveTo>
                <a:cubicBezTo>
                  <a:pt x="406" y="-300"/>
                  <a:pt x="21353" y="16549"/>
                  <a:pt x="27287" y="19086"/>
                </a:cubicBezTo>
                <a:lnTo>
                  <a:pt x="0" y="4"/>
                </a:lnTo>
                <a:close/>
              </a:path>
            </a:pathLst>
          </a:custGeom>
          <a:solidFill>
            <a:srgbClr val="FFD215"/>
          </a:solidFill>
          <a:ln w="5067" cap="flat">
            <a:noFill/>
            <a:prstDash val="solid"/>
            <a:miter/>
          </a:ln>
        </p:spPr>
        <p:txBody>
          <a:bodyPr rtlCol="0" anchor="ctr"/>
          <a:lstStyle/>
          <a:p>
            <a:endParaRPr lang="en-US" sz="2400"/>
          </a:p>
        </p:txBody>
      </p:sp>
      <p:sp>
        <p:nvSpPr>
          <p:cNvPr id="11" name="Rectangle 3">
            <a:extLst>
              <a:ext uri="{FF2B5EF4-FFF2-40B4-BE49-F238E27FC236}">
                <a16:creationId xmlns:a16="http://schemas.microsoft.com/office/drawing/2014/main" id="{A1FE9480-202C-F24C-A4A6-4BD99DB6C0E8}"/>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Tree>
    <p:extLst>
      <p:ext uri="{BB962C8B-B14F-4D97-AF65-F5344CB8AC3E}">
        <p14:creationId xmlns:p14="http://schemas.microsoft.com/office/powerpoint/2010/main" val="15324860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25" name="Freeform 24">
            <a:extLst>
              <a:ext uri="{FF2B5EF4-FFF2-40B4-BE49-F238E27FC236}">
                <a16:creationId xmlns:a16="http://schemas.microsoft.com/office/drawing/2014/main" id="{4DB2D9C9-7C9E-9C41-889B-7B66BD382738}"/>
              </a:ext>
            </a:extLst>
          </p:cNvPr>
          <p:cNvSpPr/>
          <p:nvPr/>
        </p:nvSpPr>
        <p:spPr>
          <a:xfrm>
            <a:off x="5956780" y="5078967"/>
            <a:ext cx="16605" cy="11615"/>
          </a:xfrm>
          <a:custGeom>
            <a:avLst/>
            <a:gdLst>
              <a:gd name="connsiteX0" fmla="*/ 0 w 16605"/>
              <a:gd name="connsiteY0" fmla="*/ 2 h 11614"/>
              <a:gd name="connsiteX1" fmla="*/ 16605 w 16605"/>
              <a:gd name="connsiteY1" fmla="*/ 11615 h 11614"/>
              <a:gd name="connsiteX2" fmla="*/ 0 w 16605"/>
              <a:gd name="connsiteY2" fmla="*/ 2 h 11614"/>
            </a:gdLst>
            <a:ahLst/>
            <a:cxnLst>
              <a:cxn ang="0">
                <a:pos x="connsiteX0" y="connsiteY0"/>
              </a:cxn>
              <a:cxn ang="0">
                <a:pos x="connsiteX1" y="connsiteY1"/>
              </a:cxn>
              <a:cxn ang="0">
                <a:pos x="connsiteX2" y="connsiteY2"/>
              </a:cxn>
            </a:cxnLst>
            <a:rect l="l" t="t" r="r" b="b"/>
            <a:pathLst>
              <a:path w="16605" h="11614">
                <a:moveTo>
                  <a:pt x="0" y="2"/>
                </a:moveTo>
                <a:cubicBezTo>
                  <a:pt x="247" y="-183"/>
                  <a:pt x="12994" y="10071"/>
                  <a:pt x="16605" y="11615"/>
                </a:cubicBezTo>
                <a:lnTo>
                  <a:pt x="0" y="2"/>
                </a:lnTo>
                <a:close/>
              </a:path>
            </a:pathLst>
          </a:custGeom>
          <a:solidFill>
            <a:srgbClr val="FFD215"/>
          </a:solidFill>
          <a:ln w="3082"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1D62EB94-8C90-9948-A904-1189AB67884C}"/>
              </a:ext>
            </a:extLst>
          </p:cNvPr>
          <p:cNvSpPr/>
          <p:nvPr/>
        </p:nvSpPr>
        <p:spPr>
          <a:xfrm>
            <a:off x="6894574" y="4302447"/>
            <a:ext cx="27287" cy="19087"/>
          </a:xfrm>
          <a:custGeom>
            <a:avLst/>
            <a:gdLst>
              <a:gd name="connsiteX0" fmla="*/ 0 w 27286"/>
              <a:gd name="connsiteY0" fmla="*/ 4 h 19086"/>
              <a:gd name="connsiteX1" fmla="*/ 27287 w 27286"/>
              <a:gd name="connsiteY1" fmla="*/ 19086 h 19086"/>
              <a:gd name="connsiteX2" fmla="*/ 0 w 27286"/>
              <a:gd name="connsiteY2" fmla="*/ 4 h 19086"/>
            </a:gdLst>
            <a:ahLst/>
            <a:cxnLst>
              <a:cxn ang="0">
                <a:pos x="connsiteX0" y="connsiteY0"/>
              </a:cxn>
              <a:cxn ang="0">
                <a:pos x="connsiteX1" y="connsiteY1"/>
              </a:cxn>
              <a:cxn ang="0">
                <a:pos x="connsiteX2" y="connsiteY2"/>
              </a:cxn>
            </a:cxnLst>
            <a:rect l="l" t="t" r="r" b="b"/>
            <a:pathLst>
              <a:path w="27286" h="19086">
                <a:moveTo>
                  <a:pt x="0" y="4"/>
                </a:moveTo>
                <a:cubicBezTo>
                  <a:pt x="406" y="-300"/>
                  <a:pt x="21353" y="16549"/>
                  <a:pt x="27287" y="19086"/>
                </a:cubicBezTo>
                <a:lnTo>
                  <a:pt x="0" y="4"/>
                </a:lnTo>
                <a:close/>
              </a:path>
            </a:pathLst>
          </a:custGeom>
          <a:solidFill>
            <a:srgbClr val="FFD215"/>
          </a:solidFill>
          <a:ln w="5067" cap="flat">
            <a:noFill/>
            <a:prstDash val="solid"/>
            <a:miter/>
          </a:ln>
        </p:spPr>
        <p:txBody>
          <a:bodyPr rtlCol="0" anchor="ctr"/>
          <a:lstStyle/>
          <a:p>
            <a:endParaRPr lang="en-US" sz="2400"/>
          </a:p>
        </p:txBody>
      </p:sp>
      <p:pic>
        <p:nvPicPr>
          <p:cNvPr id="11" name="Picture 10">
            <a:extLst>
              <a:ext uri="{FF2B5EF4-FFF2-40B4-BE49-F238E27FC236}">
                <a16:creationId xmlns:a16="http://schemas.microsoft.com/office/drawing/2014/main" id="{A964B474-CCC9-3B4D-A415-3CFF213B02B2}"/>
              </a:ext>
            </a:extLst>
          </p:cNvPr>
          <p:cNvPicPr>
            <a:picLocks noChangeAspect="1"/>
          </p:cNvPicPr>
          <p:nvPr userDrawn="1"/>
        </p:nvPicPr>
        <p:blipFill>
          <a:blip r:embed="rId5" cstate="email">
            <a:alphaModFix amt="28000"/>
            <a:extLst>
              <a:ext uri="{28A0092B-C50C-407E-A947-70E740481C1C}">
                <a14:useLocalDpi xmlns:a14="http://schemas.microsoft.com/office/drawing/2010/main"/>
              </a:ext>
            </a:extLst>
          </a:blip>
          <a:srcRect/>
          <a:stretch>
            <a:fillRect/>
          </a:stretch>
        </p:blipFill>
        <p:spPr>
          <a:xfrm>
            <a:off x="10006216" y="387"/>
            <a:ext cx="2205952" cy="3598279"/>
          </a:xfrm>
          <a:custGeom>
            <a:avLst/>
            <a:gdLst>
              <a:gd name="connsiteX0" fmla="*/ 0 w 2398018"/>
              <a:gd name="connsiteY0" fmla="*/ 0 h 3911570"/>
              <a:gd name="connsiteX1" fmla="*/ 2398018 w 2398018"/>
              <a:gd name="connsiteY1" fmla="*/ 0 h 3911570"/>
              <a:gd name="connsiteX2" fmla="*/ 2398018 w 2398018"/>
              <a:gd name="connsiteY2" fmla="*/ 3911570 h 3911570"/>
            </a:gdLst>
            <a:ahLst/>
            <a:cxnLst>
              <a:cxn ang="0">
                <a:pos x="connsiteX0" y="connsiteY0"/>
              </a:cxn>
              <a:cxn ang="0">
                <a:pos x="connsiteX1" y="connsiteY1"/>
              </a:cxn>
              <a:cxn ang="0">
                <a:pos x="connsiteX2" y="connsiteY2"/>
              </a:cxn>
            </a:cxnLst>
            <a:rect l="l" t="t" r="r" b="b"/>
            <a:pathLst>
              <a:path w="2398018" h="3911570">
                <a:moveTo>
                  <a:pt x="0" y="0"/>
                </a:moveTo>
                <a:lnTo>
                  <a:pt x="2398018" y="0"/>
                </a:lnTo>
                <a:lnTo>
                  <a:pt x="2398018" y="3911570"/>
                </a:lnTo>
                <a:close/>
              </a:path>
            </a:pathLst>
          </a:custGeom>
        </p:spPr>
      </p:pic>
      <p:pic>
        <p:nvPicPr>
          <p:cNvPr id="12" name="Picture 11">
            <a:extLst>
              <a:ext uri="{FF2B5EF4-FFF2-40B4-BE49-F238E27FC236}">
                <a16:creationId xmlns:a16="http://schemas.microsoft.com/office/drawing/2014/main" id="{1EB64473-8016-9841-830C-C160C22548A6}"/>
              </a:ext>
            </a:extLst>
          </p:cNvPr>
          <p:cNvPicPr>
            <a:picLocks noChangeAspect="1"/>
          </p:cNvPicPr>
          <p:nvPr userDrawn="1"/>
        </p:nvPicPr>
        <p:blipFill>
          <a:blip r:embed="rId6" cstate="email">
            <a:alphaModFix amt="14000"/>
            <a:extLst>
              <a:ext uri="{28A0092B-C50C-407E-A947-70E740481C1C}">
                <a14:useLocalDpi xmlns:a14="http://schemas.microsoft.com/office/drawing/2010/main"/>
              </a:ext>
            </a:extLst>
          </a:blip>
          <a:srcRect/>
          <a:stretch>
            <a:fillRect/>
          </a:stretch>
        </p:blipFill>
        <p:spPr>
          <a:xfrm>
            <a:off x="1266186" y="1345605"/>
            <a:ext cx="5064279" cy="4963115"/>
          </a:xfrm>
          <a:custGeom>
            <a:avLst/>
            <a:gdLst>
              <a:gd name="connsiteX0" fmla="*/ 4440620 w 5369982"/>
              <a:gd name="connsiteY0" fmla="*/ 3815090 h 5173373"/>
              <a:gd name="connsiteX1" fmla="*/ 5369982 w 5369982"/>
              <a:gd name="connsiteY1" fmla="*/ 5166129 h 5173373"/>
              <a:gd name="connsiteX2" fmla="*/ 4354228 w 5369982"/>
              <a:gd name="connsiteY2" fmla="*/ 5173373 h 5173373"/>
              <a:gd name="connsiteX3" fmla="*/ 3496294 w 5369982"/>
              <a:gd name="connsiteY3" fmla="*/ 5173373 h 5173373"/>
              <a:gd name="connsiteX4" fmla="*/ 0 w 5369982"/>
              <a:gd name="connsiteY4" fmla="*/ 0 h 5173373"/>
              <a:gd name="connsiteX5" fmla="*/ 4556349 w 5369982"/>
              <a:gd name="connsiteY5" fmla="*/ 0 h 5173373"/>
              <a:gd name="connsiteX6" fmla="*/ 3158814 w 5369982"/>
              <a:gd name="connsiteY6" fmla="*/ 1951649 h 5173373"/>
              <a:gd name="connsiteX7" fmla="*/ 3789428 w 5369982"/>
              <a:gd name="connsiteY7" fmla="*/ 2868445 h 5173373"/>
              <a:gd name="connsiteX8" fmla="*/ 2081002 w 5369982"/>
              <a:gd name="connsiteY8" fmla="*/ 5173373 h 5173373"/>
              <a:gd name="connsiteX9" fmla="*/ 0 w 5369982"/>
              <a:gd name="connsiteY9" fmla="*/ 5173373 h 51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9982" h="5173373">
                <a:moveTo>
                  <a:pt x="4440620" y="3815090"/>
                </a:moveTo>
                <a:lnTo>
                  <a:pt x="5369982" y="5166129"/>
                </a:lnTo>
                <a:lnTo>
                  <a:pt x="4354228" y="5173373"/>
                </a:lnTo>
                <a:lnTo>
                  <a:pt x="3496294" y="5173373"/>
                </a:lnTo>
                <a:close/>
                <a:moveTo>
                  <a:pt x="0" y="0"/>
                </a:moveTo>
                <a:lnTo>
                  <a:pt x="4556349" y="0"/>
                </a:lnTo>
                <a:lnTo>
                  <a:pt x="3158814" y="1951649"/>
                </a:lnTo>
                <a:lnTo>
                  <a:pt x="3789428" y="2868445"/>
                </a:lnTo>
                <a:lnTo>
                  <a:pt x="2081002" y="5173373"/>
                </a:lnTo>
                <a:lnTo>
                  <a:pt x="0" y="5173373"/>
                </a:lnTo>
                <a:close/>
              </a:path>
            </a:pathLst>
          </a:custGeom>
        </p:spPr>
      </p:pic>
      <p:pic>
        <p:nvPicPr>
          <p:cNvPr id="13" name="Picture 12">
            <a:extLst>
              <a:ext uri="{FF2B5EF4-FFF2-40B4-BE49-F238E27FC236}">
                <a16:creationId xmlns:a16="http://schemas.microsoft.com/office/drawing/2014/main" id="{65D2A556-6317-A94C-A9D0-59606A18FD65}"/>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6" y="1345605"/>
            <a:ext cx="5064279" cy="4963115"/>
          </a:xfrm>
          <a:custGeom>
            <a:avLst/>
            <a:gdLst>
              <a:gd name="connsiteX0" fmla="*/ 4440620 w 5369982"/>
              <a:gd name="connsiteY0" fmla="*/ 3815090 h 5173373"/>
              <a:gd name="connsiteX1" fmla="*/ 5369982 w 5369982"/>
              <a:gd name="connsiteY1" fmla="*/ 5166129 h 5173373"/>
              <a:gd name="connsiteX2" fmla="*/ 4354228 w 5369982"/>
              <a:gd name="connsiteY2" fmla="*/ 5173373 h 5173373"/>
              <a:gd name="connsiteX3" fmla="*/ 3496294 w 5369982"/>
              <a:gd name="connsiteY3" fmla="*/ 5173373 h 5173373"/>
              <a:gd name="connsiteX4" fmla="*/ 0 w 5369982"/>
              <a:gd name="connsiteY4" fmla="*/ 0 h 5173373"/>
              <a:gd name="connsiteX5" fmla="*/ 4556349 w 5369982"/>
              <a:gd name="connsiteY5" fmla="*/ 0 h 5173373"/>
              <a:gd name="connsiteX6" fmla="*/ 3158814 w 5369982"/>
              <a:gd name="connsiteY6" fmla="*/ 1951649 h 5173373"/>
              <a:gd name="connsiteX7" fmla="*/ 3789428 w 5369982"/>
              <a:gd name="connsiteY7" fmla="*/ 2868445 h 5173373"/>
              <a:gd name="connsiteX8" fmla="*/ 2081002 w 5369982"/>
              <a:gd name="connsiteY8" fmla="*/ 5173373 h 5173373"/>
              <a:gd name="connsiteX9" fmla="*/ 0 w 5369982"/>
              <a:gd name="connsiteY9" fmla="*/ 5173373 h 51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9982" h="5173373">
                <a:moveTo>
                  <a:pt x="4440620" y="3815090"/>
                </a:moveTo>
                <a:lnTo>
                  <a:pt x="5369982" y="5166129"/>
                </a:lnTo>
                <a:lnTo>
                  <a:pt x="4354228" y="5173373"/>
                </a:lnTo>
                <a:lnTo>
                  <a:pt x="3496294" y="5173373"/>
                </a:lnTo>
                <a:close/>
                <a:moveTo>
                  <a:pt x="0" y="0"/>
                </a:moveTo>
                <a:lnTo>
                  <a:pt x="4556349" y="0"/>
                </a:lnTo>
                <a:lnTo>
                  <a:pt x="3158814" y="1951649"/>
                </a:lnTo>
                <a:lnTo>
                  <a:pt x="3789428" y="2868445"/>
                </a:lnTo>
                <a:lnTo>
                  <a:pt x="2081002" y="5173373"/>
                </a:lnTo>
                <a:lnTo>
                  <a:pt x="0" y="5173373"/>
                </a:lnTo>
                <a:close/>
              </a:path>
            </a:pathLst>
          </a:custGeom>
        </p:spPr>
      </p:pic>
      <p:sp>
        <p:nvSpPr>
          <p:cNvPr id="14" name="Freeform 13">
            <a:extLst>
              <a:ext uri="{FF2B5EF4-FFF2-40B4-BE49-F238E27FC236}">
                <a16:creationId xmlns:a16="http://schemas.microsoft.com/office/drawing/2014/main" id="{C01311F3-79F9-0641-8395-437A937ABCE7}"/>
              </a:ext>
            </a:extLst>
          </p:cNvPr>
          <p:cNvSpPr/>
          <p:nvPr userDrawn="1"/>
        </p:nvSpPr>
        <p:spPr>
          <a:xfrm>
            <a:off x="6364691" y="2"/>
            <a:ext cx="5842311" cy="6308719"/>
          </a:xfrm>
          <a:custGeom>
            <a:avLst/>
            <a:gdLst>
              <a:gd name="connsiteX0" fmla="*/ 3952966 w 6350984"/>
              <a:gd name="connsiteY0" fmla="*/ 0 h 6858000"/>
              <a:gd name="connsiteX1" fmla="*/ 0 w 6350984"/>
              <a:gd name="connsiteY1" fmla="*/ 0 h 6858000"/>
              <a:gd name="connsiteX2" fmla="*/ 4108824 w 6350984"/>
              <a:gd name="connsiteY2" fmla="*/ 6858000 h 6858000"/>
              <a:gd name="connsiteX3" fmla="*/ 6350985 w 6350984"/>
              <a:gd name="connsiteY3" fmla="*/ 6858000 h 6858000"/>
              <a:gd name="connsiteX4" fmla="*/ 6350985 w 6350984"/>
              <a:gd name="connsiteY4" fmla="*/ 3911571 h 6858000"/>
              <a:gd name="connsiteX5" fmla="*/ 3952966 w 635098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984" h="6858000">
                <a:moveTo>
                  <a:pt x="3952966" y="0"/>
                </a:moveTo>
                <a:lnTo>
                  <a:pt x="0" y="0"/>
                </a:lnTo>
                <a:lnTo>
                  <a:pt x="4108824" y="6858000"/>
                </a:lnTo>
                <a:lnTo>
                  <a:pt x="6350985" y="6858000"/>
                </a:lnTo>
                <a:lnTo>
                  <a:pt x="6350985" y="3911571"/>
                </a:lnTo>
                <a:lnTo>
                  <a:pt x="3952966" y="0"/>
                </a:lnTo>
                <a:close/>
              </a:path>
            </a:pathLst>
          </a:custGeom>
          <a:solidFill>
            <a:srgbClr val="BFBEBE">
              <a:alpha val="16000"/>
            </a:srgbClr>
          </a:solidFill>
          <a:ln w="8648" cap="flat">
            <a:noFill/>
            <a:prstDash val="solid"/>
            <a:miter/>
          </a:ln>
        </p:spPr>
        <p:txBody>
          <a:bodyPr rtlCol="0" anchor="ctr"/>
          <a:lstStyle/>
          <a:p>
            <a:endParaRPr lang="en-US" sz="2400"/>
          </a:p>
        </p:txBody>
      </p:sp>
    </p:spTree>
    <p:extLst>
      <p:ext uri="{BB962C8B-B14F-4D97-AF65-F5344CB8AC3E}">
        <p14:creationId xmlns:p14="http://schemas.microsoft.com/office/powerpoint/2010/main" val="31964397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4F62663-11A2-D74C-A76D-2BB262DF5788}"/>
              </a:ext>
            </a:extLst>
          </p:cNvPr>
          <p:cNvPicPr>
            <a:picLocks noChangeAspect="1"/>
          </p:cNvPicPr>
          <p:nvPr userDrawn="1"/>
        </p:nvPicPr>
        <p:blipFill>
          <a:blip r:embed="rId2" cstate="email">
            <a:alphaModFix amt="22000"/>
            <a:extLst>
              <a:ext uri="{28A0092B-C50C-407E-A947-70E740481C1C}">
                <a14:useLocalDpi xmlns:a14="http://schemas.microsoft.com/office/drawing/2010/main"/>
              </a:ext>
            </a:extLst>
          </a:blip>
          <a:srcRect/>
          <a:stretch>
            <a:fillRect/>
          </a:stretch>
        </p:blipFill>
        <p:spPr>
          <a:xfrm>
            <a:off x="9978967" y="-12716"/>
            <a:ext cx="2210400" cy="3605535"/>
          </a:xfrm>
          <a:custGeom>
            <a:avLst/>
            <a:gdLst>
              <a:gd name="connsiteX0" fmla="*/ 0 w 2210400"/>
              <a:gd name="connsiteY0" fmla="*/ 0 h 3605534"/>
              <a:gd name="connsiteX1" fmla="*/ 2210400 w 2210400"/>
              <a:gd name="connsiteY1" fmla="*/ 0 h 3605534"/>
              <a:gd name="connsiteX2" fmla="*/ 2210400 w 2210400"/>
              <a:gd name="connsiteY2" fmla="*/ 3605534 h 3605534"/>
            </a:gdLst>
            <a:ahLst/>
            <a:cxnLst>
              <a:cxn ang="0">
                <a:pos x="connsiteX0" y="connsiteY0"/>
              </a:cxn>
              <a:cxn ang="0">
                <a:pos x="connsiteX1" y="connsiteY1"/>
              </a:cxn>
              <a:cxn ang="0">
                <a:pos x="connsiteX2" y="connsiteY2"/>
              </a:cxn>
            </a:cxnLst>
            <a:rect l="l" t="t" r="r" b="b"/>
            <a:pathLst>
              <a:path w="2210400" h="3605534">
                <a:moveTo>
                  <a:pt x="0" y="0"/>
                </a:moveTo>
                <a:lnTo>
                  <a:pt x="2210400" y="0"/>
                </a:lnTo>
                <a:lnTo>
                  <a:pt x="2210400" y="3605534"/>
                </a:lnTo>
                <a:close/>
              </a:path>
            </a:pathLst>
          </a:custGeom>
        </p:spPr>
      </p:pic>
      <p:pic>
        <p:nvPicPr>
          <p:cNvPr id="23" name="Picture 22">
            <a:extLst>
              <a:ext uri="{FF2B5EF4-FFF2-40B4-BE49-F238E27FC236}">
                <a16:creationId xmlns:a16="http://schemas.microsoft.com/office/drawing/2014/main" id="{923A56FC-355B-FC4D-885E-A13EF1AE50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902066" y="-12717"/>
            <a:ext cx="5289937" cy="6321437"/>
          </a:xfrm>
          <a:custGeom>
            <a:avLst/>
            <a:gdLst>
              <a:gd name="connsiteX0" fmla="*/ 0 w 5289937"/>
              <a:gd name="connsiteY0" fmla="*/ 0 h 6321437"/>
              <a:gd name="connsiteX1" fmla="*/ 3648595 w 5289937"/>
              <a:gd name="connsiteY1" fmla="*/ 0 h 6321437"/>
              <a:gd name="connsiteX2" fmla="*/ 5289937 w 5289937"/>
              <a:gd name="connsiteY2" fmla="*/ 2677303 h 6321437"/>
              <a:gd name="connsiteX3" fmla="*/ 5289937 w 5289937"/>
              <a:gd name="connsiteY3" fmla="*/ 6321437 h 6321437"/>
              <a:gd name="connsiteX4" fmla="*/ 3787354 w 5289937"/>
              <a:gd name="connsiteY4" fmla="*/ 6321437 h 632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9937" h="6321437">
                <a:moveTo>
                  <a:pt x="0" y="0"/>
                </a:moveTo>
                <a:lnTo>
                  <a:pt x="3648595" y="0"/>
                </a:lnTo>
                <a:lnTo>
                  <a:pt x="5289937" y="2677303"/>
                </a:lnTo>
                <a:lnTo>
                  <a:pt x="5289937" y="6321437"/>
                </a:lnTo>
                <a:lnTo>
                  <a:pt x="3787354" y="6321437"/>
                </a:lnTo>
                <a:close/>
              </a:path>
            </a:pathLst>
          </a:custGeom>
        </p:spPr>
      </p:pic>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25" name="Freeform 24">
            <a:extLst>
              <a:ext uri="{FF2B5EF4-FFF2-40B4-BE49-F238E27FC236}">
                <a16:creationId xmlns:a16="http://schemas.microsoft.com/office/drawing/2014/main" id="{4DB2D9C9-7C9E-9C41-889B-7B66BD382738}"/>
              </a:ext>
            </a:extLst>
          </p:cNvPr>
          <p:cNvSpPr/>
          <p:nvPr/>
        </p:nvSpPr>
        <p:spPr>
          <a:xfrm>
            <a:off x="5956780" y="5078967"/>
            <a:ext cx="16605" cy="11615"/>
          </a:xfrm>
          <a:custGeom>
            <a:avLst/>
            <a:gdLst>
              <a:gd name="connsiteX0" fmla="*/ 0 w 16605"/>
              <a:gd name="connsiteY0" fmla="*/ 2 h 11614"/>
              <a:gd name="connsiteX1" fmla="*/ 16605 w 16605"/>
              <a:gd name="connsiteY1" fmla="*/ 11615 h 11614"/>
              <a:gd name="connsiteX2" fmla="*/ 0 w 16605"/>
              <a:gd name="connsiteY2" fmla="*/ 2 h 11614"/>
            </a:gdLst>
            <a:ahLst/>
            <a:cxnLst>
              <a:cxn ang="0">
                <a:pos x="connsiteX0" y="connsiteY0"/>
              </a:cxn>
              <a:cxn ang="0">
                <a:pos x="connsiteX1" y="connsiteY1"/>
              </a:cxn>
              <a:cxn ang="0">
                <a:pos x="connsiteX2" y="connsiteY2"/>
              </a:cxn>
            </a:cxnLst>
            <a:rect l="l" t="t" r="r" b="b"/>
            <a:pathLst>
              <a:path w="16605" h="11614">
                <a:moveTo>
                  <a:pt x="0" y="2"/>
                </a:moveTo>
                <a:cubicBezTo>
                  <a:pt x="247" y="-183"/>
                  <a:pt x="12994" y="10071"/>
                  <a:pt x="16605" y="11615"/>
                </a:cubicBezTo>
                <a:lnTo>
                  <a:pt x="0" y="2"/>
                </a:lnTo>
                <a:close/>
              </a:path>
            </a:pathLst>
          </a:custGeom>
          <a:solidFill>
            <a:srgbClr val="FFD215"/>
          </a:solidFill>
          <a:ln w="3082"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1D62EB94-8C90-9948-A904-1189AB67884C}"/>
              </a:ext>
            </a:extLst>
          </p:cNvPr>
          <p:cNvSpPr/>
          <p:nvPr/>
        </p:nvSpPr>
        <p:spPr>
          <a:xfrm>
            <a:off x="6894574" y="4302447"/>
            <a:ext cx="27287" cy="19087"/>
          </a:xfrm>
          <a:custGeom>
            <a:avLst/>
            <a:gdLst>
              <a:gd name="connsiteX0" fmla="*/ 0 w 27286"/>
              <a:gd name="connsiteY0" fmla="*/ 4 h 19086"/>
              <a:gd name="connsiteX1" fmla="*/ 27287 w 27286"/>
              <a:gd name="connsiteY1" fmla="*/ 19086 h 19086"/>
              <a:gd name="connsiteX2" fmla="*/ 0 w 27286"/>
              <a:gd name="connsiteY2" fmla="*/ 4 h 19086"/>
            </a:gdLst>
            <a:ahLst/>
            <a:cxnLst>
              <a:cxn ang="0">
                <a:pos x="connsiteX0" y="connsiteY0"/>
              </a:cxn>
              <a:cxn ang="0">
                <a:pos x="connsiteX1" y="connsiteY1"/>
              </a:cxn>
              <a:cxn ang="0">
                <a:pos x="connsiteX2" y="connsiteY2"/>
              </a:cxn>
            </a:cxnLst>
            <a:rect l="l" t="t" r="r" b="b"/>
            <a:pathLst>
              <a:path w="27286" h="19086">
                <a:moveTo>
                  <a:pt x="0" y="4"/>
                </a:moveTo>
                <a:cubicBezTo>
                  <a:pt x="406" y="-300"/>
                  <a:pt x="21353" y="16549"/>
                  <a:pt x="27287" y="19086"/>
                </a:cubicBezTo>
                <a:lnTo>
                  <a:pt x="0" y="4"/>
                </a:lnTo>
                <a:close/>
              </a:path>
            </a:pathLst>
          </a:custGeom>
          <a:solidFill>
            <a:srgbClr val="FFD215"/>
          </a:solidFill>
          <a:ln w="5067" cap="flat">
            <a:noFill/>
            <a:prstDash val="solid"/>
            <a:miter/>
          </a:ln>
        </p:spPr>
        <p:txBody>
          <a:bodyPr rtlCol="0" anchor="ctr"/>
          <a:lstStyle/>
          <a:p>
            <a:endParaRPr lang="en-US" sz="2400"/>
          </a:p>
        </p:txBody>
      </p:sp>
      <p:sp>
        <p:nvSpPr>
          <p:cNvPr id="10" name="Rectangle 3">
            <a:extLst>
              <a:ext uri="{FF2B5EF4-FFF2-40B4-BE49-F238E27FC236}">
                <a16:creationId xmlns:a16="http://schemas.microsoft.com/office/drawing/2014/main" id="{F31EDF49-0878-2040-9ABD-AF6D453C019C}"/>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Tree>
    <p:extLst>
      <p:ext uri="{BB962C8B-B14F-4D97-AF65-F5344CB8AC3E}">
        <p14:creationId xmlns:p14="http://schemas.microsoft.com/office/powerpoint/2010/main" val="25258020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3DB382-7F38-8F4C-8EC6-9B05D1557AC4}"/>
              </a:ext>
            </a:extLst>
          </p:cNvPr>
          <p:cNvSpPr/>
          <p:nvPr userDrawn="1"/>
        </p:nvSpPr>
        <p:spPr>
          <a:xfrm>
            <a:off x="-9293" y="1126276"/>
            <a:ext cx="12201293" cy="5161173"/>
          </a:xfrm>
          <a:prstGeom prst="rect">
            <a:avLst/>
          </a:prstGeom>
          <a:gradFill>
            <a:gsLst>
              <a:gs pos="41000">
                <a:schemeClr val="bg1"/>
              </a:gs>
              <a:gs pos="3000">
                <a:schemeClr val="bg1">
                  <a:lumMod val="95000"/>
                </a:schemeClr>
              </a:gs>
              <a:gs pos="100000">
                <a:schemeClr val="bg1">
                  <a:lumMod val="95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Tx/>
              <a:buNone/>
            </a:pPr>
            <a:endParaRPr lang="en-US" sz="2000" b="1"/>
          </a:p>
        </p:txBody>
      </p:sp>
      <p:sp>
        <p:nvSpPr>
          <p:cNvPr id="14" name="Picture Placeholder 13">
            <a:extLst>
              <a:ext uri="{FF2B5EF4-FFF2-40B4-BE49-F238E27FC236}">
                <a16:creationId xmlns:a16="http://schemas.microsoft.com/office/drawing/2014/main" id="{C57F844F-4AC7-F342-9B83-6E60B4172E22}"/>
              </a:ext>
            </a:extLst>
          </p:cNvPr>
          <p:cNvSpPr>
            <a:spLocks noGrp="1"/>
          </p:cNvSpPr>
          <p:nvPr>
            <p:ph type="pic" sz="quarter" idx="10"/>
          </p:nvPr>
        </p:nvSpPr>
        <p:spPr>
          <a:xfrm>
            <a:off x="-6092" y="1139616"/>
            <a:ext cx="5626531" cy="5147835"/>
          </a:xfrm>
          <a:custGeom>
            <a:avLst/>
            <a:gdLst>
              <a:gd name="connsiteX0" fmla="*/ 0 w 5626530"/>
              <a:gd name="connsiteY0" fmla="*/ 0 h 5161174"/>
              <a:gd name="connsiteX1" fmla="*/ 4305071 w 5626530"/>
              <a:gd name="connsiteY1" fmla="*/ 0 h 5161174"/>
              <a:gd name="connsiteX2" fmla="*/ 5626530 w 5626530"/>
              <a:gd name="connsiteY2" fmla="*/ 1995098 h 5161174"/>
              <a:gd name="connsiteX3" fmla="*/ 3583363 w 5626530"/>
              <a:gd name="connsiteY3" fmla="*/ 5161174 h 5161174"/>
              <a:gd name="connsiteX4" fmla="*/ 0 w 5626530"/>
              <a:gd name="connsiteY4" fmla="*/ 5161174 h 5161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6530" h="5161174">
                <a:moveTo>
                  <a:pt x="0" y="0"/>
                </a:moveTo>
                <a:lnTo>
                  <a:pt x="4305071" y="0"/>
                </a:lnTo>
                <a:lnTo>
                  <a:pt x="5626530" y="1995098"/>
                </a:lnTo>
                <a:lnTo>
                  <a:pt x="3583363" y="5161174"/>
                </a:lnTo>
                <a:lnTo>
                  <a:pt x="0" y="5161174"/>
                </a:lnTo>
                <a:close/>
              </a:path>
            </a:pathLst>
          </a:custGeom>
        </p:spPr>
        <p:txBody>
          <a:bodyPr wrap="square">
            <a:noAutofit/>
          </a:bodyPr>
          <a:lstStyle/>
          <a:p>
            <a:endParaRPr lang="en-US"/>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432319"/>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2FC1564-CDF4-D54D-9715-DD3DA9C04B0E}"/>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12" name="Freeform 11">
            <a:extLst>
              <a:ext uri="{FF2B5EF4-FFF2-40B4-BE49-F238E27FC236}">
                <a16:creationId xmlns:a16="http://schemas.microsoft.com/office/drawing/2014/main" id="{54DFE14B-0DA8-9540-80E6-9A6AAA206773}"/>
              </a:ext>
            </a:extLst>
          </p:cNvPr>
          <p:cNvSpPr/>
          <p:nvPr/>
        </p:nvSpPr>
        <p:spPr>
          <a:xfrm flipH="1">
            <a:off x="2075976" y="2878161"/>
            <a:ext cx="24197" cy="36707"/>
          </a:xfrm>
          <a:custGeom>
            <a:avLst/>
            <a:gdLst>
              <a:gd name="connsiteX0" fmla="*/ 372 w 24197"/>
              <a:gd name="connsiteY0" fmla="*/ 36707 h 36707"/>
              <a:gd name="connsiteX1" fmla="*/ 24197 w 24197"/>
              <a:gd name="connsiteY1" fmla="*/ 0 h 36707"/>
              <a:gd name="connsiteX2" fmla="*/ 0 w 24197"/>
              <a:gd name="connsiteY2" fmla="*/ 36146 h 36707"/>
              <a:gd name="connsiteX3" fmla="*/ 372 w 24197"/>
              <a:gd name="connsiteY3" fmla="*/ 36707 h 36707"/>
            </a:gdLst>
            <a:ahLst/>
            <a:cxnLst>
              <a:cxn ang="0">
                <a:pos x="connsiteX0" y="connsiteY0"/>
              </a:cxn>
              <a:cxn ang="0">
                <a:pos x="connsiteX1" y="connsiteY1"/>
              </a:cxn>
              <a:cxn ang="0">
                <a:pos x="connsiteX2" y="connsiteY2"/>
              </a:cxn>
              <a:cxn ang="0">
                <a:pos x="connsiteX3" y="connsiteY3"/>
              </a:cxn>
            </a:cxnLst>
            <a:rect l="l" t="t" r="r" b="b"/>
            <a:pathLst>
              <a:path w="24197" h="36707">
                <a:moveTo>
                  <a:pt x="372" y="36707"/>
                </a:moveTo>
                <a:lnTo>
                  <a:pt x="24197" y="0"/>
                </a:lnTo>
                <a:lnTo>
                  <a:pt x="0" y="36146"/>
                </a:lnTo>
                <a:lnTo>
                  <a:pt x="372" y="36707"/>
                </a:lnTo>
                <a:close/>
              </a:path>
            </a:pathLst>
          </a:custGeom>
          <a:solidFill>
            <a:srgbClr val="FFFFFF"/>
          </a:solidFill>
          <a:ln w="7444" cap="flat">
            <a:noFill/>
            <a:prstDash val="solid"/>
            <a:miter/>
          </a:ln>
        </p:spPr>
        <p:txBody>
          <a:bodyPr rtlCol="0" anchor="ctr"/>
          <a:lstStyle/>
          <a:p>
            <a:endParaRPr lang="en-US" sz="2400"/>
          </a:p>
        </p:txBody>
      </p:sp>
      <p:cxnSp>
        <p:nvCxnSpPr>
          <p:cNvPr id="15" name="Straight Connector 14">
            <a:extLst>
              <a:ext uri="{FF2B5EF4-FFF2-40B4-BE49-F238E27FC236}">
                <a16:creationId xmlns:a16="http://schemas.microsoft.com/office/drawing/2014/main" id="{6F71E552-F3FF-D744-9C5D-68015B4142D2}"/>
              </a:ext>
            </a:extLst>
          </p:cNvPr>
          <p:cNvCxnSpPr>
            <a:cxnSpLocks/>
          </p:cNvCxnSpPr>
          <p:nvPr userDrawn="1"/>
        </p:nvCxnSpPr>
        <p:spPr>
          <a:xfrm>
            <a:off x="-20114" y="6288727"/>
            <a:ext cx="12212116"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35CAA09-5918-D040-9AB3-6074B98FD6F2}"/>
              </a:ext>
            </a:extLst>
          </p:cNvPr>
          <p:cNvCxnSpPr>
            <a:cxnSpLocks/>
          </p:cNvCxnSpPr>
          <p:nvPr userDrawn="1"/>
        </p:nvCxnSpPr>
        <p:spPr>
          <a:xfrm>
            <a:off x="-20114" y="1139615"/>
            <a:ext cx="12212116" cy="0"/>
          </a:xfrm>
          <a:prstGeom prst="line">
            <a:avLst/>
          </a:prstGeom>
          <a:ln w="3175">
            <a:solidFill>
              <a:schemeClr val="accent5">
                <a:lumMod val="90000"/>
              </a:schemeClr>
            </a:solidFill>
            <a:prstDash val="sysDot"/>
          </a:ln>
        </p:spPr>
        <p:style>
          <a:lnRef idx="1">
            <a:schemeClr val="dk1"/>
          </a:lnRef>
          <a:fillRef idx="0">
            <a:schemeClr val="dk1"/>
          </a:fillRef>
          <a:effectRef idx="0">
            <a:schemeClr val="dk1"/>
          </a:effectRef>
          <a:fontRef idx="minor">
            <a:schemeClr val="tx1"/>
          </a:fontRef>
        </p:style>
      </p:cxnSp>
      <p:sp>
        <p:nvSpPr>
          <p:cNvPr id="18" name="Freeform 17">
            <a:extLst>
              <a:ext uri="{FF2B5EF4-FFF2-40B4-BE49-F238E27FC236}">
                <a16:creationId xmlns:a16="http://schemas.microsoft.com/office/drawing/2014/main" id="{401BE85E-9CC0-9044-8F30-B5F898625FDA}"/>
              </a:ext>
            </a:extLst>
          </p:cNvPr>
          <p:cNvSpPr/>
          <p:nvPr userDrawn="1"/>
        </p:nvSpPr>
        <p:spPr>
          <a:xfrm>
            <a:off x="6697492" y="-22517"/>
            <a:ext cx="5494509" cy="6337975"/>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25000"/>
            </a:srgbClr>
          </a:solidFill>
          <a:ln w="8648" cap="flat">
            <a:noFill/>
            <a:prstDash val="solid"/>
            <a:miter/>
          </a:ln>
        </p:spPr>
        <p:txBody>
          <a:bodyPr rtlCol="0" anchor="ctr"/>
          <a:lstStyle/>
          <a:p>
            <a:endParaRPr lang="en-US" sz="2400"/>
          </a:p>
        </p:txBody>
      </p:sp>
    </p:spTree>
    <p:extLst>
      <p:ext uri="{BB962C8B-B14F-4D97-AF65-F5344CB8AC3E}">
        <p14:creationId xmlns:p14="http://schemas.microsoft.com/office/powerpoint/2010/main" val="4436312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2EE6EA7-E613-9941-8BA0-2961F38E89F0}"/>
              </a:ext>
            </a:extLst>
          </p:cNvPr>
          <p:cNvSpPr>
            <a:spLocks noGrp="1"/>
          </p:cNvSpPr>
          <p:nvPr>
            <p:ph type="pic" sz="quarter" idx="10"/>
          </p:nvPr>
        </p:nvSpPr>
        <p:spPr>
          <a:xfrm>
            <a:off x="-8773" y="1248534"/>
            <a:ext cx="2623513" cy="5076292"/>
          </a:xfrm>
          <a:custGeom>
            <a:avLst/>
            <a:gdLst>
              <a:gd name="connsiteX0" fmla="*/ 1413023 w 2623513"/>
              <a:gd name="connsiteY0" fmla="*/ 4209617 h 5076292"/>
              <a:gd name="connsiteX1" fmla="*/ 2623513 w 2623513"/>
              <a:gd name="connsiteY1" fmla="*/ 5076292 h 5076292"/>
              <a:gd name="connsiteX2" fmla="*/ 180910 w 2623513"/>
              <a:gd name="connsiteY2" fmla="*/ 5071676 h 5076292"/>
              <a:gd name="connsiteX3" fmla="*/ 766046 w 2623513"/>
              <a:gd name="connsiteY3" fmla="*/ 3774415 h 5076292"/>
              <a:gd name="connsiteX4" fmla="*/ 1383757 w 2623513"/>
              <a:gd name="connsiteY4" fmla="*/ 4189520 h 5076292"/>
              <a:gd name="connsiteX5" fmla="*/ 123077 w 2623513"/>
              <a:gd name="connsiteY5" fmla="*/ 5071583 h 5076292"/>
              <a:gd name="connsiteX6" fmla="*/ 0 w 2623513"/>
              <a:gd name="connsiteY6" fmla="*/ 5071583 h 5076292"/>
              <a:gd name="connsiteX7" fmla="*/ 0 w 2623513"/>
              <a:gd name="connsiteY7" fmla="*/ 4307495 h 5076292"/>
              <a:gd name="connsiteX8" fmla="*/ 1757879 w 2623513"/>
              <a:gd name="connsiteY8" fmla="*/ 3046559 h 5076292"/>
              <a:gd name="connsiteX9" fmla="*/ 2385703 w 2623513"/>
              <a:gd name="connsiteY9" fmla="*/ 3490762 h 5076292"/>
              <a:gd name="connsiteX10" fmla="*/ 1412977 w 2623513"/>
              <a:gd name="connsiteY10" fmla="*/ 4169096 h 5076292"/>
              <a:gd name="connsiteX11" fmla="*/ 794800 w 2623513"/>
              <a:gd name="connsiteY11" fmla="*/ 3753665 h 5076292"/>
              <a:gd name="connsiteX12" fmla="*/ 1042816 w 2623513"/>
              <a:gd name="connsiteY12" fmla="*/ 2546912 h 5076292"/>
              <a:gd name="connsiteX13" fmla="*/ 1729172 w 2623513"/>
              <a:gd name="connsiteY13" fmla="*/ 3026414 h 5076292"/>
              <a:gd name="connsiteX14" fmla="*/ 765813 w 2623513"/>
              <a:gd name="connsiteY14" fmla="*/ 3733706 h 5076292"/>
              <a:gd name="connsiteX15" fmla="*/ 66828 w 2623513"/>
              <a:gd name="connsiteY15" fmla="*/ 3229257 h 5076292"/>
              <a:gd name="connsiteX16" fmla="*/ 392810 w 2623513"/>
              <a:gd name="connsiteY16" fmla="*/ 2088302 h 5076292"/>
              <a:gd name="connsiteX17" fmla="*/ 1010801 w 2623513"/>
              <a:gd name="connsiteY17" fmla="*/ 2526582 h 5076292"/>
              <a:gd name="connsiteX18" fmla="*/ 4754 w 2623513"/>
              <a:gd name="connsiteY18" fmla="*/ 3235561 h 5076292"/>
              <a:gd name="connsiteX19" fmla="*/ 736967 w 2623513"/>
              <a:gd name="connsiteY19" fmla="*/ 3754130 h 5076292"/>
              <a:gd name="connsiteX20" fmla="*/ 1 w 2623513"/>
              <a:gd name="connsiteY20" fmla="*/ 4266973 h 5076292"/>
              <a:gd name="connsiteX21" fmla="*/ 1 w 2623513"/>
              <a:gd name="connsiteY21" fmla="*/ 3232195 h 5076292"/>
              <a:gd name="connsiteX22" fmla="*/ 1 w 2623513"/>
              <a:gd name="connsiteY22" fmla="*/ 2362909 h 5076292"/>
              <a:gd name="connsiteX23" fmla="*/ 0 w 2623513"/>
              <a:gd name="connsiteY23" fmla="*/ 1005448 h 5076292"/>
              <a:gd name="connsiteX24" fmla="*/ 942948 w 2623513"/>
              <a:gd name="connsiteY24" fmla="*/ 1663125 h 5076292"/>
              <a:gd name="connsiteX25" fmla="*/ 0 w 2623513"/>
              <a:gd name="connsiteY25" fmla="*/ 2322341 h 5076292"/>
              <a:gd name="connsiteX26" fmla="*/ 12490 w 2623513"/>
              <a:gd name="connsiteY26" fmla="*/ 0 h 5076292"/>
              <a:gd name="connsiteX27" fmla="*/ 1658011 w 2623513"/>
              <a:gd name="connsiteY27" fmla="*/ 1157276 h 5076292"/>
              <a:gd name="connsiteX28" fmla="*/ 971888 w 2623513"/>
              <a:gd name="connsiteY28" fmla="*/ 1642840 h 5076292"/>
              <a:gd name="connsiteX29" fmla="*/ 141 w 2623513"/>
              <a:gd name="connsiteY29" fmla="*/ 971360 h 507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23513" h="5076292">
                <a:moveTo>
                  <a:pt x="1413023" y="4209617"/>
                </a:moveTo>
                <a:lnTo>
                  <a:pt x="2623513" y="5076292"/>
                </a:lnTo>
                <a:lnTo>
                  <a:pt x="180910" y="5071676"/>
                </a:lnTo>
                <a:close/>
                <a:moveTo>
                  <a:pt x="766046" y="3774415"/>
                </a:moveTo>
                <a:lnTo>
                  <a:pt x="1383757" y="4189520"/>
                </a:lnTo>
                <a:lnTo>
                  <a:pt x="123077" y="5071583"/>
                </a:lnTo>
                <a:lnTo>
                  <a:pt x="0" y="5071583"/>
                </a:lnTo>
                <a:lnTo>
                  <a:pt x="0" y="4307495"/>
                </a:lnTo>
                <a:close/>
                <a:moveTo>
                  <a:pt x="1757879" y="3046559"/>
                </a:moveTo>
                <a:lnTo>
                  <a:pt x="2385703" y="3490762"/>
                </a:lnTo>
                <a:lnTo>
                  <a:pt x="1412977" y="4169096"/>
                </a:lnTo>
                <a:lnTo>
                  <a:pt x="794800" y="3753665"/>
                </a:lnTo>
                <a:close/>
                <a:moveTo>
                  <a:pt x="1042816" y="2546912"/>
                </a:moveTo>
                <a:lnTo>
                  <a:pt x="1729172" y="3026414"/>
                </a:lnTo>
                <a:lnTo>
                  <a:pt x="765813" y="3733706"/>
                </a:lnTo>
                <a:lnTo>
                  <a:pt x="66828" y="3229257"/>
                </a:lnTo>
                <a:close/>
                <a:moveTo>
                  <a:pt x="392810" y="2088302"/>
                </a:moveTo>
                <a:lnTo>
                  <a:pt x="1010801" y="2526582"/>
                </a:lnTo>
                <a:lnTo>
                  <a:pt x="4754" y="3235561"/>
                </a:lnTo>
                <a:lnTo>
                  <a:pt x="736967" y="3754130"/>
                </a:lnTo>
                <a:lnTo>
                  <a:pt x="1" y="4266973"/>
                </a:lnTo>
                <a:lnTo>
                  <a:pt x="1" y="3232195"/>
                </a:lnTo>
                <a:lnTo>
                  <a:pt x="1" y="2362909"/>
                </a:lnTo>
                <a:close/>
                <a:moveTo>
                  <a:pt x="0" y="1005448"/>
                </a:moveTo>
                <a:lnTo>
                  <a:pt x="942948" y="1663125"/>
                </a:lnTo>
                <a:lnTo>
                  <a:pt x="0" y="2322341"/>
                </a:lnTo>
                <a:close/>
                <a:moveTo>
                  <a:pt x="12490" y="0"/>
                </a:moveTo>
                <a:lnTo>
                  <a:pt x="1658011" y="1157276"/>
                </a:lnTo>
                <a:lnTo>
                  <a:pt x="971888" y="1642840"/>
                </a:lnTo>
                <a:lnTo>
                  <a:pt x="141" y="971360"/>
                </a:lnTo>
                <a:close/>
              </a:path>
            </a:pathLst>
          </a:custGeom>
        </p:spPr>
        <p:txBody>
          <a:bodyPr wrap="square">
            <a:noAutofit/>
          </a:bodyPr>
          <a:lstStyle/>
          <a:p>
            <a:endParaRPr lang="en-US"/>
          </a:p>
        </p:txBody>
      </p:sp>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2FC1564-CDF4-D54D-9715-DD3DA9C04B0E}"/>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10" name="Freeform 9">
            <a:extLst>
              <a:ext uri="{FF2B5EF4-FFF2-40B4-BE49-F238E27FC236}">
                <a16:creationId xmlns:a16="http://schemas.microsoft.com/office/drawing/2014/main" id="{E4DC65BB-CC78-104E-97C3-C8B79F92FB75}"/>
              </a:ext>
            </a:extLst>
          </p:cNvPr>
          <p:cNvSpPr/>
          <p:nvPr/>
        </p:nvSpPr>
        <p:spPr>
          <a:xfrm rot="10800000">
            <a:off x="4550399" y="4421461"/>
            <a:ext cx="25071" cy="17536"/>
          </a:xfrm>
          <a:custGeom>
            <a:avLst/>
            <a:gdLst>
              <a:gd name="connsiteX0" fmla="*/ 0 w 25071"/>
              <a:gd name="connsiteY0" fmla="*/ 4 h 17536"/>
              <a:gd name="connsiteX1" fmla="*/ 25072 w 25071"/>
              <a:gd name="connsiteY1" fmla="*/ 17537 h 17536"/>
            </a:gdLst>
            <a:ahLst/>
            <a:cxnLst>
              <a:cxn ang="0">
                <a:pos x="connsiteX0" y="connsiteY0"/>
              </a:cxn>
              <a:cxn ang="0">
                <a:pos x="connsiteX1" y="connsiteY1"/>
              </a:cxn>
            </a:cxnLst>
            <a:rect l="l" t="t" r="r" b="b"/>
            <a:pathLst>
              <a:path w="25071" h="17536">
                <a:moveTo>
                  <a:pt x="0" y="4"/>
                </a:moveTo>
                <a:cubicBezTo>
                  <a:pt x="373" y="-276"/>
                  <a:pt x="19573" y="15205"/>
                  <a:pt x="25072" y="17537"/>
                </a:cubicBezTo>
                <a:close/>
              </a:path>
            </a:pathLst>
          </a:custGeom>
          <a:solidFill>
            <a:srgbClr val="FFD215"/>
          </a:solidFill>
          <a:ln w="4658" cap="flat">
            <a:noFill/>
            <a:prstDash val="solid"/>
            <a:miter/>
          </a:ln>
        </p:spPr>
        <p:txBody>
          <a:bodyPr rtlCol="0" anchor="ctr"/>
          <a:lstStyle/>
          <a:p>
            <a:endParaRPr lang="en-US" sz="2400"/>
          </a:p>
        </p:txBody>
      </p:sp>
    </p:spTree>
    <p:extLst>
      <p:ext uri="{BB962C8B-B14F-4D97-AF65-F5344CB8AC3E}">
        <p14:creationId xmlns:p14="http://schemas.microsoft.com/office/powerpoint/2010/main" val="358487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Break-Option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117" y="1519506"/>
            <a:ext cx="3657600" cy="3657600"/>
          </a:xfrm>
          <a:prstGeom prst="rect">
            <a:avLst/>
          </a:prstGeom>
          <a:solidFill>
            <a:schemeClr val="bg1"/>
          </a:solidFill>
        </p:spPr>
        <p:txBody>
          <a:bodyPr vert="horz" lIns="274320" tIns="274320" rIns="274320" bIns="274320"/>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Tree>
    <p:extLst>
      <p:ext uri="{BB962C8B-B14F-4D97-AF65-F5344CB8AC3E}">
        <p14:creationId xmlns:p14="http://schemas.microsoft.com/office/powerpoint/2010/main" val="721519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3" y="3532716"/>
            <a:ext cx="3260088" cy="2846916"/>
          </a:xfrm>
          <a:prstGeom prst="rect">
            <a:avLst/>
          </a:prstGeom>
        </p:spPr>
        <p:txBody>
          <a:bodyPr vert="horz"/>
          <a:lstStyle>
            <a:lvl1pPr marL="0" indent="0">
              <a:spcAft>
                <a:spcPts val="800"/>
              </a:spcAft>
              <a:buFont typeface="Arial"/>
              <a:buNone/>
              <a:defRPr sz="1800" b="1" i="0" baseline="0">
                <a:solidFill>
                  <a:schemeClr val="tx1"/>
                </a:solidFill>
                <a:latin typeface="+mn-lt"/>
                <a:cs typeface="DM Sans" pitchFamily="2" charset="77"/>
              </a:defRPr>
            </a:lvl1pPr>
            <a:lvl2pPr marL="0" indent="0">
              <a:lnSpc>
                <a:spcPct val="130000"/>
              </a:lnSpc>
              <a:spcAft>
                <a:spcPts val="800"/>
              </a:spcAft>
              <a:buFont typeface="Arial"/>
              <a:buNone/>
              <a:defRPr sz="1400" b="0" i="0" baseline="0">
                <a:solidFill>
                  <a:schemeClr val="tx1"/>
                </a:solidFill>
                <a:latin typeface="+mn-lt"/>
                <a:cs typeface="DM Sans" pitchFamily="2" charset="77"/>
              </a:defRPr>
            </a:lvl2pPr>
            <a:lvl3pPr marL="0" indent="0">
              <a:lnSpc>
                <a:spcPct val="130000"/>
              </a:lnSpc>
              <a:spcAft>
                <a:spcPts val="800"/>
              </a:spcAft>
              <a:buFont typeface="Arial"/>
              <a:buNone/>
              <a:defRPr sz="12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4298953" y="3532716"/>
            <a:ext cx="3026408" cy="2846916"/>
          </a:xfrm>
          <a:prstGeom prst="rect">
            <a:avLst/>
          </a:prstGeom>
        </p:spPr>
        <p:txBody>
          <a:bodyPr vert="horz"/>
          <a:lstStyle>
            <a:lvl1pPr marL="0" indent="0">
              <a:spcAft>
                <a:spcPts val="800"/>
              </a:spcAft>
              <a:buFont typeface="Arial"/>
              <a:buNone/>
              <a:defRPr lang="en-US" sz="1800" b="1" i="0" kern="1200" baseline="0" dirty="0">
                <a:solidFill>
                  <a:schemeClr val="tx1"/>
                </a:solidFill>
                <a:latin typeface="+mn-lt"/>
                <a:ea typeface="+mn-ea"/>
                <a:cs typeface="DM Sans" pitchFamily="2" charset="77"/>
              </a:defRPr>
            </a:lvl1pPr>
            <a:lvl2pPr marL="0" indent="0">
              <a:lnSpc>
                <a:spcPct val="130000"/>
              </a:lnSpc>
              <a:spcAft>
                <a:spcPts val="800"/>
              </a:spcAft>
              <a:buFont typeface="Arial"/>
              <a:buNone/>
              <a:defRPr lang="en-US" sz="14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2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7712713" y="3532716"/>
            <a:ext cx="3026408" cy="2846916"/>
          </a:xfrm>
          <a:prstGeom prst="rect">
            <a:avLst/>
          </a:prstGeom>
        </p:spPr>
        <p:txBody>
          <a:bodyPr vert="horz"/>
          <a:lstStyle>
            <a:lvl1pPr marL="0" indent="0">
              <a:spcAft>
                <a:spcPts val="800"/>
              </a:spcAft>
              <a:buFont typeface="Arial"/>
              <a:buNone/>
              <a:defRPr lang="en-US" sz="1800" b="1" i="0" kern="1200" baseline="0" dirty="0">
                <a:solidFill>
                  <a:schemeClr val="tx1"/>
                </a:solidFill>
                <a:latin typeface="+mn-lt"/>
                <a:ea typeface="+mn-ea"/>
                <a:cs typeface="DM Sans" pitchFamily="2" charset="77"/>
              </a:defRPr>
            </a:lvl1pPr>
            <a:lvl2pPr marL="0" indent="0">
              <a:lnSpc>
                <a:spcPct val="130000"/>
              </a:lnSpc>
              <a:spcAft>
                <a:spcPts val="800"/>
              </a:spcAft>
              <a:buFont typeface="Arial"/>
              <a:buNone/>
              <a:defRPr lang="en-US" sz="14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2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734621" y="709752"/>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28C82740-5786-0A44-B042-B8E93AEA3EBD}"/>
              </a:ext>
            </a:extLst>
          </p:cNvPr>
          <p:cNvSpPr>
            <a:spLocks noGrp="1"/>
          </p:cNvSpPr>
          <p:nvPr>
            <p:ph type="title"/>
          </p:nvPr>
        </p:nvSpPr>
        <p:spPr>
          <a:xfrm>
            <a:off x="681993" y="1017291"/>
            <a:ext cx="10515600" cy="1325563"/>
          </a:xfrm>
        </p:spPr>
        <p:txBody>
          <a:bodyPr/>
          <a:lstStyle/>
          <a:p>
            <a:r>
              <a:rPr lang="en-US"/>
              <a:t>Click to edit Master title style</a:t>
            </a:r>
          </a:p>
        </p:txBody>
      </p:sp>
    </p:spTree>
    <p:extLst>
      <p:ext uri="{BB962C8B-B14F-4D97-AF65-F5344CB8AC3E}">
        <p14:creationId xmlns:p14="http://schemas.microsoft.com/office/powerpoint/2010/main" val="9942053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D791B-CCE2-414A-BA9F-8740F39A27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4" name="Picture 3">
            <a:extLst>
              <a:ext uri="{FF2B5EF4-FFF2-40B4-BE49-F238E27FC236}">
                <a16:creationId xmlns:a16="http://schemas.microsoft.com/office/drawing/2014/main" id="{E6FEE202-5DF8-4A41-8E1E-0DEAAEE626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pic>
        <p:nvPicPr>
          <p:cNvPr id="5" name="Picture 4">
            <a:extLst>
              <a:ext uri="{FF2B5EF4-FFF2-40B4-BE49-F238E27FC236}">
                <a16:creationId xmlns:a16="http://schemas.microsoft.com/office/drawing/2014/main" id="{31D76691-CFA5-CE45-92DA-B39AA3536D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7" y="6490653"/>
            <a:ext cx="1494836" cy="197947"/>
          </a:xfrm>
          <a:prstGeom prst="rect">
            <a:avLst/>
          </a:prstGeom>
        </p:spPr>
      </p:pic>
      <p:sp>
        <p:nvSpPr>
          <p:cNvPr id="8" name="Title 1">
            <a:extLst>
              <a:ext uri="{FF2B5EF4-FFF2-40B4-BE49-F238E27FC236}">
                <a16:creationId xmlns:a16="http://schemas.microsoft.com/office/drawing/2014/main" id="{3C4DF156-F123-D14C-A10F-97EB6D089FD3}"/>
              </a:ext>
            </a:extLst>
          </p:cNvPr>
          <p:cNvSpPr>
            <a:spLocks noGrp="1"/>
          </p:cNvSpPr>
          <p:nvPr>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tx1">
                    <a:lumMod val="75000"/>
                  </a:schemeClr>
                </a:solidFill>
              </a:defRPr>
            </a:lvl1pPr>
          </a:lstStyle>
          <a:p>
            <a:r>
              <a:rPr lang="en-US"/>
              <a:t>CLICK TO EDIT AGENDA TITLE</a:t>
            </a:r>
          </a:p>
        </p:txBody>
      </p:sp>
      <p:sp>
        <p:nvSpPr>
          <p:cNvPr id="6" name="Rectangle 3">
            <a:extLst>
              <a:ext uri="{FF2B5EF4-FFF2-40B4-BE49-F238E27FC236}">
                <a16:creationId xmlns:a16="http://schemas.microsoft.com/office/drawing/2014/main" id="{92FC1564-CDF4-D54D-9715-DD3DA9C04B0E}"/>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7" name="Picture Placeholder 6">
            <a:extLst>
              <a:ext uri="{FF2B5EF4-FFF2-40B4-BE49-F238E27FC236}">
                <a16:creationId xmlns:a16="http://schemas.microsoft.com/office/drawing/2014/main" id="{9CCB4CB6-EEAA-3840-A820-4F279F99952C}"/>
              </a:ext>
            </a:extLst>
          </p:cNvPr>
          <p:cNvSpPr>
            <a:spLocks noGrp="1"/>
          </p:cNvSpPr>
          <p:nvPr>
            <p:ph type="pic" sz="quarter" idx="12"/>
          </p:nvPr>
        </p:nvSpPr>
        <p:spPr>
          <a:xfrm>
            <a:off x="288148" y="3429002"/>
            <a:ext cx="4022949" cy="2871223"/>
          </a:xfrm>
          <a:custGeom>
            <a:avLst/>
            <a:gdLst>
              <a:gd name="connsiteX0" fmla="*/ 2268545 w 3162960"/>
              <a:gd name="connsiteY0" fmla="*/ 976593 h 2257439"/>
              <a:gd name="connsiteX1" fmla="*/ 3162960 w 3162960"/>
              <a:gd name="connsiteY1" fmla="*/ 2257439 h 2257439"/>
              <a:gd name="connsiteX2" fmla="*/ 1376248 w 3162960"/>
              <a:gd name="connsiteY2" fmla="*/ 2257439 h 2257439"/>
              <a:gd name="connsiteX3" fmla="*/ 1578586 w 3162960"/>
              <a:gd name="connsiteY3" fmla="*/ 0 h 2257439"/>
              <a:gd name="connsiteX4" fmla="*/ 2240858 w 3162960"/>
              <a:gd name="connsiteY4" fmla="*/ 937093 h 2257439"/>
              <a:gd name="connsiteX5" fmla="*/ 1329642 w 3162960"/>
              <a:gd name="connsiteY5" fmla="*/ 2257439 h 2257439"/>
              <a:gd name="connsiteX6" fmla="*/ 794947 w 3162960"/>
              <a:gd name="connsiteY6" fmla="*/ 2257439 h 2257439"/>
              <a:gd name="connsiteX7" fmla="*/ 0 w 3162960"/>
              <a:gd name="connsiteY7" fmla="*/ 2247329 h 225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960" h="2257439">
                <a:moveTo>
                  <a:pt x="2268545" y="976593"/>
                </a:moveTo>
                <a:lnTo>
                  <a:pt x="3162960" y="2257439"/>
                </a:lnTo>
                <a:lnTo>
                  <a:pt x="1376248" y="2257439"/>
                </a:lnTo>
                <a:close/>
                <a:moveTo>
                  <a:pt x="1578586" y="0"/>
                </a:moveTo>
                <a:lnTo>
                  <a:pt x="2240858" y="937093"/>
                </a:lnTo>
                <a:lnTo>
                  <a:pt x="1329642" y="2257439"/>
                </a:lnTo>
                <a:lnTo>
                  <a:pt x="794947" y="2257439"/>
                </a:lnTo>
                <a:lnTo>
                  <a:pt x="0" y="2247329"/>
                </a:lnTo>
                <a:close/>
              </a:path>
            </a:pathLst>
          </a:custGeom>
        </p:spPr>
        <p:txBody>
          <a:bodyPr wrap="square">
            <a:noAutofit/>
          </a:bodyPr>
          <a:lstStyle/>
          <a:p>
            <a:endParaRPr lang="en-US"/>
          </a:p>
        </p:txBody>
      </p:sp>
      <p:sp>
        <p:nvSpPr>
          <p:cNvPr id="9" name="Picture Placeholder 8">
            <a:extLst>
              <a:ext uri="{FF2B5EF4-FFF2-40B4-BE49-F238E27FC236}">
                <a16:creationId xmlns:a16="http://schemas.microsoft.com/office/drawing/2014/main" id="{B7389D1E-46C2-1D40-B3D7-5BA5DC4DA635}"/>
              </a:ext>
            </a:extLst>
          </p:cNvPr>
          <p:cNvSpPr>
            <a:spLocks noGrp="1"/>
          </p:cNvSpPr>
          <p:nvPr>
            <p:ph type="pic" sz="quarter" idx="13"/>
          </p:nvPr>
        </p:nvSpPr>
        <p:spPr>
          <a:xfrm>
            <a:off x="3847630" y="4652460"/>
            <a:ext cx="2320633" cy="1656261"/>
          </a:xfrm>
          <a:custGeom>
            <a:avLst/>
            <a:gdLst>
              <a:gd name="connsiteX0" fmla="*/ 2268545 w 3162960"/>
              <a:gd name="connsiteY0" fmla="*/ 976593 h 2257439"/>
              <a:gd name="connsiteX1" fmla="*/ 3162960 w 3162960"/>
              <a:gd name="connsiteY1" fmla="*/ 2257439 h 2257439"/>
              <a:gd name="connsiteX2" fmla="*/ 1376248 w 3162960"/>
              <a:gd name="connsiteY2" fmla="*/ 2257439 h 2257439"/>
              <a:gd name="connsiteX3" fmla="*/ 1578586 w 3162960"/>
              <a:gd name="connsiteY3" fmla="*/ 0 h 2257439"/>
              <a:gd name="connsiteX4" fmla="*/ 2240858 w 3162960"/>
              <a:gd name="connsiteY4" fmla="*/ 937093 h 2257439"/>
              <a:gd name="connsiteX5" fmla="*/ 1329642 w 3162960"/>
              <a:gd name="connsiteY5" fmla="*/ 2257439 h 2257439"/>
              <a:gd name="connsiteX6" fmla="*/ 794947 w 3162960"/>
              <a:gd name="connsiteY6" fmla="*/ 2257439 h 2257439"/>
              <a:gd name="connsiteX7" fmla="*/ 0 w 3162960"/>
              <a:gd name="connsiteY7" fmla="*/ 2247329 h 225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960" h="2257439">
                <a:moveTo>
                  <a:pt x="2268545" y="976593"/>
                </a:moveTo>
                <a:lnTo>
                  <a:pt x="3162960" y="2257439"/>
                </a:lnTo>
                <a:lnTo>
                  <a:pt x="1376248" y="2257439"/>
                </a:lnTo>
                <a:close/>
                <a:moveTo>
                  <a:pt x="1578586" y="0"/>
                </a:moveTo>
                <a:lnTo>
                  <a:pt x="2240858" y="937093"/>
                </a:lnTo>
                <a:lnTo>
                  <a:pt x="1329642" y="2257439"/>
                </a:lnTo>
                <a:lnTo>
                  <a:pt x="794947" y="2257439"/>
                </a:lnTo>
                <a:lnTo>
                  <a:pt x="0" y="2247329"/>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EF6E2B4D-D022-E248-85E2-D477B0A7AE0E}"/>
              </a:ext>
            </a:extLst>
          </p:cNvPr>
          <p:cNvSpPr>
            <a:spLocks noGrp="1"/>
          </p:cNvSpPr>
          <p:nvPr>
            <p:ph type="pic" sz="quarter" idx="14"/>
          </p:nvPr>
        </p:nvSpPr>
        <p:spPr>
          <a:xfrm>
            <a:off x="-1327293" y="3437499"/>
            <a:ext cx="4022949" cy="2871223"/>
          </a:xfrm>
          <a:custGeom>
            <a:avLst/>
            <a:gdLst>
              <a:gd name="connsiteX0" fmla="*/ 2268545 w 3162960"/>
              <a:gd name="connsiteY0" fmla="*/ 976593 h 2257439"/>
              <a:gd name="connsiteX1" fmla="*/ 3162960 w 3162960"/>
              <a:gd name="connsiteY1" fmla="*/ 2257439 h 2257439"/>
              <a:gd name="connsiteX2" fmla="*/ 1376248 w 3162960"/>
              <a:gd name="connsiteY2" fmla="*/ 2257439 h 2257439"/>
              <a:gd name="connsiteX3" fmla="*/ 1578586 w 3162960"/>
              <a:gd name="connsiteY3" fmla="*/ 0 h 2257439"/>
              <a:gd name="connsiteX4" fmla="*/ 2240858 w 3162960"/>
              <a:gd name="connsiteY4" fmla="*/ 937093 h 2257439"/>
              <a:gd name="connsiteX5" fmla="*/ 1329642 w 3162960"/>
              <a:gd name="connsiteY5" fmla="*/ 2257439 h 2257439"/>
              <a:gd name="connsiteX6" fmla="*/ 794947 w 3162960"/>
              <a:gd name="connsiteY6" fmla="*/ 2257439 h 2257439"/>
              <a:gd name="connsiteX7" fmla="*/ 0 w 3162960"/>
              <a:gd name="connsiteY7" fmla="*/ 2247329 h 225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960" h="2257439">
                <a:moveTo>
                  <a:pt x="2268545" y="976593"/>
                </a:moveTo>
                <a:lnTo>
                  <a:pt x="3162960" y="2257439"/>
                </a:lnTo>
                <a:lnTo>
                  <a:pt x="1376248" y="2257439"/>
                </a:lnTo>
                <a:close/>
                <a:moveTo>
                  <a:pt x="1578586" y="0"/>
                </a:moveTo>
                <a:lnTo>
                  <a:pt x="2240858" y="937093"/>
                </a:lnTo>
                <a:lnTo>
                  <a:pt x="1329642" y="2257439"/>
                </a:lnTo>
                <a:lnTo>
                  <a:pt x="794947" y="2257439"/>
                </a:lnTo>
                <a:lnTo>
                  <a:pt x="0" y="2247329"/>
                </a:lnTo>
                <a:close/>
              </a:path>
            </a:pathLst>
          </a:custGeom>
        </p:spPr>
        <p:txBody>
          <a:bodyPr wrap="square">
            <a:noAutofit/>
          </a:bodyPr>
          <a:lstStyle/>
          <a:p>
            <a:endParaRPr lang="en-US"/>
          </a:p>
        </p:txBody>
      </p:sp>
    </p:spTree>
    <p:extLst>
      <p:ext uri="{BB962C8B-B14F-4D97-AF65-F5344CB8AC3E}">
        <p14:creationId xmlns:p14="http://schemas.microsoft.com/office/powerpoint/2010/main" val="32420966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0" name="Picture 19" descr="A person sitting in a living room filled with furniture and a large window&#10;&#10;Description automatically generated">
            <a:extLst>
              <a:ext uri="{FF2B5EF4-FFF2-40B4-BE49-F238E27FC236}">
                <a16:creationId xmlns:a16="http://schemas.microsoft.com/office/drawing/2014/main" id="{7AE4E69B-EF85-D54A-9839-4428A44E95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p:spPr>
      </p:pic>
      <p:sp>
        <p:nvSpPr>
          <p:cNvPr id="11" name="Rectangle 10">
            <a:extLst>
              <a:ext uri="{FF2B5EF4-FFF2-40B4-BE49-F238E27FC236}">
                <a16:creationId xmlns:a16="http://schemas.microsoft.com/office/drawing/2014/main" id="{784770D5-85F7-C143-85D5-0BE2B2EA5ECF}"/>
              </a:ext>
            </a:extLst>
          </p:cNvPr>
          <p:cNvSpPr/>
          <p:nvPr userDrawn="1"/>
        </p:nvSpPr>
        <p:spPr>
          <a:xfrm>
            <a:off x="-1" y="-1"/>
            <a:ext cx="12191999" cy="6858001"/>
          </a:xfrm>
          <a:prstGeom prst="rect">
            <a:avLst/>
          </a:prstGeom>
          <a:solidFill>
            <a:schemeClr val="accent3">
              <a:lumMod val="50000"/>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2C1957E3-4B66-AC40-B69A-837556ADD885}"/>
              </a:ext>
            </a:extLst>
          </p:cNvPr>
          <p:cNvSpPr/>
          <p:nvPr userDrawn="1"/>
        </p:nvSpPr>
        <p:spPr>
          <a:xfrm>
            <a:off x="-9296" y="28509"/>
            <a:ext cx="12191999" cy="6858001"/>
          </a:xfrm>
          <a:prstGeom prst="rect">
            <a:avLst/>
          </a:prstGeom>
          <a:gradFill>
            <a:gsLst>
              <a:gs pos="100000">
                <a:schemeClr val="accent2">
                  <a:lumMod val="50000"/>
                  <a:alpha val="0"/>
                </a:schemeClr>
              </a:gs>
              <a:gs pos="0">
                <a:schemeClr val="accent2">
                  <a:lumMod val="82000"/>
                </a:schemeClr>
              </a:gs>
            </a:gsLst>
            <a:lin ang="12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Freeform 17">
            <a:extLst>
              <a:ext uri="{FF2B5EF4-FFF2-40B4-BE49-F238E27FC236}">
                <a16:creationId xmlns:a16="http://schemas.microsoft.com/office/drawing/2014/main" id="{D17E84C5-4A66-9E4E-8619-F220058A235D}"/>
              </a:ext>
            </a:extLst>
          </p:cNvPr>
          <p:cNvSpPr/>
          <p:nvPr userDrawn="1"/>
        </p:nvSpPr>
        <p:spPr>
          <a:xfrm>
            <a:off x="6496413" y="-509231"/>
            <a:ext cx="5983735" cy="6902301"/>
          </a:xfrm>
          <a:custGeom>
            <a:avLst/>
            <a:gdLst>
              <a:gd name="connsiteX0" fmla="*/ 0 w 5494509"/>
              <a:gd name="connsiteY0" fmla="*/ 0 h 6337974"/>
              <a:gd name="connsiteX1" fmla="*/ 3104488 w 5494509"/>
              <a:gd name="connsiteY1" fmla="*/ 0 h 6337974"/>
              <a:gd name="connsiteX2" fmla="*/ 5494509 w 5494509"/>
              <a:gd name="connsiteY2" fmla="*/ 3898525 h 6337974"/>
              <a:gd name="connsiteX3" fmla="*/ 5494509 w 5494509"/>
              <a:gd name="connsiteY3" fmla="*/ 6337974 h 6337974"/>
              <a:gd name="connsiteX4" fmla="*/ 4108824 w 5494509"/>
              <a:gd name="connsiteY4" fmla="*/ 6337974 h 633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509" h="6337974">
                <a:moveTo>
                  <a:pt x="0" y="0"/>
                </a:moveTo>
                <a:lnTo>
                  <a:pt x="3104488" y="0"/>
                </a:lnTo>
                <a:lnTo>
                  <a:pt x="5494509" y="3898525"/>
                </a:lnTo>
                <a:lnTo>
                  <a:pt x="5494509" y="6337974"/>
                </a:lnTo>
                <a:lnTo>
                  <a:pt x="4108824" y="6337974"/>
                </a:lnTo>
                <a:close/>
              </a:path>
            </a:pathLst>
          </a:custGeom>
          <a:solidFill>
            <a:srgbClr val="BFBEBE">
              <a:alpha val="7000"/>
            </a:srgbClr>
          </a:solidFill>
          <a:ln w="8648" cap="flat">
            <a:noFill/>
            <a:prstDash val="solid"/>
            <a:miter/>
          </a:ln>
        </p:spPr>
        <p:txBody>
          <a:bodyPr rtlCol="0" anchor="ctr"/>
          <a:lstStyle/>
          <a:p>
            <a:endParaRPr lang="en-US" sz="2400"/>
          </a:p>
        </p:txBody>
      </p:sp>
      <p:sp>
        <p:nvSpPr>
          <p:cNvPr id="8" name="Title 1">
            <a:extLst>
              <a:ext uri="{FF2B5EF4-FFF2-40B4-BE49-F238E27FC236}">
                <a16:creationId xmlns:a16="http://schemas.microsoft.com/office/drawing/2014/main" id="{3C4DF156-F123-D14C-A10F-97EB6D089FD3}"/>
              </a:ext>
            </a:extLst>
          </p:cNvPr>
          <p:cNvSpPr>
            <a:spLocks noGrp="1"/>
          </p:cNvSpPr>
          <p:nvPr userDrawn="1">
            <p:ph type="title" hasCustomPrompt="1"/>
          </p:nvPr>
        </p:nvSpPr>
        <p:spPr>
          <a:xfrm>
            <a:off x="288149" y="549282"/>
            <a:ext cx="7857105" cy="590335"/>
          </a:xfrm>
          <a:prstGeom prst="rect">
            <a:avLst/>
          </a:prstGeom>
        </p:spPr>
        <p:txBody>
          <a:bodyPr anchor="ctr" anchorCtr="0"/>
          <a:lstStyle>
            <a:lvl1pPr algn="l">
              <a:lnSpc>
                <a:spcPct val="100000"/>
              </a:lnSpc>
              <a:defRPr sz="3000" b="1">
                <a:solidFill>
                  <a:schemeClr val="bg1"/>
                </a:solidFill>
              </a:defRPr>
            </a:lvl1pPr>
          </a:lstStyle>
          <a:p>
            <a:r>
              <a:rPr lang="en-US"/>
              <a:t>CLICK TO EDIT AGENDA TITLE</a:t>
            </a:r>
          </a:p>
        </p:txBody>
      </p:sp>
      <p:pic>
        <p:nvPicPr>
          <p:cNvPr id="6" name="Picture 5">
            <a:extLst>
              <a:ext uri="{FF2B5EF4-FFF2-40B4-BE49-F238E27FC236}">
                <a16:creationId xmlns:a16="http://schemas.microsoft.com/office/drawing/2014/main" id="{40E082B1-33CB-754B-BD9F-5929CB4E84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8835839" y="6300221"/>
            <a:ext cx="3356164" cy="578808"/>
          </a:xfrm>
          <a:prstGeom prst="rect">
            <a:avLst/>
          </a:prstGeom>
        </p:spPr>
      </p:pic>
      <p:pic>
        <p:nvPicPr>
          <p:cNvPr id="7" name="Picture 6">
            <a:extLst>
              <a:ext uri="{FF2B5EF4-FFF2-40B4-BE49-F238E27FC236}">
                <a16:creationId xmlns:a16="http://schemas.microsoft.com/office/drawing/2014/main" id="{34AAB005-1CF9-024F-869B-FC071F6EAC2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H="1">
            <a:off x="-9293" y="3"/>
            <a:ext cx="3356164" cy="274639"/>
          </a:xfrm>
          <a:prstGeom prst="rect">
            <a:avLst/>
          </a:prstGeom>
        </p:spPr>
      </p:pic>
      <p:sp>
        <p:nvSpPr>
          <p:cNvPr id="10" name="Rectangle 3">
            <a:extLst>
              <a:ext uri="{FF2B5EF4-FFF2-40B4-BE49-F238E27FC236}">
                <a16:creationId xmlns:a16="http://schemas.microsoft.com/office/drawing/2014/main" id="{E659FCCF-F0F5-994C-ACDF-4933C1D4CCE5}"/>
              </a:ext>
            </a:extLst>
          </p:cNvPr>
          <p:cNvSpPr>
            <a:spLocks noChangeArrowheads="1"/>
          </p:cNvSpPr>
          <p:nvPr userDrawn="1"/>
        </p:nvSpPr>
        <p:spPr bwMode="auto">
          <a:xfrm>
            <a:off x="8711455" y="6499860"/>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24" name="Picture 23">
            <a:extLst>
              <a:ext uri="{FF2B5EF4-FFF2-40B4-BE49-F238E27FC236}">
                <a16:creationId xmlns:a16="http://schemas.microsoft.com/office/drawing/2014/main" id="{84F65C94-1A2A-704F-B2D5-2BEF95BA1E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09793" y="6339821"/>
            <a:ext cx="1494855" cy="197948"/>
          </a:xfrm>
          <a:prstGeom prst="rect">
            <a:avLst/>
          </a:prstGeom>
        </p:spPr>
      </p:pic>
    </p:spTree>
    <p:extLst>
      <p:ext uri="{BB962C8B-B14F-4D97-AF65-F5344CB8AC3E}">
        <p14:creationId xmlns:p14="http://schemas.microsoft.com/office/powerpoint/2010/main" val="27733344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a:xfrm>
            <a:off x="1" y="0"/>
            <a:ext cx="7498745"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a:off x="0" y="0"/>
            <a:ext cx="12192000" cy="6858000"/>
          </a:xfrm>
          <a:prstGeom prst="rect">
            <a:avLst/>
          </a:prstGeom>
          <a:solidFill>
            <a:schemeClr val="tx1">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6400" b="1" i="0">
                <a:solidFill>
                  <a:schemeClr val="bg1"/>
                </a:solidFill>
                <a:latin typeface="Arial"/>
                <a:cs typeface="Arial"/>
              </a:defRPr>
            </a:lvl1pPr>
          </a:lstStyle>
          <a:p>
            <a:r>
              <a:rPr lang="en-US"/>
              <a:t>THANK YOU</a:t>
            </a:r>
          </a:p>
        </p:txBody>
      </p:sp>
      <p:pic>
        <p:nvPicPr>
          <p:cNvPr id="17" name="Picture 16">
            <a:extLst>
              <a:ext uri="{FF2B5EF4-FFF2-40B4-BE49-F238E27FC236}">
                <a16:creationId xmlns:a16="http://schemas.microsoft.com/office/drawing/2014/main" id="{7AB6E563-577A-B74A-ABC8-63BCC800BAF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84544" y="1297835"/>
            <a:ext cx="4838109" cy="629423"/>
          </a:xfrm>
          <a:prstGeom prst="rect">
            <a:avLst/>
          </a:prstGeom>
        </p:spPr>
      </p:pic>
      <p:sp>
        <p:nvSpPr>
          <p:cNvPr id="5" name="Text Placeholder 4">
            <a:extLst>
              <a:ext uri="{FF2B5EF4-FFF2-40B4-BE49-F238E27FC236}">
                <a16:creationId xmlns:a16="http://schemas.microsoft.com/office/drawing/2014/main" id="{5F7D725E-A214-7248-8F23-A789A0FCC1BC}"/>
              </a:ext>
            </a:extLst>
          </p:cNvPr>
          <p:cNvSpPr>
            <a:spLocks noGrp="1"/>
          </p:cNvSpPr>
          <p:nvPr>
            <p:ph type="body" sz="quarter" idx="10" hasCustomPrompt="1"/>
          </p:nvPr>
        </p:nvSpPr>
        <p:spPr>
          <a:xfrm>
            <a:off x="861485" y="5882555"/>
            <a:ext cx="5285316" cy="839901"/>
          </a:xfrm>
          <a:prstGeom prst="rect">
            <a:avLst/>
          </a:prstGeom>
        </p:spPr>
        <p:txBody>
          <a:bodyPr/>
          <a:lstStyle>
            <a:lvl1pPr marL="0" indent="0">
              <a:buNone/>
              <a:defRPr sz="1600" b="0">
                <a:solidFill>
                  <a:schemeClr val="bg1"/>
                </a:solidFill>
              </a:defRPr>
            </a:lvl1pPr>
            <a:lvl2pPr marL="380974" indent="0">
              <a:buNone/>
              <a:defRPr>
                <a:solidFill>
                  <a:schemeClr val="bg1"/>
                </a:solidFill>
              </a:defRPr>
            </a:lvl2pPr>
            <a:lvl3pPr marL="761950" indent="0">
              <a:buNone/>
              <a:defRPr>
                <a:solidFill>
                  <a:schemeClr val="bg1"/>
                </a:solidFill>
              </a:defRPr>
            </a:lvl3pPr>
            <a:lvl4pPr marL="1142926" indent="0">
              <a:buNone/>
              <a:defRPr>
                <a:solidFill>
                  <a:schemeClr val="bg1"/>
                </a:solidFill>
              </a:defRPr>
            </a:lvl4pPr>
            <a:lvl5pPr marL="1523902" indent="0">
              <a:buNone/>
              <a:defRPr>
                <a:solidFill>
                  <a:schemeClr val="bg1"/>
                </a:solidFill>
              </a:defRPr>
            </a:lvl5pPr>
          </a:lstStyle>
          <a:p>
            <a:pPr lvl="0"/>
            <a:r>
              <a:rPr lang="en-US"/>
              <a:t>Contact Box 1: Click to edit.</a:t>
            </a:r>
          </a:p>
        </p:txBody>
      </p:sp>
      <p:sp>
        <p:nvSpPr>
          <p:cNvPr id="7" name="Text Placeholder 6">
            <a:extLst>
              <a:ext uri="{FF2B5EF4-FFF2-40B4-BE49-F238E27FC236}">
                <a16:creationId xmlns:a16="http://schemas.microsoft.com/office/drawing/2014/main" id="{37310B65-82E9-F142-BA6B-116D4401C56E}"/>
              </a:ext>
            </a:extLst>
          </p:cNvPr>
          <p:cNvSpPr>
            <a:spLocks noGrp="1"/>
          </p:cNvSpPr>
          <p:nvPr>
            <p:ph type="body" sz="quarter" idx="11" hasCustomPrompt="1"/>
          </p:nvPr>
        </p:nvSpPr>
        <p:spPr>
          <a:xfrm>
            <a:off x="6604000" y="5882218"/>
            <a:ext cx="5588000" cy="840316"/>
          </a:xfrm>
          <a:prstGeom prst="rect">
            <a:avLst/>
          </a:prstGeom>
        </p:spPr>
        <p:txBody>
          <a:bodyPr/>
          <a:lstStyle>
            <a:lvl1pPr marL="0" indent="0">
              <a:buNone/>
              <a:defRPr sz="1600">
                <a:solidFill>
                  <a:schemeClr val="bg1">
                    <a:lumMod val="95000"/>
                  </a:schemeClr>
                </a:solidFill>
              </a:defRPr>
            </a:lvl1pPr>
          </a:lstStyle>
          <a:p>
            <a:pPr lvl="0"/>
            <a:r>
              <a:rPr lang="en-US"/>
              <a:t>Contact Box 2: Click to edit.</a:t>
            </a:r>
          </a:p>
        </p:txBody>
      </p:sp>
    </p:spTree>
    <p:extLst>
      <p:ext uri="{BB962C8B-B14F-4D97-AF65-F5344CB8AC3E}">
        <p14:creationId xmlns:p14="http://schemas.microsoft.com/office/powerpoint/2010/main" val="27006647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rcRect/>
          <a:stretch/>
        </p:blipFill>
        <p:spPr>
          <a:xfrm flipH="1">
            <a:off x="0" y="1"/>
            <a:ext cx="12191997"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a:xfrm flipH="1">
            <a:off x="-3" y="1"/>
            <a:ext cx="12192003"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flipH="1">
            <a:off x="-1" y="1"/>
            <a:ext cx="12191999" cy="6858000"/>
          </a:xfrm>
          <a:prstGeom prst="rect">
            <a:avLst/>
          </a:prstGeom>
          <a:solidFill>
            <a:schemeClr val="bg1">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888238"/>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tx1">
                    <a:lumMod val="75000"/>
                  </a:schemeClr>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797149"/>
            <a:ext cx="12192000" cy="1091089"/>
          </a:xfrm>
          <a:prstGeom prst="rect">
            <a:avLst/>
          </a:prstGeom>
          <a:solidFill>
            <a:schemeClr val="tx1">
              <a:lumMod val="40000"/>
              <a:lumOff val="60000"/>
              <a:alpha val="90000"/>
            </a:schemeClr>
          </a:solidFill>
        </p:spPr>
        <p:txBody>
          <a:bodyPr lIns="731520" tIns="228600" rIns="457200" anchor="b" anchorCtr="0"/>
          <a:lstStyle>
            <a:lvl1pPr algn="l">
              <a:defRPr sz="3000" b="1" i="0">
                <a:solidFill>
                  <a:schemeClr val="tx1">
                    <a:lumMod val="75000"/>
                  </a:schemeClr>
                </a:solidFill>
                <a:latin typeface="Arial"/>
                <a:cs typeface="Arial"/>
              </a:defRPr>
            </a:lvl1pPr>
          </a:lstStyle>
          <a:p>
            <a:r>
              <a:rPr lang="en-US"/>
              <a:t>CLICK TO EDIT MASTER TITLE STYLE</a:t>
            </a:r>
          </a:p>
        </p:txBody>
      </p:sp>
      <p:pic>
        <p:nvPicPr>
          <p:cNvPr id="17" name="Picture 16">
            <a:extLst>
              <a:ext uri="{FF2B5EF4-FFF2-40B4-BE49-F238E27FC236}">
                <a16:creationId xmlns:a16="http://schemas.microsoft.com/office/drawing/2014/main" id="{54C1CA35-A7BA-294A-922A-4B49E3AD7D7B}"/>
              </a:ext>
            </a:extLst>
          </p:cNvPr>
          <p:cNvPicPr>
            <a:picLocks noChangeAspect="1"/>
          </p:cNvPicPr>
          <p:nvPr userDrawn="1"/>
        </p:nvPicPr>
        <p:blipFill>
          <a:blip r:embed="rId6"/>
          <a:stretch>
            <a:fillRect/>
          </a:stretch>
        </p:blipFill>
        <p:spPr>
          <a:xfrm>
            <a:off x="984544" y="1292215"/>
            <a:ext cx="4838109" cy="640664"/>
          </a:xfrm>
          <a:prstGeom prst="rect">
            <a:avLst/>
          </a:prstGeom>
        </p:spPr>
      </p:pic>
    </p:spTree>
    <p:extLst>
      <p:ext uri="{BB962C8B-B14F-4D97-AF65-F5344CB8AC3E}">
        <p14:creationId xmlns:p14="http://schemas.microsoft.com/office/powerpoint/2010/main" val="36899707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F7892D-1379-8E40-A890-C2D5CD01F0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1620500" cy="6858000"/>
          </a:xfrm>
          <a:prstGeom prst="rect">
            <a:avLst/>
          </a:prstGeom>
        </p:spPr>
      </p:pic>
      <p:pic>
        <p:nvPicPr>
          <p:cNvPr id="5" name="Picture 4">
            <a:extLst>
              <a:ext uri="{FF2B5EF4-FFF2-40B4-BE49-F238E27FC236}">
                <a16:creationId xmlns:a16="http://schemas.microsoft.com/office/drawing/2014/main" id="{FE58780D-26E7-3443-8EB8-8C74174ABB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A9E8F661-19C9-7B42-8DB2-3F9DE1E8FF26}"/>
              </a:ext>
            </a:extLst>
          </p:cNvPr>
          <p:cNvSpPr>
            <a:spLocks noGrp="1"/>
          </p:cNvSpPr>
          <p:nvPr>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3" name="Title 1">
            <a:extLst>
              <a:ext uri="{FF2B5EF4-FFF2-40B4-BE49-F238E27FC236}">
                <a16:creationId xmlns:a16="http://schemas.microsoft.com/office/drawing/2014/main" id="{9BE7CB41-2595-404F-9446-D5F63F0770A0}"/>
              </a:ext>
            </a:extLst>
          </p:cNvPr>
          <p:cNvSpPr>
            <a:spLocks noGrp="1"/>
          </p:cNvSpPr>
          <p:nvPr>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3000" b="1" i="0">
                <a:solidFill>
                  <a:schemeClr val="bg1"/>
                </a:solidFill>
                <a:latin typeface="Arial"/>
                <a:cs typeface="Arial"/>
              </a:defRPr>
            </a:lvl1pPr>
          </a:lstStyle>
          <a:p>
            <a:r>
              <a:rPr lang="en-US"/>
              <a:t>CLICK TO EDIT MASTER TITLE STYLE</a:t>
            </a:r>
          </a:p>
        </p:txBody>
      </p:sp>
      <p:pic>
        <p:nvPicPr>
          <p:cNvPr id="6" name="Picture 5">
            <a:extLst>
              <a:ext uri="{FF2B5EF4-FFF2-40B4-BE49-F238E27FC236}">
                <a16:creationId xmlns:a16="http://schemas.microsoft.com/office/drawing/2014/main" id="{B6C2F820-E16A-DC4A-BD57-2B02ACD697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Tree>
    <p:extLst>
      <p:ext uri="{BB962C8B-B14F-4D97-AF65-F5344CB8AC3E}">
        <p14:creationId xmlns:p14="http://schemas.microsoft.com/office/powerpoint/2010/main" val="15345478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reak Slide: Blue">
    <p:bg>
      <p:bgPr>
        <a:solidFill>
          <a:srgbClr val="044A5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C3E302-9180-A148-968C-926F482D82FD}"/>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281D9FE-68DD-104B-AFD3-4734DD06F3E2}"/>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9F67A599-1680-584F-8AEC-71390D2F1BB1}"/>
              </a:ext>
            </a:extLst>
          </p:cNvPr>
          <p:cNvCxnSpPr>
            <a:cxnSpLocks/>
          </p:cNvCxnSpPr>
          <p:nvPr userDrawn="1"/>
        </p:nvCxnSpPr>
        <p:spPr>
          <a:xfrm>
            <a:off x="0" y="4956845"/>
            <a:ext cx="4730496"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11EEC1C5-3509-3046-B676-507C563541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1" name="Subtitle 2">
            <a:extLst>
              <a:ext uri="{FF2B5EF4-FFF2-40B4-BE49-F238E27FC236}">
                <a16:creationId xmlns:a16="http://schemas.microsoft.com/office/drawing/2014/main" id="{6574E628-45E4-AF4E-AF39-718CAEE86E63}"/>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7204638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 Slide: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74F361-731A-A24B-A240-81B7C8AF9B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8B982D1-A799-0244-A101-5121D10090F7}"/>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8" name="Straight Connector 7">
            <a:extLst>
              <a:ext uri="{FF2B5EF4-FFF2-40B4-BE49-F238E27FC236}">
                <a16:creationId xmlns:a16="http://schemas.microsoft.com/office/drawing/2014/main" id="{DF52BBE0-108E-C44D-BFB9-C06553965C6D}"/>
              </a:ext>
            </a:extLst>
          </p:cNvPr>
          <p:cNvCxnSpPr/>
          <p:nvPr userDrawn="1"/>
        </p:nvCxnSpPr>
        <p:spPr>
          <a:xfrm>
            <a:off x="1" y="4956845"/>
            <a:ext cx="5486401"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B6D04014-BF19-3045-8E23-AEB8D678E9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8AD1234E-C8C4-F146-96E2-2C2C1526DCBB}"/>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27293248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reak Slide 2: Blue">
    <p:bg>
      <p:bgPr>
        <a:solidFill>
          <a:srgbClr val="044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1E4B48-20B2-7A41-A7A5-8B10AC74B915}"/>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90149"/>
          </a:xfrm>
          <a:prstGeom prst="rect">
            <a:avLst/>
          </a:prstGeom>
        </p:spPr>
      </p:pic>
      <p:sp>
        <p:nvSpPr>
          <p:cNvPr id="8" name="Title 1">
            <a:extLst>
              <a:ext uri="{FF2B5EF4-FFF2-40B4-BE49-F238E27FC236}">
                <a16:creationId xmlns:a16="http://schemas.microsoft.com/office/drawing/2014/main" id="{D281D9FE-68DD-104B-AFD3-4734DD06F3E2}"/>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9F67A599-1680-584F-8AEC-71390D2F1BB1}"/>
              </a:ext>
            </a:extLst>
          </p:cNvPr>
          <p:cNvCxnSpPr/>
          <p:nvPr userDrawn="1"/>
        </p:nvCxnSpPr>
        <p:spPr>
          <a:xfrm>
            <a:off x="1" y="4956845"/>
            <a:ext cx="5486401"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124330EF-6ED8-5248-B0B9-B2E3CA031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C4ED1535-7EC8-1643-91F0-B1ECCC301118}"/>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31693425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Break Slide 2: Blue">
    <p:bg>
      <p:bgPr>
        <a:solidFill>
          <a:srgbClr val="044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1E4B48-20B2-7A41-A7A5-8B10AC74B915}"/>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90149"/>
          </a:xfrm>
          <a:prstGeom prst="rect">
            <a:avLst/>
          </a:prstGeom>
        </p:spPr>
      </p:pic>
      <p:pic>
        <p:nvPicPr>
          <p:cNvPr id="7" name="Picture 6">
            <a:extLst>
              <a:ext uri="{FF2B5EF4-FFF2-40B4-BE49-F238E27FC236}">
                <a16:creationId xmlns:a16="http://schemas.microsoft.com/office/drawing/2014/main" id="{124330EF-6ED8-5248-B0B9-B2E3CA031F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pic>
        <p:nvPicPr>
          <p:cNvPr id="11" name="Picture 10">
            <a:extLst>
              <a:ext uri="{FF2B5EF4-FFF2-40B4-BE49-F238E27FC236}">
                <a16:creationId xmlns:a16="http://schemas.microsoft.com/office/drawing/2014/main" id="{CE691935-8A04-8543-ABFA-0D25935921E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33188" y="1099802"/>
            <a:ext cx="7814907" cy="5299484"/>
          </a:xfrm>
          <a:prstGeom prst="rect">
            <a:avLst/>
          </a:prstGeom>
        </p:spPr>
      </p:pic>
      <p:sp>
        <p:nvSpPr>
          <p:cNvPr id="12" name="Title 1">
            <a:extLst>
              <a:ext uri="{FF2B5EF4-FFF2-40B4-BE49-F238E27FC236}">
                <a16:creationId xmlns:a16="http://schemas.microsoft.com/office/drawing/2014/main" id="{DD637229-4B3B-7E46-B53F-DD68896B8998}"/>
              </a:ext>
            </a:extLst>
          </p:cNvPr>
          <p:cNvSpPr>
            <a:spLocks noGrp="1"/>
          </p:cNvSpPr>
          <p:nvPr>
            <p:ph type="title" hasCustomPrompt="1"/>
          </p:nvPr>
        </p:nvSpPr>
        <p:spPr>
          <a:xfrm>
            <a:off x="3578303" y="1457040"/>
            <a:ext cx="5491356" cy="756277"/>
          </a:xfrm>
          <a:prstGeom prst="rect">
            <a:avLst/>
          </a:prstGeom>
        </p:spPr>
        <p:txBody>
          <a:bodyPr anchor="ctr" anchorCtr="0"/>
          <a:lstStyle>
            <a:lvl1pPr algn="ctr">
              <a:lnSpc>
                <a:spcPct val="100000"/>
              </a:lnSpc>
              <a:defRPr sz="2400" b="1">
                <a:solidFill>
                  <a:schemeClr val="bg1"/>
                </a:solidFill>
              </a:defRPr>
            </a:lvl1pPr>
          </a:lstStyle>
          <a:p>
            <a:r>
              <a:rPr lang="en-US"/>
              <a:t>CHOOSE QUOTE/TESTIMONIAL</a:t>
            </a:r>
          </a:p>
        </p:txBody>
      </p:sp>
      <p:cxnSp>
        <p:nvCxnSpPr>
          <p:cNvPr id="14" name="Straight Connector 13">
            <a:extLst>
              <a:ext uri="{FF2B5EF4-FFF2-40B4-BE49-F238E27FC236}">
                <a16:creationId xmlns:a16="http://schemas.microsoft.com/office/drawing/2014/main" id="{E5DACAEF-7BA5-6B43-849E-8F8B393D8AEE}"/>
              </a:ext>
            </a:extLst>
          </p:cNvPr>
          <p:cNvCxnSpPr>
            <a:cxnSpLocks/>
          </p:cNvCxnSpPr>
          <p:nvPr userDrawn="1"/>
        </p:nvCxnSpPr>
        <p:spPr>
          <a:xfrm flipH="1">
            <a:off x="2661946" y="2349987"/>
            <a:ext cx="6942972" cy="0"/>
          </a:xfrm>
          <a:prstGeom prst="line">
            <a:avLst/>
          </a:prstGeom>
          <a:ln>
            <a:solidFill>
              <a:schemeClr val="bg1">
                <a:lumMod val="8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0AED4166-83AE-884D-B05D-5D5902CF27F5}"/>
              </a:ext>
            </a:extLst>
          </p:cNvPr>
          <p:cNvSpPr>
            <a:spLocks noGrp="1"/>
          </p:cNvSpPr>
          <p:nvPr>
            <p:ph type="body" sz="quarter" idx="11"/>
          </p:nvPr>
        </p:nvSpPr>
        <p:spPr>
          <a:xfrm>
            <a:off x="3045884" y="2468035"/>
            <a:ext cx="6479736" cy="2091576"/>
          </a:xfrm>
          <a:prstGeom prst="rect">
            <a:avLst/>
          </a:prstGeom>
        </p:spPr>
        <p:txBody>
          <a:bodyPr/>
          <a:lstStyle>
            <a:lvl1pPr marL="0" indent="0">
              <a:buNone/>
              <a:defRPr sz="2400">
                <a:solidFill>
                  <a:schemeClr val="bg1"/>
                </a:solidFill>
              </a:defRPr>
            </a:lvl1pPr>
            <a:lvl2pPr marL="380974" indent="0">
              <a:buNone/>
              <a:defRPr>
                <a:solidFill>
                  <a:schemeClr val="bg1"/>
                </a:solidFill>
              </a:defRPr>
            </a:lvl2pPr>
            <a:lvl3pPr marL="761950" indent="0">
              <a:buNone/>
              <a:defRPr>
                <a:solidFill>
                  <a:schemeClr val="bg1"/>
                </a:solidFill>
              </a:defRPr>
            </a:lvl3pPr>
            <a:lvl4pPr marL="1142926" indent="0">
              <a:buNone/>
              <a:defRPr>
                <a:solidFill>
                  <a:schemeClr val="bg1"/>
                </a:solidFill>
              </a:defRPr>
            </a:lvl4pPr>
            <a:lvl5pPr marL="1523902" indent="0">
              <a:buNone/>
              <a:defRPr>
                <a:solidFill>
                  <a:schemeClr val="bg1"/>
                </a:solidFill>
              </a:defRPr>
            </a:lvl5pPr>
          </a:lstStyle>
          <a:p>
            <a:pPr lvl="0"/>
            <a:r>
              <a:rPr lang="en-US"/>
              <a:t>Edit Master text styles</a:t>
            </a:r>
          </a:p>
        </p:txBody>
      </p:sp>
      <p:sp>
        <p:nvSpPr>
          <p:cNvPr id="17" name="Text Placeholder 16">
            <a:extLst>
              <a:ext uri="{FF2B5EF4-FFF2-40B4-BE49-F238E27FC236}">
                <a16:creationId xmlns:a16="http://schemas.microsoft.com/office/drawing/2014/main" id="{E0B22DBB-74F2-D14D-8EA4-4D86A450670A}"/>
              </a:ext>
            </a:extLst>
          </p:cNvPr>
          <p:cNvSpPr>
            <a:spLocks noGrp="1"/>
          </p:cNvSpPr>
          <p:nvPr>
            <p:ph type="body" sz="quarter" idx="12"/>
          </p:nvPr>
        </p:nvSpPr>
        <p:spPr>
          <a:xfrm>
            <a:off x="3045884" y="4677658"/>
            <a:ext cx="5537200" cy="505884"/>
          </a:xfrm>
          <a:prstGeom prst="rect">
            <a:avLst/>
          </a:prstGeom>
        </p:spPr>
        <p:txBody>
          <a:bodyPr anchor="ctr"/>
          <a:lstStyle>
            <a:lvl1pPr marL="0" indent="0" algn="r">
              <a:buNone/>
              <a:defRPr sz="1333" i="1">
                <a:solidFill>
                  <a:schemeClr val="bg1"/>
                </a:solidFill>
              </a:defRPr>
            </a:lvl1pPr>
            <a:lvl2pPr marL="380974" indent="0">
              <a:buNone/>
              <a:defRPr sz="1333"/>
            </a:lvl2pPr>
            <a:lvl3pPr marL="761950" indent="0">
              <a:buNone/>
              <a:defRPr sz="1333"/>
            </a:lvl3pPr>
            <a:lvl4pPr marL="1142926" indent="0">
              <a:buNone/>
              <a:defRPr sz="1333"/>
            </a:lvl4pPr>
            <a:lvl5pPr marL="1523902" indent="0">
              <a:buNone/>
              <a:defRPr sz="1333"/>
            </a:lvl5pPr>
          </a:lstStyle>
          <a:p>
            <a:pPr lvl="0"/>
            <a:r>
              <a:rPr lang="en-US"/>
              <a:t>Edit Master text styles</a:t>
            </a:r>
          </a:p>
        </p:txBody>
      </p:sp>
    </p:spTree>
    <p:extLst>
      <p:ext uri="{BB962C8B-B14F-4D97-AF65-F5344CB8AC3E}">
        <p14:creationId xmlns:p14="http://schemas.microsoft.com/office/powerpoint/2010/main" val="23581516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reak Slide 2: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E31778-71D7-7049-BC9C-F76A31193B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90149"/>
          </a:xfrm>
          <a:prstGeom prst="rect">
            <a:avLst/>
          </a:prstGeom>
        </p:spPr>
      </p:pic>
      <p:sp>
        <p:nvSpPr>
          <p:cNvPr id="8" name="Title 1">
            <a:extLst>
              <a:ext uri="{FF2B5EF4-FFF2-40B4-BE49-F238E27FC236}">
                <a16:creationId xmlns:a16="http://schemas.microsoft.com/office/drawing/2014/main" id="{04552494-6CF5-8842-AC43-E5E6BFC64F93}"/>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11A9977C-00CC-754D-AAD8-00F407D336C2}"/>
              </a:ext>
            </a:extLst>
          </p:cNvPr>
          <p:cNvCxnSpPr/>
          <p:nvPr userDrawn="1"/>
        </p:nvCxnSpPr>
        <p:spPr>
          <a:xfrm>
            <a:off x="1" y="4956845"/>
            <a:ext cx="5486401"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D38E247B-2FB1-674E-A3B5-83119D85FD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3C1E5A8A-B722-1740-A932-8C6058704E04}"/>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216441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umn-circleimages">
    <p:bg>
      <p:bgPr>
        <a:solidFill>
          <a:srgbClr val="FFFFFF"/>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85140" y="438027"/>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B6AD3B0-271E-DE48-BA7C-DB56408786CC}"/>
              </a:ext>
            </a:extLst>
          </p:cNvPr>
          <p:cNvSpPr>
            <a:spLocks noGrp="1"/>
          </p:cNvSpPr>
          <p:nvPr>
            <p:ph type="title"/>
          </p:nvPr>
        </p:nvSpPr>
        <p:spPr>
          <a:xfrm>
            <a:off x="784412" y="620746"/>
            <a:ext cx="10515600" cy="1325563"/>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0B09108C-DABB-6E44-A5AF-F3E19F6C3C33}"/>
              </a:ext>
            </a:extLst>
          </p:cNvPr>
          <p:cNvSpPr>
            <a:spLocks noGrp="1" noChangeAspect="1"/>
          </p:cNvSpPr>
          <p:nvPr>
            <p:ph type="pic" sz="quarter" idx="15"/>
          </p:nvPr>
        </p:nvSpPr>
        <p:spPr>
          <a:xfrm>
            <a:off x="1708275" y="2308161"/>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5" name="Picture Placeholder 3">
            <a:extLst>
              <a:ext uri="{FF2B5EF4-FFF2-40B4-BE49-F238E27FC236}">
                <a16:creationId xmlns:a16="http://schemas.microsoft.com/office/drawing/2014/main" id="{0D3BBD19-DBDA-074B-9A55-6318900ABB34}"/>
              </a:ext>
            </a:extLst>
          </p:cNvPr>
          <p:cNvSpPr>
            <a:spLocks noGrp="1" noChangeAspect="1"/>
          </p:cNvSpPr>
          <p:nvPr>
            <p:ph type="pic" sz="quarter" idx="18"/>
          </p:nvPr>
        </p:nvSpPr>
        <p:spPr>
          <a:xfrm>
            <a:off x="5048194" y="230816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6" name="Picture Placeholder 3">
            <a:extLst>
              <a:ext uri="{FF2B5EF4-FFF2-40B4-BE49-F238E27FC236}">
                <a16:creationId xmlns:a16="http://schemas.microsoft.com/office/drawing/2014/main" id="{4ED7008D-2C39-984F-93C3-967778FC2F47}"/>
              </a:ext>
            </a:extLst>
          </p:cNvPr>
          <p:cNvSpPr>
            <a:spLocks noGrp="1" noChangeAspect="1"/>
          </p:cNvSpPr>
          <p:nvPr>
            <p:ph type="pic" sz="quarter" idx="19"/>
          </p:nvPr>
        </p:nvSpPr>
        <p:spPr>
          <a:xfrm>
            <a:off x="8388113" y="230816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4" name="Text Placeholder 3">
            <a:extLst>
              <a:ext uri="{FF2B5EF4-FFF2-40B4-BE49-F238E27FC236}">
                <a16:creationId xmlns:a16="http://schemas.microsoft.com/office/drawing/2014/main" id="{FA40F8D4-7FAF-CB43-B92C-7A3738876495}"/>
              </a:ext>
            </a:extLst>
          </p:cNvPr>
          <p:cNvSpPr>
            <a:spLocks noGrp="1"/>
          </p:cNvSpPr>
          <p:nvPr>
            <p:ph type="body" sz="quarter" idx="20"/>
          </p:nvPr>
        </p:nvSpPr>
        <p:spPr>
          <a:xfrm>
            <a:off x="1335088" y="4572000"/>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14653784-497A-4A4C-BBFB-F10D9552C734}"/>
              </a:ext>
            </a:extLst>
          </p:cNvPr>
          <p:cNvSpPr>
            <a:spLocks noGrp="1"/>
          </p:cNvSpPr>
          <p:nvPr>
            <p:ph type="body" sz="quarter" idx="21"/>
          </p:nvPr>
        </p:nvSpPr>
        <p:spPr>
          <a:xfrm>
            <a:off x="4771971" y="4572000"/>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1E7268F2-31B8-4547-9AED-8E4F07EA8096}"/>
              </a:ext>
            </a:extLst>
          </p:cNvPr>
          <p:cNvSpPr>
            <a:spLocks noGrp="1"/>
          </p:cNvSpPr>
          <p:nvPr>
            <p:ph type="body" sz="quarter" idx="22"/>
          </p:nvPr>
        </p:nvSpPr>
        <p:spPr>
          <a:xfrm>
            <a:off x="8198344" y="4572000"/>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64263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aturation sat="0"/>
                    </a14:imgEffect>
                    <a14:imgEffect>
                      <a14:brightnessContrast bright="6000"/>
                    </a14:imgEffect>
                  </a14:imgLayer>
                </a14:imgProps>
              </a:ext>
              <a:ext uri="{28A0092B-C50C-407E-A947-70E740481C1C}">
                <a14:useLocalDpi xmlns:a14="http://schemas.microsoft.com/office/drawing/2010/main"/>
              </a:ext>
            </a:extLst>
          </a:blip>
          <a:srcRect/>
          <a:stretch/>
        </p:blipFill>
        <p:spPr>
          <a:xfrm>
            <a:off x="1" y="0"/>
            <a:ext cx="7498745"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a:off x="0" y="0"/>
            <a:ext cx="12192000" cy="6858000"/>
          </a:xfrm>
          <a:prstGeom prst="rect">
            <a:avLst/>
          </a:prstGeom>
          <a:solidFill>
            <a:schemeClr val="tx1">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6400" b="1" i="0">
                <a:solidFill>
                  <a:schemeClr val="bg1"/>
                </a:solidFill>
                <a:latin typeface="Arial"/>
                <a:cs typeface="Arial"/>
              </a:defRPr>
            </a:lvl1pPr>
          </a:lstStyle>
          <a:p>
            <a:r>
              <a:rPr lang="en-US"/>
              <a:t>THANK YOU</a:t>
            </a:r>
          </a:p>
        </p:txBody>
      </p:sp>
      <p:pic>
        <p:nvPicPr>
          <p:cNvPr id="17" name="Picture 16">
            <a:extLst>
              <a:ext uri="{FF2B5EF4-FFF2-40B4-BE49-F238E27FC236}">
                <a16:creationId xmlns:a16="http://schemas.microsoft.com/office/drawing/2014/main" id="{7AB6E563-577A-B74A-ABC8-63BCC800BAF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84544" y="1297835"/>
            <a:ext cx="4838109" cy="629423"/>
          </a:xfrm>
          <a:prstGeom prst="rect">
            <a:avLst/>
          </a:prstGeom>
        </p:spPr>
      </p:pic>
      <p:sp>
        <p:nvSpPr>
          <p:cNvPr id="5" name="Text Placeholder 4">
            <a:extLst>
              <a:ext uri="{FF2B5EF4-FFF2-40B4-BE49-F238E27FC236}">
                <a16:creationId xmlns:a16="http://schemas.microsoft.com/office/drawing/2014/main" id="{5F7D725E-A214-7248-8F23-A789A0FCC1BC}"/>
              </a:ext>
            </a:extLst>
          </p:cNvPr>
          <p:cNvSpPr>
            <a:spLocks noGrp="1"/>
          </p:cNvSpPr>
          <p:nvPr>
            <p:ph type="body" sz="quarter" idx="10" hasCustomPrompt="1"/>
          </p:nvPr>
        </p:nvSpPr>
        <p:spPr>
          <a:xfrm>
            <a:off x="861485" y="5882555"/>
            <a:ext cx="5285316" cy="839901"/>
          </a:xfrm>
          <a:prstGeom prst="rect">
            <a:avLst/>
          </a:prstGeom>
        </p:spPr>
        <p:txBody>
          <a:bodyPr/>
          <a:lstStyle>
            <a:lvl1pPr marL="0" indent="0">
              <a:buNone/>
              <a:defRPr sz="1600" b="0">
                <a:solidFill>
                  <a:schemeClr val="bg1"/>
                </a:solidFill>
              </a:defRPr>
            </a:lvl1pPr>
            <a:lvl2pPr marL="380974" indent="0">
              <a:buNone/>
              <a:defRPr>
                <a:solidFill>
                  <a:schemeClr val="bg1"/>
                </a:solidFill>
              </a:defRPr>
            </a:lvl2pPr>
            <a:lvl3pPr marL="761950" indent="0">
              <a:buNone/>
              <a:defRPr>
                <a:solidFill>
                  <a:schemeClr val="bg1"/>
                </a:solidFill>
              </a:defRPr>
            </a:lvl3pPr>
            <a:lvl4pPr marL="1142926" indent="0">
              <a:buNone/>
              <a:defRPr>
                <a:solidFill>
                  <a:schemeClr val="bg1"/>
                </a:solidFill>
              </a:defRPr>
            </a:lvl4pPr>
            <a:lvl5pPr marL="1523902" indent="0">
              <a:buNone/>
              <a:defRPr>
                <a:solidFill>
                  <a:schemeClr val="bg1"/>
                </a:solidFill>
              </a:defRPr>
            </a:lvl5pPr>
          </a:lstStyle>
          <a:p>
            <a:pPr lvl="0"/>
            <a:r>
              <a:rPr lang="en-US"/>
              <a:t>Contact Box 1: Click to edit.</a:t>
            </a:r>
          </a:p>
        </p:txBody>
      </p:sp>
      <p:sp>
        <p:nvSpPr>
          <p:cNvPr id="7" name="Text Placeholder 6">
            <a:extLst>
              <a:ext uri="{FF2B5EF4-FFF2-40B4-BE49-F238E27FC236}">
                <a16:creationId xmlns:a16="http://schemas.microsoft.com/office/drawing/2014/main" id="{37310B65-82E9-F142-BA6B-116D4401C56E}"/>
              </a:ext>
            </a:extLst>
          </p:cNvPr>
          <p:cNvSpPr>
            <a:spLocks noGrp="1"/>
          </p:cNvSpPr>
          <p:nvPr>
            <p:ph type="body" sz="quarter" idx="11" hasCustomPrompt="1"/>
          </p:nvPr>
        </p:nvSpPr>
        <p:spPr>
          <a:xfrm>
            <a:off x="6604000" y="5882218"/>
            <a:ext cx="5588000" cy="840316"/>
          </a:xfrm>
          <a:prstGeom prst="rect">
            <a:avLst/>
          </a:prstGeom>
        </p:spPr>
        <p:txBody>
          <a:bodyPr/>
          <a:lstStyle>
            <a:lvl1pPr marL="0" indent="0">
              <a:buNone/>
              <a:defRPr sz="1600">
                <a:solidFill>
                  <a:schemeClr val="bg1">
                    <a:lumMod val="95000"/>
                  </a:schemeClr>
                </a:solidFill>
              </a:defRPr>
            </a:lvl1pPr>
          </a:lstStyle>
          <a:p>
            <a:pPr lvl="0"/>
            <a:r>
              <a:rPr lang="en-US"/>
              <a:t>Contact Box 2: Click to edit.</a:t>
            </a:r>
          </a:p>
        </p:txBody>
      </p:sp>
    </p:spTree>
    <p:extLst>
      <p:ext uri="{BB962C8B-B14F-4D97-AF65-F5344CB8AC3E}">
        <p14:creationId xmlns:p14="http://schemas.microsoft.com/office/powerpoint/2010/main" val="3697938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 3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E61A4B-A81F-264A-B094-69C284B1BDBA}"/>
              </a:ext>
            </a:extLst>
          </p:cNvPr>
          <p:cNvSpPr/>
          <p:nvPr userDrawn="1"/>
        </p:nvSpPr>
        <p:spPr>
          <a:xfrm>
            <a:off x="8279282" y="-1"/>
            <a:ext cx="3899647" cy="68580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1915F09F-598B-EE4C-BA25-610AF50E45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4" name="Title 1"/>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AGENDA TITLE</a:t>
            </a:r>
          </a:p>
        </p:txBody>
      </p:sp>
      <p:sp>
        <p:nvSpPr>
          <p:cNvPr id="6" name="Text Placeholder 2"/>
          <p:cNvSpPr>
            <a:spLocks noGrp="1"/>
          </p:cNvSpPr>
          <p:nvPr>
            <p:ph idx="1" hasCustomPrompt="1"/>
          </p:nvPr>
        </p:nvSpPr>
        <p:spPr>
          <a:xfrm>
            <a:off x="279413" y="1600201"/>
            <a:ext cx="3829860"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A30DCEA-8BB5-2C46-B4F0-41CCFBE056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5" name="Text Placeholder 4">
            <a:extLst>
              <a:ext uri="{FF2B5EF4-FFF2-40B4-BE49-F238E27FC236}">
                <a16:creationId xmlns:a16="http://schemas.microsoft.com/office/drawing/2014/main" id="{DEC61643-210D-4345-8F8F-319D221B54B5}"/>
              </a:ext>
            </a:extLst>
          </p:cNvPr>
          <p:cNvSpPr>
            <a:spLocks noGrp="1"/>
          </p:cNvSpPr>
          <p:nvPr>
            <p:ph type="body" sz="quarter" idx="10"/>
          </p:nvPr>
        </p:nvSpPr>
        <p:spPr>
          <a:xfrm>
            <a:off x="848360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733">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BFC266B-8D38-D644-9EB6-CA52AC802DF7}"/>
              </a:ext>
            </a:extLst>
          </p:cNvPr>
          <p:cNvSpPr>
            <a:spLocks noGrp="1"/>
          </p:cNvSpPr>
          <p:nvPr>
            <p:ph type="body" sz="quarter" idx="11" hasCustomPrompt="1"/>
          </p:nvPr>
        </p:nvSpPr>
        <p:spPr>
          <a:xfrm>
            <a:off x="848360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sp>
        <p:nvSpPr>
          <p:cNvPr id="14" name="Text Placeholder 2">
            <a:extLst>
              <a:ext uri="{FF2B5EF4-FFF2-40B4-BE49-F238E27FC236}">
                <a16:creationId xmlns:a16="http://schemas.microsoft.com/office/drawing/2014/main" id="{431C3132-8FA8-D646-974B-19D7B9B9A81D}"/>
              </a:ext>
            </a:extLst>
          </p:cNvPr>
          <p:cNvSpPr>
            <a:spLocks noGrp="1"/>
          </p:cNvSpPr>
          <p:nvPr>
            <p:ph idx="12" hasCustomPrompt="1"/>
          </p:nvPr>
        </p:nvSpPr>
        <p:spPr>
          <a:xfrm>
            <a:off x="4249094" y="1600201"/>
            <a:ext cx="3890367"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581092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7C8EA7-B8D8-E947-9CC9-AAF3F3786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C36B1D0-3EFF-CE41-B88D-9336DC8989F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itle 1">
            <a:extLst>
              <a:ext uri="{FF2B5EF4-FFF2-40B4-BE49-F238E27FC236}">
                <a16:creationId xmlns:a16="http://schemas.microsoft.com/office/drawing/2014/main" id="{99E68261-BE75-2442-AD50-2EF01AC68D84}"/>
              </a:ext>
            </a:extLst>
          </p:cNvPr>
          <p:cNvSpPr>
            <a:spLocks noGrp="1"/>
          </p:cNvSpPr>
          <p:nvPr>
            <p:ph type="title" hasCustomPrompt="1"/>
          </p:nvPr>
        </p:nvSpPr>
        <p:spPr>
          <a:xfrm>
            <a:off x="282356" y="274639"/>
            <a:ext cx="11302989"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15" name="Text Placeholder 2">
            <a:extLst>
              <a:ext uri="{FF2B5EF4-FFF2-40B4-BE49-F238E27FC236}">
                <a16:creationId xmlns:a16="http://schemas.microsoft.com/office/drawing/2014/main" id="{B3E11FC3-711A-E740-B7AC-28FAFD8E77C9}"/>
              </a:ext>
            </a:extLst>
          </p:cNvPr>
          <p:cNvSpPr>
            <a:spLocks noGrp="1"/>
          </p:cNvSpPr>
          <p:nvPr>
            <p:ph idx="1" hasCustomPrompt="1"/>
          </p:nvPr>
        </p:nvSpPr>
        <p:spPr>
          <a:xfrm>
            <a:off x="279411" y="1600201"/>
            <a:ext cx="11302989" cy="4525964"/>
          </a:xfrm>
          <a:prstGeom prst="rect">
            <a:avLst/>
          </a:prstGeom>
        </p:spPr>
        <p:txBody>
          <a:bodyPr vert="horz" lIns="91440" tIns="45720" rIns="91440" bIns="45720" rtlCol="0">
            <a:normAutofit/>
          </a:bodyPr>
          <a:lstStyle>
            <a:lvl1pPr marL="380990" indent="-380990">
              <a:buClr>
                <a:srgbClr val="D7222A"/>
              </a:buClr>
              <a:buFont typeface="Arial" panose="020B0604020202020204" pitchFamily="34" charset="0"/>
              <a:buChar char="•"/>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185161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Full P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C36B1D0-3EFF-CE41-B88D-9336DC8989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itle 1">
            <a:extLst>
              <a:ext uri="{FF2B5EF4-FFF2-40B4-BE49-F238E27FC236}">
                <a16:creationId xmlns:a16="http://schemas.microsoft.com/office/drawing/2014/main" id="{99E68261-BE75-2442-AD50-2EF01AC68D84}"/>
              </a:ext>
            </a:extLst>
          </p:cNvPr>
          <p:cNvSpPr>
            <a:spLocks noGrp="1"/>
          </p:cNvSpPr>
          <p:nvPr>
            <p:ph type="title" hasCustomPrompt="1"/>
          </p:nvPr>
        </p:nvSpPr>
        <p:spPr>
          <a:xfrm>
            <a:off x="282356" y="274639"/>
            <a:ext cx="11302989"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Tree>
    <p:extLst>
      <p:ext uri="{BB962C8B-B14F-4D97-AF65-F5344CB8AC3E}">
        <p14:creationId xmlns:p14="http://schemas.microsoft.com/office/powerpoint/2010/main" val="16722751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C25B8A-23FE-0745-B791-8D2CC41E41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26915" y="436507"/>
            <a:ext cx="9350215" cy="6340615"/>
          </a:xfrm>
          <a:prstGeom prst="rect">
            <a:avLst/>
          </a:prstGeom>
        </p:spPr>
      </p:pic>
      <p:pic>
        <p:nvPicPr>
          <p:cNvPr id="12" name="Picture 11">
            <a:extLst>
              <a:ext uri="{FF2B5EF4-FFF2-40B4-BE49-F238E27FC236}">
                <a16:creationId xmlns:a16="http://schemas.microsoft.com/office/drawing/2014/main" id="{037C8EA7-B8D8-E947-9CC9-AAF3F37860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C36B1D0-3EFF-CE41-B88D-9336DC8989F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itle 1">
            <a:extLst>
              <a:ext uri="{FF2B5EF4-FFF2-40B4-BE49-F238E27FC236}">
                <a16:creationId xmlns:a16="http://schemas.microsoft.com/office/drawing/2014/main" id="{99E68261-BE75-2442-AD50-2EF01AC68D84}"/>
              </a:ext>
            </a:extLst>
          </p:cNvPr>
          <p:cNvSpPr>
            <a:spLocks noGrp="1"/>
          </p:cNvSpPr>
          <p:nvPr>
            <p:ph type="title" hasCustomPrompt="1"/>
          </p:nvPr>
        </p:nvSpPr>
        <p:spPr>
          <a:xfrm>
            <a:off x="2348090" y="885174"/>
            <a:ext cx="7525924" cy="756277"/>
          </a:xfrm>
          <a:prstGeom prst="rect">
            <a:avLst/>
          </a:prstGeom>
        </p:spPr>
        <p:txBody>
          <a:bodyPr anchor="b" anchorCtr="0"/>
          <a:lstStyle>
            <a:lvl1pPr algn="ctr">
              <a:lnSpc>
                <a:spcPct val="100000"/>
              </a:lnSpc>
              <a:defRPr sz="3200" b="1">
                <a:solidFill>
                  <a:schemeClr val="tx1">
                    <a:lumMod val="75000"/>
                  </a:schemeClr>
                </a:solidFill>
              </a:defRPr>
            </a:lvl1pPr>
          </a:lstStyle>
          <a:p>
            <a:r>
              <a:rPr lang="en-US"/>
              <a:t>CHOOSE QUOTE/TESTIMONIAL</a:t>
            </a:r>
          </a:p>
        </p:txBody>
      </p:sp>
      <p:sp>
        <p:nvSpPr>
          <p:cNvPr id="15" name="Text Placeholder 2">
            <a:extLst>
              <a:ext uri="{FF2B5EF4-FFF2-40B4-BE49-F238E27FC236}">
                <a16:creationId xmlns:a16="http://schemas.microsoft.com/office/drawing/2014/main" id="{B3E11FC3-711A-E740-B7AC-28FAFD8E77C9}"/>
              </a:ext>
            </a:extLst>
          </p:cNvPr>
          <p:cNvSpPr>
            <a:spLocks noGrp="1"/>
          </p:cNvSpPr>
          <p:nvPr>
            <p:ph idx="1" hasCustomPrompt="1"/>
          </p:nvPr>
        </p:nvSpPr>
        <p:spPr>
          <a:xfrm>
            <a:off x="2348091" y="1984987"/>
            <a:ext cx="7525925" cy="2649672"/>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lang="en-US" sz="3200" b="1" i="0" smtClean="0">
                <a:effectLst/>
              </a:defRPr>
            </a:lvl1pPr>
            <a:lvl2pPr marL="380974" indent="0">
              <a:buClr>
                <a:schemeClr val="tx1">
                  <a:lumMod val="75000"/>
                </a:schemeClr>
              </a:buClr>
              <a:buFont typeface="Arial" panose="020B0604020202020204" pitchFamily="34" charset="0"/>
              <a:buNone/>
              <a:defRPr sz="2000">
                <a:solidFill>
                  <a:schemeClr val="tx1">
                    <a:lumMod val="75000"/>
                  </a:schemeClr>
                </a:solidFill>
              </a:defRPr>
            </a:lvl2pPr>
            <a:lvl3pPr marL="761950" indent="0">
              <a:buClr>
                <a:schemeClr val="tx1">
                  <a:lumMod val="60000"/>
                  <a:lumOff val="40000"/>
                </a:schemeClr>
              </a:buClr>
              <a:buFont typeface="Arial" panose="020B0604020202020204" pitchFamily="34" charset="0"/>
              <a:buNone/>
              <a:defRPr sz="1667">
                <a:solidFill>
                  <a:schemeClr val="tx1">
                    <a:lumMod val="75000"/>
                  </a:schemeClr>
                </a:solidFill>
              </a:defRPr>
            </a:lvl3pPr>
            <a:lvl4pPr marL="1142926" indent="0">
              <a:buFont typeface="Arial" panose="020B0604020202020204" pitchFamily="34" charset="0"/>
              <a:buNone/>
              <a:defRPr>
                <a:solidFill>
                  <a:schemeClr val="tx1">
                    <a:lumMod val="75000"/>
                  </a:schemeClr>
                </a:solidFill>
              </a:defRPr>
            </a:lvl4pPr>
          </a:lstStyle>
          <a:p>
            <a:r>
              <a:rPr lang="en-US" b="0" i="0">
                <a:solidFill>
                  <a:srgbClr val="545454"/>
                </a:solidFill>
                <a:effectLst/>
                <a:latin typeface="arial" panose="020B0604020202020204" pitchFamily="34" charset="0"/>
              </a:rPr>
              <a:t>Actual quote goes here</a:t>
            </a:r>
          </a:p>
        </p:txBody>
      </p:sp>
      <p:cxnSp>
        <p:nvCxnSpPr>
          <p:cNvPr id="9" name="Straight Connector 8">
            <a:extLst>
              <a:ext uri="{FF2B5EF4-FFF2-40B4-BE49-F238E27FC236}">
                <a16:creationId xmlns:a16="http://schemas.microsoft.com/office/drawing/2014/main" id="{9A6A5D3C-97F0-9844-8E3B-431E36388E6E}"/>
              </a:ext>
            </a:extLst>
          </p:cNvPr>
          <p:cNvCxnSpPr>
            <a:cxnSpLocks/>
          </p:cNvCxnSpPr>
          <p:nvPr userDrawn="1"/>
        </p:nvCxnSpPr>
        <p:spPr>
          <a:xfrm flipH="1">
            <a:off x="2348091" y="1855064"/>
            <a:ext cx="7525924" cy="0"/>
          </a:xfrm>
          <a:prstGeom prst="line">
            <a:avLst/>
          </a:prstGeom>
          <a:ln>
            <a:solidFill>
              <a:srgbClr val="C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ext Placeholder 2">
            <a:extLst>
              <a:ext uri="{FF2B5EF4-FFF2-40B4-BE49-F238E27FC236}">
                <a16:creationId xmlns:a16="http://schemas.microsoft.com/office/drawing/2014/main" id="{7B017AE1-8A15-1D4E-9616-EF2176AFDDF1}"/>
              </a:ext>
            </a:extLst>
          </p:cNvPr>
          <p:cNvSpPr>
            <a:spLocks noGrp="1"/>
          </p:cNvSpPr>
          <p:nvPr>
            <p:ph idx="10" hasCustomPrompt="1"/>
          </p:nvPr>
        </p:nvSpPr>
        <p:spPr>
          <a:xfrm>
            <a:off x="2348091" y="4801656"/>
            <a:ext cx="6817376" cy="709299"/>
          </a:xfrm>
          <a:prstGeom prst="rect">
            <a:avLst/>
          </a:prstGeom>
        </p:spPr>
        <p:txBody>
          <a:bodyPr vert="horz" lIns="91440" tIns="45720" rIns="91440" bIns="45720" rtlCol="0" anchor="ctr">
            <a:normAutofit/>
          </a:bodyPr>
          <a:lstStyle>
            <a:lvl1pPr marL="0" indent="0" algn="r">
              <a:buClr>
                <a:srgbClr val="D7222A"/>
              </a:buClr>
              <a:buFont typeface="Arial" panose="020B0604020202020204" pitchFamily="34" charset="0"/>
              <a:buNone/>
              <a:defRPr lang="en-US" sz="1867" b="1" i="0" smtClean="0">
                <a:effectLst/>
                <a:cs typeface="Al Bayan Plain" pitchFamily="2" charset="-78"/>
              </a:defRPr>
            </a:lvl1pPr>
            <a:lvl2pPr marL="380974" indent="0">
              <a:buClr>
                <a:schemeClr val="tx1">
                  <a:lumMod val="75000"/>
                </a:schemeClr>
              </a:buClr>
              <a:buFont typeface="Arial" panose="020B0604020202020204" pitchFamily="34" charset="0"/>
              <a:buNone/>
              <a:defRPr sz="2000">
                <a:solidFill>
                  <a:schemeClr val="tx1">
                    <a:lumMod val="75000"/>
                  </a:schemeClr>
                </a:solidFill>
              </a:defRPr>
            </a:lvl2pPr>
            <a:lvl3pPr marL="761950" indent="0">
              <a:buClr>
                <a:schemeClr val="tx1">
                  <a:lumMod val="60000"/>
                  <a:lumOff val="40000"/>
                </a:schemeClr>
              </a:buClr>
              <a:buFont typeface="Arial" panose="020B0604020202020204" pitchFamily="34" charset="0"/>
              <a:buNone/>
              <a:defRPr sz="1667">
                <a:solidFill>
                  <a:schemeClr val="tx1">
                    <a:lumMod val="75000"/>
                  </a:schemeClr>
                </a:solidFill>
              </a:defRPr>
            </a:lvl3pPr>
            <a:lvl4pPr marL="1142926" indent="0">
              <a:buFont typeface="Arial" panose="020B0604020202020204" pitchFamily="34" charset="0"/>
              <a:buNone/>
              <a:defRPr>
                <a:solidFill>
                  <a:schemeClr val="tx1">
                    <a:lumMod val="75000"/>
                  </a:schemeClr>
                </a:solidFill>
              </a:defRPr>
            </a:lvl4pPr>
          </a:lstStyle>
          <a:p>
            <a:r>
              <a:rPr lang="en-US" b="0" i="0">
                <a:solidFill>
                  <a:srgbClr val="545454"/>
                </a:solidFill>
                <a:effectLst/>
                <a:latin typeface="arial" panose="020B0604020202020204" pitchFamily="34" charset="0"/>
              </a:rPr>
              <a:t>Attribution of quote</a:t>
            </a:r>
          </a:p>
        </p:txBody>
      </p:sp>
    </p:spTree>
    <p:extLst>
      <p:ext uri="{BB962C8B-B14F-4D97-AF65-F5344CB8AC3E}">
        <p14:creationId xmlns:p14="http://schemas.microsoft.com/office/powerpoint/2010/main" val="29636420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61C2B2-F6AE-964E-A636-CCC129EAC7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4" name="Title 1"/>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6" name="Text Placeholder 2"/>
          <p:cNvSpPr>
            <a:spLocks noGrp="1"/>
          </p:cNvSpPr>
          <p:nvPr>
            <p:ph idx="1" hasCustomPrompt="1"/>
          </p:nvPr>
        </p:nvSpPr>
        <p:spPr>
          <a:xfrm>
            <a:off x="279412" y="1600201"/>
            <a:ext cx="7857105"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A30DCEA-8BB5-2C46-B4F0-41CCFBE056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5" name="Text Placeholder 4">
            <a:extLst>
              <a:ext uri="{FF2B5EF4-FFF2-40B4-BE49-F238E27FC236}">
                <a16:creationId xmlns:a16="http://schemas.microsoft.com/office/drawing/2014/main" id="{DEC61643-210D-4345-8F8F-319D221B54B5}"/>
              </a:ext>
            </a:extLst>
          </p:cNvPr>
          <p:cNvSpPr>
            <a:spLocks noGrp="1"/>
          </p:cNvSpPr>
          <p:nvPr>
            <p:ph type="body" sz="quarter" idx="10"/>
          </p:nvPr>
        </p:nvSpPr>
        <p:spPr>
          <a:xfrm>
            <a:off x="848360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600">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BFC266B-8D38-D644-9EB6-CA52AC802DF7}"/>
              </a:ext>
            </a:extLst>
          </p:cNvPr>
          <p:cNvSpPr>
            <a:spLocks noGrp="1"/>
          </p:cNvSpPr>
          <p:nvPr>
            <p:ph type="body" sz="quarter" idx="11" hasCustomPrompt="1"/>
          </p:nvPr>
        </p:nvSpPr>
        <p:spPr>
          <a:xfrm>
            <a:off x="848360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cxnSp>
        <p:nvCxnSpPr>
          <p:cNvPr id="3" name="Straight Connector 2">
            <a:extLst>
              <a:ext uri="{FF2B5EF4-FFF2-40B4-BE49-F238E27FC236}">
                <a16:creationId xmlns:a16="http://schemas.microsoft.com/office/drawing/2014/main" id="{B6A53E66-E0DC-6A45-A65E-D6BF67AB03A8}"/>
              </a:ext>
            </a:extLst>
          </p:cNvPr>
          <p:cNvCxnSpPr/>
          <p:nvPr userDrawn="1"/>
        </p:nvCxnSpPr>
        <p:spPr>
          <a:xfrm>
            <a:off x="8310543" y="-1"/>
            <a:ext cx="0" cy="6858001"/>
          </a:xfrm>
          <a:prstGeom prst="line">
            <a:avLst/>
          </a:prstGeom>
          <a:ln>
            <a:solidFill>
              <a:schemeClr val="tx1">
                <a:lumMod val="40000"/>
                <a:lumOff val="6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49026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Column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E61A4B-A81F-264A-B094-69C284B1BDBA}"/>
              </a:ext>
            </a:extLst>
          </p:cNvPr>
          <p:cNvSpPr/>
          <p:nvPr userDrawn="1"/>
        </p:nvSpPr>
        <p:spPr>
          <a:xfrm>
            <a:off x="8279282" y="-1"/>
            <a:ext cx="3899647" cy="68580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1915F09F-598B-EE4C-BA25-610AF50E45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4" name="Title 1"/>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6" name="Text Placeholder 2"/>
          <p:cNvSpPr>
            <a:spLocks noGrp="1"/>
          </p:cNvSpPr>
          <p:nvPr>
            <p:ph idx="1" hasCustomPrompt="1"/>
          </p:nvPr>
        </p:nvSpPr>
        <p:spPr>
          <a:xfrm>
            <a:off x="279412" y="1600201"/>
            <a:ext cx="7857105"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A30DCEA-8BB5-2C46-B4F0-41CCFBE056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5" name="Text Placeholder 4">
            <a:extLst>
              <a:ext uri="{FF2B5EF4-FFF2-40B4-BE49-F238E27FC236}">
                <a16:creationId xmlns:a16="http://schemas.microsoft.com/office/drawing/2014/main" id="{DEC61643-210D-4345-8F8F-319D221B54B5}"/>
              </a:ext>
            </a:extLst>
          </p:cNvPr>
          <p:cNvSpPr>
            <a:spLocks noGrp="1"/>
          </p:cNvSpPr>
          <p:nvPr>
            <p:ph type="body" sz="quarter" idx="10"/>
          </p:nvPr>
        </p:nvSpPr>
        <p:spPr>
          <a:xfrm>
            <a:off x="848360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733">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BFC266B-8D38-D644-9EB6-CA52AC802DF7}"/>
              </a:ext>
            </a:extLst>
          </p:cNvPr>
          <p:cNvSpPr>
            <a:spLocks noGrp="1"/>
          </p:cNvSpPr>
          <p:nvPr>
            <p:ph type="body" sz="quarter" idx="11" hasCustomPrompt="1"/>
          </p:nvPr>
        </p:nvSpPr>
        <p:spPr>
          <a:xfrm>
            <a:off x="848360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spTree>
    <p:extLst>
      <p:ext uri="{BB962C8B-B14F-4D97-AF65-F5344CB8AC3E}">
        <p14:creationId xmlns:p14="http://schemas.microsoft.com/office/powerpoint/2010/main" val="5329206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 Column - Light: Lef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123FA-1F0A-FB4D-A758-B0C5726660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10" name="Rectangle 9">
            <a:extLst>
              <a:ext uri="{FF2B5EF4-FFF2-40B4-BE49-F238E27FC236}">
                <a16:creationId xmlns:a16="http://schemas.microsoft.com/office/drawing/2014/main" id="{17432C9E-7658-4443-ACD5-9768F6E21A67}"/>
              </a:ext>
            </a:extLst>
          </p:cNvPr>
          <p:cNvSpPr/>
          <p:nvPr userDrawn="1"/>
        </p:nvSpPr>
        <p:spPr>
          <a:xfrm>
            <a:off x="-20581" y="-1"/>
            <a:ext cx="3870093" cy="68580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4" name="Title 1"/>
          <p:cNvSpPr>
            <a:spLocks noGrp="1"/>
          </p:cNvSpPr>
          <p:nvPr>
            <p:ph type="title" hasCustomPrompt="1"/>
          </p:nvPr>
        </p:nvSpPr>
        <p:spPr>
          <a:xfrm>
            <a:off x="4120578"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6" name="Text Placeholder 2"/>
          <p:cNvSpPr>
            <a:spLocks noGrp="1"/>
          </p:cNvSpPr>
          <p:nvPr>
            <p:ph idx="1" hasCustomPrompt="1"/>
          </p:nvPr>
        </p:nvSpPr>
        <p:spPr>
          <a:xfrm>
            <a:off x="4117633" y="1600201"/>
            <a:ext cx="7857105"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A30DCEA-8BB5-2C46-B4F0-41CCFBE056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ext Placeholder 4">
            <a:extLst>
              <a:ext uri="{FF2B5EF4-FFF2-40B4-BE49-F238E27FC236}">
                <a16:creationId xmlns:a16="http://schemas.microsoft.com/office/drawing/2014/main" id="{59D5046D-D868-E34D-AED8-FD638736747B}"/>
              </a:ext>
            </a:extLst>
          </p:cNvPr>
          <p:cNvSpPr>
            <a:spLocks noGrp="1"/>
          </p:cNvSpPr>
          <p:nvPr>
            <p:ph type="body" sz="quarter" idx="10"/>
          </p:nvPr>
        </p:nvSpPr>
        <p:spPr>
          <a:xfrm>
            <a:off x="27405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733">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4EE70160-8298-C140-9A7C-9CB23FE961D6}"/>
              </a:ext>
            </a:extLst>
          </p:cNvPr>
          <p:cNvSpPr>
            <a:spLocks noGrp="1"/>
          </p:cNvSpPr>
          <p:nvPr>
            <p:ph type="body" sz="quarter" idx="11" hasCustomPrompt="1"/>
          </p:nvPr>
        </p:nvSpPr>
        <p:spPr>
          <a:xfrm>
            <a:off x="27405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spTree>
    <p:extLst>
      <p:ext uri="{BB962C8B-B14F-4D97-AF65-F5344CB8AC3E}">
        <p14:creationId xmlns:p14="http://schemas.microsoft.com/office/powerpoint/2010/main" val="22143808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 Column - White: Lef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123FA-1F0A-FB4D-A758-B0C5726660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sp>
        <p:nvSpPr>
          <p:cNvPr id="4" name="Title 1"/>
          <p:cNvSpPr>
            <a:spLocks noGrp="1"/>
          </p:cNvSpPr>
          <p:nvPr>
            <p:ph type="title" hasCustomPrompt="1"/>
          </p:nvPr>
        </p:nvSpPr>
        <p:spPr>
          <a:xfrm>
            <a:off x="4120578"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6" name="Text Placeholder 2"/>
          <p:cNvSpPr>
            <a:spLocks noGrp="1"/>
          </p:cNvSpPr>
          <p:nvPr>
            <p:ph idx="1" hasCustomPrompt="1"/>
          </p:nvPr>
        </p:nvSpPr>
        <p:spPr>
          <a:xfrm>
            <a:off x="4117633" y="1600201"/>
            <a:ext cx="7857105"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3" name="Picture 12">
            <a:extLst>
              <a:ext uri="{FF2B5EF4-FFF2-40B4-BE49-F238E27FC236}">
                <a16:creationId xmlns:a16="http://schemas.microsoft.com/office/drawing/2014/main" id="{1A30DCEA-8BB5-2C46-B4F0-41CCFBE056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sp>
        <p:nvSpPr>
          <p:cNvPr id="14" name="Text Placeholder 4">
            <a:extLst>
              <a:ext uri="{FF2B5EF4-FFF2-40B4-BE49-F238E27FC236}">
                <a16:creationId xmlns:a16="http://schemas.microsoft.com/office/drawing/2014/main" id="{59D5046D-D868-E34D-AED8-FD638736747B}"/>
              </a:ext>
            </a:extLst>
          </p:cNvPr>
          <p:cNvSpPr>
            <a:spLocks noGrp="1"/>
          </p:cNvSpPr>
          <p:nvPr>
            <p:ph type="body" sz="quarter" idx="10"/>
          </p:nvPr>
        </p:nvSpPr>
        <p:spPr>
          <a:xfrm>
            <a:off x="27405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733">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4EE70160-8298-C140-9A7C-9CB23FE961D6}"/>
              </a:ext>
            </a:extLst>
          </p:cNvPr>
          <p:cNvSpPr>
            <a:spLocks noGrp="1"/>
          </p:cNvSpPr>
          <p:nvPr>
            <p:ph type="body" sz="quarter" idx="11" hasCustomPrompt="1"/>
          </p:nvPr>
        </p:nvSpPr>
        <p:spPr>
          <a:xfrm>
            <a:off x="27405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cxnSp>
        <p:nvCxnSpPr>
          <p:cNvPr id="12" name="Straight Connector 11">
            <a:extLst>
              <a:ext uri="{FF2B5EF4-FFF2-40B4-BE49-F238E27FC236}">
                <a16:creationId xmlns:a16="http://schemas.microsoft.com/office/drawing/2014/main" id="{A9D8CDF0-CFA8-DD4B-9C3B-4C058961B7B2}"/>
              </a:ext>
            </a:extLst>
          </p:cNvPr>
          <p:cNvCxnSpPr/>
          <p:nvPr userDrawn="1"/>
        </p:nvCxnSpPr>
        <p:spPr>
          <a:xfrm>
            <a:off x="3862721" y="-1"/>
            <a:ext cx="0" cy="6858001"/>
          </a:xfrm>
          <a:prstGeom prst="line">
            <a:avLst/>
          </a:prstGeom>
          <a:ln>
            <a:solidFill>
              <a:schemeClr val="tx1">
                <a:lumMod val="40000"/>
                <a:lumOff val="60000"/>
              </a:schemeClr>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2740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7C8EA7-B8D8-E947-9CC9-AAF3F37860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a:solidFill>
                <a:schemeClr val="bg1"/>
              </a:solidFill>
            </a:endParaRP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flipH="1">
            <a:off x="-9293" y="1"/>
            <a:ext cx="3356164" cy="274639"/>
          </a:xfrm>
          <a:prstGeom prst="rect">
            <a:avLst/>
          </a:prstGeom>
        </p:spPr>
      </p:pic>
      <p:pic>
        <p:nvPicPr>
          <p:cNvPr id="10" name="Picture 9">
            <a:extLst>
              <a:ext uri="{FF2B5EF4-FFF2-40B4-BE49-F238E27FC236}">
                <a16:creationId xmlns:a16="http://schemas.microsoft.com/office/drawing/2014/main" id="{7D609B0C-1FD8-1546-A471-A581DBD49B9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146" y="6490652"/>
            <a:ext cx="1494836" cy="197947"/>
          </a:xfrm>
          <a:prstGeom prst="rect">
            <a:avLst/>
          </a:prstGeom>
        </p:spPr>
      </p:pic>
      <p:cxnSp>
        <p:nvCxnSpPr>
          <p:cNvPr id="13" name="Straight Connector 12">
            <a:extLst>
              <a:ext uri="{FF2B5EF4-FFF2-40B4-BE49-F238E27FC236}">
                <a16:creationId xmlns:a16="http://schemas.microsoft.com/office/drawing/2014/main" id="{E33A0250-97C2-DC44-8C69-F6582E484032}"/>
              </a:ext>
            </a:extLst>
          </p:cNvPr>
          <p:cNvCxnSpPr/>
          <p:nvPr userDrawn="1"/>
        </p:nvCxnSpPr>
        <p:spPr>
          <a:xfrm flipV="1">
            <a:off x="8128000" y="1417639"/>
            <a:ext cx="0" cy="502934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E423237-A9E5-E74D-93E1-E2FBEAC312F9}"/>
              </a:ext>
            </a:extLst>
          </p:cNvPr>
          <p:cNvCxnSpPr/>
          <p:nvPr userDrawn="1"/>
        </p:nvCxnSpPr>
        <p:spPr>
          <a:xfrm flipV="1">
            <a:off x="4064000" y="1417639"/>
            <a:ext cx="0" cy="502934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1B69B6D4-9E76-0C4A-9CA6-AC55C0101A89}"/>
              </a:ext>
            </a:extLst>
          </p:cNvPr>
          <p:cNvSpPr>
            <a:spLocks noGrp="1"/>
          </p:cNvSpPr>
          <p:nvPr>
            <p:ph type="body" sz="quarter" idx="10"/>
          </p:nvPr>
        </p:nvSpPr>
        <p:spPr>
          <a:xfrm>
            <a:off x="288146" y="5151217"/>
            <a:ext cx="3485569" cy="1219200"/>
          </a:xfrm>
          <a:prstGeom prst="rect">
            <a:avLst/>
          </a:prstGeom>
        </p:spPr>
        <p:txBody>
          <a:bodyPr/>
          <a:lstStyle>
            <a:lvl1pPr marL="0" indent="0">
              <a:buNone/>
              <a:defRPr sz="1400"/>
            </a:lvl1pPr>
            <a:lvl2pPr marL="380974" indent="0">
              <a:buNone/>
              <a:defRPr sz="1400"/>
            </a:lvl2pPr>
            <a:lvl3pPr marL="761950" indent="0">
              <a:buNone/>
              <a:defRPr sz="1400"/>
            </a:lvl3pPr>
            <a:lvl4pPr marL="1142926" indent="0">
              <a:buNone/>
              <a:defRPr sz="1400"/>
            </a:lvl4pPr>
            <a:lvl5pPr marL="1523902" indent="0">
              <a:buNone/>
              <a:defRPr sz="1400"/>
            </a:lvl5pPr>
          </a:lstStyle>
          <a:p>
            <a:pPr lvl="0"/>
            <a:r>
              <a:rPr lang="en-US"/>
              <a:t>Edit Master text styles</a:t>
            </a:r>
          </a:p>
        </p:txBody>
      </p:sp>
      <p:sp>
        <p:nvSpPr>
          <p:cNvPr id="18" name="Text Placeholder 2">
            <a:extLst>
              <a:ext uri="{FF2B5EF4-FFF2-40B4-BE49-F238E27FC236}">
                <a16:creationId xmlns:a16="http://schemas.microsoft.com/office/drawing/2014/main" id="{644D039D-1891-DF44-BA36-A27C8E3A670C}"/>
              </a:ext>
            </a:extLst>
          </p:cNvPr>
          <p:cNvSpPr>
            <a:spLocks noGrp="1"/>
          </p:cNvSpPr>
          <p:nvPr>
            <p:ph type="body" sz="quarter" idx="11"/>
          </p:nvPr>
        </p:nvSpPr>
        <p:spPr>
          <a:xfrm>
            <a:off x="4353216" y="5151217"/>
            <a:ext cx="3485569" cy="1219200"/>
          </a:xfrm>
          <a:prstGeom prst="rect">
            <a:avLst/>
          </a:prstGeom>
        </p:spPr>
        <p:txBody>
          <a:bodyPr/>
          <a:lstStyle>
            <a:lvl1pPr marL="0" indent="0">
              <a:buNone/>
              <a:defRPr sz="1400"/>
            </a:lvl1pPr>
            <a:lvl2pPr marL="380974" indent="0">
              <a:buNone/>
              <a:defRPr sz="1400"/>
            </a:lvl2pPr>
            <a:lvl3pPr marL="761950" indent="0">
              <a:buNone/>
              <a:defRPr sz="1400"/>
            </a:lvl3pPr>
            <a:lvl4pPr marL="1142926" indent="0">
              <a:buNone/>
              <a:defRPr sz="1400"/>
            </a:lvl4pPr>
            <a:lvl5pPr marL="1523902" indent="0">
              <a:buNone/>
              <a:defRPr sz="1400"/>
            </a:lvl5pPr>
          </a:lstStyle>
          <a:p>
            <a:pPr lvl="0"/>
            <a:r>
              <a:rPr lang="en-US"/>
              <a:t>Edit Master text styles</a:t>
            </a:r>
          </a:p>
        </p:txBody>
      </p:sp>
      <p:sp>
        <p:nvSpPr>
          <p:cNvPr id="19" name="Text Placeholder 2">
            <a:extLst>
              <a:ext uri="{FF2B5EF4-FFF2-40B4-BE49-F238E27FC236}">
                <a16:creationId xmlns:a16="http://schemas.microsoft.com/office/drawing/2014/main" id="{16EE68EA-4C1B-B947-BC7F-814E33E237E9}"/>
              </a:ext>
            </a:extLst>
          </p:cNvPr>
          <p:cNvSpPr>
            <a:spLocks noGrp="1"/>
          </p:cNvSpPr>
          <p:nvPr>
            <p:ph type="body" sz="quarter" idx="12"/>
          </p:nvPr>
        </p:nvSpPr>
        <p:spPr>
          <a:xfrm>
            <a:off x="8417218" y="5151217"/>
            <a:ext cx="3485569" cy="1219200"/>
          </a:xfrm>
          <a:prstGeom prst="rect">
            <a:avLst/>
          </a:prstGeom>
        </p:spPr>
        <p:txBody>
          <a:bodyPr/>
          <a:lstStyle>
            <a:lvl1pPr marL="0" indent="0">
              <a:buNone/>
              <a:defRPr sz="1400"/>
            </a:lvl1pPr>
            <a:lvl2pPr marL="380974" indent="0">
              <a:buNone/>
              <a:defRPr sz="1400"/>
            </a:lvl2pPr>
            <a:lvl3pPr marL="761950" indent="0">
              <a:buNone/>
              <a:defRPr sz="1400"/>
            </a:lvl3pPr>
            <a:lvl4pPr marL="1142926" indent="0">
              <a:buNone/>
              <a:defRPr sz="1400"/>
            </a:lvl4pPr>
            <a:lvl5pPr marL="1523902" indent="0">
              <a:buNone/>
              <a:defRPr sz="1400"/>
            </a:lvl5pPr>
          </a:lstStyle>
          <a:p>
            <a:pPr lvl="0"/>
            <a:r>
              <a:rPr lang="en-US"/>
              <a:t>Edit Master text styles</a:t>
            </a:r>
          </a:p>
        </p:txBody>
      </p:sp>
      <p:sp>
        <p:nvSpPr>
          <p:cNvPr id="20" name="Title 1">
            <a:extLst>
              <a:ext uri="{FF2B5EF4-FFF2-40B4-BE49-F238E27FC236}">
                <a16:creationId xmlns:a16="http://schemas.microsoft.com/office/drawing/2014/main" id="{6966EB6F-4339-4A4F-9119-9E0AC304AAAB}"/>
              </a:ext>
            </a:extLst>
          </p:cNvPr>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Tree>
    <p:extLst>
      <p:ext uri="{BB962C8B-B14F-4D97-AF65-F5344CB8AC3E}">
        <p14:creationId xmlns:p14="http://schemas.microsoft.com/office/powerpoint/2010/main" val="3753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metrics">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1640954" y="4206959"/>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4148278" y="580165"/>
            <a:ext cx="3330363" cy="334433"/>
          </a:xfrm>
          <a:prstGeom prst="rect">
            <a:avLst/>
          </a:prstGeom>
        </p:spPr>
        <p:txBody>
          <a:bodyPr/>
          <a:lstStyle>
            <a:lvl1pPr marL="0" indent="0" algn="ctr">
              <a:buNone/>
              <a:defRPr sz="1300" spc="267" baseline="0">
                <a:solidFill>
                  <a:schemeClr val="tx2"/>
                </a:solidFill>
              </a:defRPr>
            </a:lvl1pPr>
          </a:lstStyle>
          <a:p>
            <a:pPr lvl="0"/>
            <a:r>
              <a:rPr lang="en-US"/>
              <a:t>CLICK TO EDIT</a:t>
            </a:r>
          </a:p>
        </p:txBody>
      </p:sp>
      <p:sp>
        <p:nvSpPr>
          <p:cNvPr id="9" name="Text Placeholder 5">
            <a:extLst>
              <a:ext uri="{FF2B5EF4-FFF2-40B4-BE49-F238E27FC236}">
                <a16:creationId xmlns:a16="http://schemas.microsoft.com/office/drawing/2014/main" id="{020DDC74-C5F7-BD4D-8665-7908A7311C53}"/>
              </a:ext>
            </a:extLst>
          </p:cNvPr>
          <p:cNvSpPr>
            <a:spLocks noGrp="1"/>
          </p:cNvSpPr>
          <p:nvPr>
            <p:ph type="body" sz="quarter" idx="16" hasCustomPrompt="1"/>
          </p:nvPr>
        </p:nvSpPr>
        <p:spPr>
          <a:xfrm>
            <a:off x="4816416" y="4206959"/>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0" name="Text Placeholder 5">
            <a:extLst>
              <a:ext uri="{FF2B5EF4-FFF2-40B4-BE49-F238E27FC236}">
                <a16:creationId xmlns:a16="http://schemas.microsoft.com/office/drawing/2014/main" id="{E4D21CED-7EDF-9342-9FBC-524EAFE62933}"/>
              </a:ext>
            </a:extLst>
          </p:cNvPr>
          <p:cNvSpPr>
            <a:spLocks noGrp="1"/>
          </p:cNvSpPr>
          <p:nvPr>
            <p:ph type="body" sz="quarter" idx="17" hasCustomPrompt="1"/>
          </p:nvPr>
        </p:nvSpPr>
        <p:spPr>
          <a:xfrm>
            <a:off x="8089283" y="4206959"/>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5EF0C2E8-2D7B-734C-A1B6-5EDD67D79321}"/>
              </a:ext>
            </a:extLst>
          </p:cNvPr>
          <p:cNvSpPr>
            <a:spLocks noGrp="1"/>
          </p:cNvSpPr>
          <p:nvPr>
            <p:ph type="title"/>
          </p:nvPr>
        </p:nvSpPr>
        <p:spPr>
          <a:xfrm>
            <a:off x="784412" y="72634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464542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Break Slide: Gra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C3E302-9180-A148-968C-926F482D82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281D9FE-68DD-104B-AFD3-4734DD06F3E2}"/>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9F67A599-1680-584F-8AEC-71390D2F1BB1}"/>
              </a:ext>
            </a:extLst>
          </p:cNvPr>
          <p:cNvCxnSpPr/>
          <p:nvPr userDrawn="1"/>
        </p:nvCxnSpPr>
        <p:spPr>
          <a:xfrm>
            <a:off x="1" y="4956845"/>
            <a:ext cx="5486401"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0698475B-D28A-2B46-B036-1EC46407C3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53A61C4D-4F61-FD44-BBF2-4189DB4058CA}"/>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2004463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4968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094194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pPr lvl="0"/>
            <a:r>
              <a:rPr lang="en-US"/>
              <a:t>Click to edit Master text styles</a:t>
            </a:r>
          </a:p>
        </p:txBody>
      </p:sp>
      <p:sp>
        <p:nvSpPr>
          <p:cNvPr id="30" name="Google Shape;3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63881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n-US"/>
              <a:t>Click to edit Master text styles</a:t>
            </a: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n-US"/>
              <a:t>Click to edit Master text styles</a:t>
            </a: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80505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n-US"/>
              <a:t>Click to edit Master text styles</a:t>
            </a: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n-US"/>
              <a:t>Click to edit Master text styles</a:t>
            </a:r>
          </a:p>
        </p:txBody>
      </p:sp>
      <p:sp>
        <p:nvSpPr>
          <p:cNvPr id="44" name="Google Shape;44;p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n-US"/>
              <a:t>Click to edit Master text styles</a:t>
            </a:r>
          </a:p>
        </p:txBody>
      </p:sp>
      <p:sp>
        <p:nvSpPr>
          <p:cNvPr id="45" name="Google Shape;45;p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n-US"/>
              <a:t>Click to edit Master text styles</a:t>
            </a: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14879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7417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3970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pPr lvl="0"/>
            <a:r>
              <a:rPr lang="en-US"/>
              <a:t>Click to edit Master text styles</a:t>
            </a:r>
          </a:p>
        </p:txBody>
      </p:sp>
      <p:sp>
        <p:nvSpPr>
          <p:cNvPr id="61" name="Google Shape;61;p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n-US"/>
              <a:t>Click to edit Master text styles</a:t>
            </a: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49767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1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n-US"/>
              <a:t>Click to edit Master text styles</a:t>
            </a: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458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ircles-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26E5E074-0EAD-DF46-BA8C-FCC4A951B9A9}"/>
              </a:ext>
            </a:extLst>
          </p:cNvPr>
          <p:cNvSpPr>
            <a:spLocks noGrp="1"/>
          </p:cNvSpPr>
          <p:nvPr>
            <p:ph type="body" sz="quarter" idx="14" hasCustomPrompt="1"/>
          </p:nvPr>
        </p:nvSpPr>
        <p:spPr>
          <a:xfrm>
            <a:off x="1769222" y="3606801"/>
            <a:ext cx="1846263" cy="1335087"/>
          </a:xfrm>
        </p:spPr>
        <p:txBody>
          <a:bodyPr>
            <a:normAutofit/>
          </a:bodyPr>
          <a:lstStyle>
            <a:lvl1pPr algn="ctr">
              <a:defRPr sz="1400" b="1"/>
            </a:lvl1pPr>
          </a:lstStyle>
          <a:p>
            <a:pPr lvl="0"/>
            <a:r>
              <a:rPr lang="en-US"/>
              <a:t>CLICK TO EDIT MASTER TEXT</a:t>
            </a:r>
          </a:p>
        </p:txBody>
      </p:sp>
      <p:sp>
        <p:nvSpPr>
          <p:cNvPr id="12" name="Text Placeholder 12">
            <a:extLst>
              <a:ext uri="{FF2B5EF4-FFF2-40B4-BE49-F238E27FC236}">
                <a16:creationId xmlns:a16="http://schemas.microsoft.com/office/drawing/2014/main" id="{7867F2C7-2F0C-0046-B8B1-77C91C811EB8}"/>
              </a:ext>
            </a:extLst>
          </p:cNvPr>
          <p:cNvSpPr>
            <a:spLocks noGrp="1"/>
          </p:cNvSpPr>
          <p:nvPr>
            <p:ph type="body" sz="quarter" idx="15" hasCustomPrompt="1"/>
          </p:nvPr>
        </p:nvSpPr>
        <p:spPr>
          <a:xfrm>
            <a:off x="5207366" y="3606801"/>
            <a:ext cx="1846263" cy="1335087"/>
          </a:xfrm>
        </p:spPr>
        <p:txBody>
          <a:bodyPr>
            <a:normAutofit/>
          </a:bodyPr>
          <a:lstStyle>
            <a:lvl1pPr algn="ctr">
              <a:defRPr sz="1400" b="1"/>
            </a:lvl1pPr>
          </a:lstStyle>
          <a:p>
            <a:pPr lvl="0"/>
            <a:r>
              <a:rPr lang="en-US"/>
              <a:t>CLICK TO EDIT MASTER TEXT</a:t>
            </a:r>
          </a:p>
        </p:txBody>
      </p:sp>
      <p:sp>
        <p:nvSpPr>
          <p:cNvPr id="13" name="Text Placeholder 12">
            <a:extLst>
              <a:ext uri="{FF2B5EF4-FFF2-40B4-BE49-F238E27FC236}">
                <a16:creationId xmlns:a16="http://schemas.microsoft.com/office/drawing/2014/main" id="{FC820FFA-500B-EC4A-854B-21EAD67A9362}"/>
              </a:ext>
            </a:extLst>
          </p:cNvPr>
          <p:cNvSpPr>
            <a:spLocks noGrp="1"/>
          </p:cNvSpPr>
          <p:nvPr>
            <p:ph type="body" sz="quarter" idx="16" hasCustomPrompt="1"/>
          </p:nvPr>
        </p:nvSpPr>
        <p:spPr>
          <a:xfrm>
            <a:off x="8627222" y="3606801"/>
            <a:ext cx="1846263" cy="1335087"/>
          </a:xfrm>
        </p:spPr>
        <p:txBody>
          <a:bodyPr>
            <a:normAutofit/>
          </a:bodyPr>
          <a:lstStyle>
            <a:lvl1pPr algn="ctr">
              <a:defRPr sz="1400" b="1"/>
            </a:lvl1pPr>
          </a:lstStyle>
          <a:p>
            <a:pPr lvl="0"/>
            <a:r>
              <a:rPr lang="en-US"/>
              <a:t>CLICK TO EDIT MASTER TEXT</a:t>
            </a:r>
          </a:p>
        </p:txBody>
      </p:sp>
      <p:sp>
        <p:nvSpPr>
          <p:cNvPr id="2" name="Title 1"/>
          <p:cNvSpPr>
            <a:spLocks noGrp="1"/>
          </p:cNvSpPr>
          <p:nvPr>
            <p:ph type="title"/>
          </p:nvPr>
        </p:nvSpPr>
        <p:spPr/>
        <p:txBody>
          <a:bodyPr/>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05167"/>
            <a:ext cx="3330363" cy="334433"/>
          </a:xfrm>
          <a:prstGeom prst="rect">
            <a:avLst/>
          </a:prstGeom>
        </p:spPr>
        <p:txBody>
          <a:bodyPr/>
          <a:lstStyle>
            <a:lvl1pPr marL="0" indent="0" algn="ctr">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255399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1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18950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1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3413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r>
              <a:rPr lang="en-US"/>
              <a:t>Click to edit Master subtitle style</a:t>
            </a:r>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26077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67076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pPr lvl="0"/>
            <a:r>
              <a:rPr lang="en-US"/>
              <a:t>Click to edit Master text styles</a:t>
            </a:r>
          </a:p>
        </p:txBody>
      </p:sp>
      <p:sp>
        <p:nvSpPr>
          <p:cNvPr id="30" name="Google Shape;3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40215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n-US"/>
              <a:t>Click to edit Master text styles</a:t>
            </a: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n-US"/>
              <a:t>Click to edit Master text styles</a:t>
            </a:r>
          </a:p>
        </p:txBody>
      </p:sp>
      <p:sp>
        <p:nvSpPr>
          <p:cNvPr id="37" name="Google Shape;37;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30441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n-US"/>
              <a:t>Click to edit Master text styles</a:t>
            </a:r>
          </a:p>
        </p:txBody>
      </p:sp>
      <p:sp>
        <p:nvSpPr>
          <p:cNvPr id="43" name="Google Shape;43;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n-US"/>
              <a:t>Click to edit Master text styles</a:t>
            </a:r>
          </a:p>
        </p:txBody>
      </p:sp>
      <p:sp>
        <p:nvSpPr>
          <p:cNvPr id="44" name="Google Shape;44;p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n-US"/>
              <a:t>Click to edit Master text styles</a:t>
            </a:r>
          </a:p>
        </p:txBody>
      </p:sp>
      <p:sp>
        <p:nvSpPr>
          <p:cNvPr id="45" name="Google Shape;45;p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n-US"/>
              <a:t>Click to edit Master text styles</a:t>
            </a:r>
          </a:p>
        </p:txBody>
      </p:sp>
      <p:sp>
        <p:nvSpPr>
          <p:cNvPr id="46" name="Google Shape;46;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5658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75922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542456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pPr lvl="0"/>
            <a:r>
              <a:rPr lang="en-US"/>
              <a:t>Click to edit Master text styles</a:t>
            </a:r>
          </a:p>
        </p:txBody>
      </p:sp>
      <p:sp>
        <p:nvSpPr>
          <p:cNvPr id="61" name="Google Shape;61;p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n-US"/>
              <a:t>Click to edit Master text styles</a:t>
            </a:r>
          </a:p>
        </p:txBody>
      </p:sp>
      <p:sp>
        <p:nvSpPr>
          <p:cNvPr id="62" name="Google Shape;62;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8546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umn-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808880"/>
            <a:ext cx="10515600" cy="778675"/>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05167"/>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4" name="Text Placeholder 3">
            <a:extLst>
              <a:ext uri="{FF2B5EF4-FFF2-40B4-BE49-F238E27FC236}">
                <a16:creationId xmlns:a16="http://schemas.microsoft.com/office/drawing/2014/main" id="{70D7BCAE-6990-2847-A48C-DE1CA0FEC561}"/>
              </a:ext>
            </a:extLst>
          </p:cNvPr>
          <p:cNvSpPr>
            <a:spLocks noGrp="1"/>
          </p:cNvSpPr>
          <p:nvPr>
            <p:ph type="body" sz="quarter" idx="17" hasCustomPrompt="1"/>
          </p:nvPr>
        </p:nvSpPr>
        <p:spPr>
          <a:xfrm>
            <a:off x="407094" y="2194040"/>
            <a:ext cx="2620668" cy="314786"/>
          </a:xfrm>
          <a:solidFill>
            <a:schemeClr val="tx2"/>
          </a:solidFill>
        </p:spPr>
        <p:txBody>
          <a:bodyPr/>
          <a:lstStyle>
            <a:lvl1pPr algn="ctr">
              <a:defRPr sz="1100" spc="130" baseline="0">
                <a:solidFill>
                  <a:schemeClr val="bg1"/>
                </a:solidFill>
              </a:defRPr>
            </a:lvl1pPr>
          </a:lstStyle>
          <a:p>
            <a:pPr lvl="0"/>
            <a:r>
              <a:rPr lang="en-US"/>
              <a:t>CLICK TO EDIT MASTER </a:t>
            </a:r>
          </a:p>
        </p:txBody>
      </p:sp>
      <p:sp>
        <p:nvSpPr>
          <p:cNvPr id="17" name="Text Placeholder 3">
            <a:extLst>
              <a:ext uri="{FF2B5EF4-FFF2-40B4-BE49-F238E27FC236}">
                <a16:creationId xmlns:a16="http://schemas.microsoft.com/office/drawing/2014/main" id="{ADE2BEC1-98F6-4C47-9BB7-F153FB91A6F2}"/>
              </a:ext>
            </a:extLst>
          </p:cNvPr>
          <p:cNvSpPr>
            <a:spLocks noGrp="1"/>
          </p:cNvSpPr>
          <p:nvPr>
            <p:ph type="body" sz="quarter" idx="19" hasCustomPrompt="1"/>
          </p:nvPr>
        </p:nvSpPr>
        <p:spPr>
          <a:xfrm>
            <a:off x="3241602" y="2194040"/>
            <a:ext cx="2620668" cy="314786"/>
          </a:xfrm>
          <a:solidFill>
            <a:schemeClr val="tx1"/>
          </a:solidFill>
        </p:spPr>
        <p:txBody>
          <a:bodyPr/>
          <a:lstStyle>
            <a:lvl1pPr algn="ctr">
              <a:defRPr sz="1100" spc="130" baseline="0">
                <a:solidFill>
                  <a:schemeClr val="bg1"/>
                </a:solidFill>
              </a:defRPr>
            </a:lvl1pPr>
          </a:lstStyle>
          <a:p>
            <a:pPr lvl="0"/>
            <a:r>
              <a:rPr lang="en-US"/>
              <a:t>CLICK TO EDIT MASTER </a:t>
            </a:r>
          </a:p>
        </p:txBody>
      </p:sp>
      <p:sp>
        <p:nvSpPr>
          <p:cNvPr id="19" name="Text Placeholder 3">
            <a:extLst>
              <a:ext uri="{FF2B5EF4-FFF2-40B4-BE49-F238E27FC236}">
                <a16:creationId xmlns:a16="http://schemas.microsoft.com/office/drawing/2014/main" id="{CF7BCA40-68C2-A949-B5CD-70DBA9794C8A}"/>
              </a:ext>
            </a:extLst>
          </p:cNvPr>
          <p:cNvSpPr>
            <a:spLocks noGrp="1"/>
          </p:cNvSpPr>
          <p:nvPr>
            <p:ph type="body" sz="quarter" idx="21" hasCustomPrompt="1"/>
          </p:nvPr>
        </p:nvSpPr>
        <p:spPr>
          <a:xfrm>
            <a:off x="6107106" y="2194040"/>
            <a:ext cx="2651666" cy="314786"/>
          </a:xfrm>
          <a:solidFill>
            <a:schemeClr val="accent4"/>
          </a:solidFill>
        </p:spPr>
        <p:txBody>
          <a:bodyPr/>
          <a:lstStyle>
            <a:lvl1pPr algn="ctr">
              <a:defRPr sz="1100" spc="130" baseline="0">
                <a:solidFill>
                  <a:schemeClr val="bg1"/>
                </a:solidFill>
              </a:defRPr>
            </a:lvl1pPr>
          </a:lstStyle>
          <a:p>
            <a:pPr lvl="0"/>
            <a:r>
              <a:rPr lang="en-US"/>
              <a:t>CLICK TO EDIT MASTER </a:t>
            </a:r>
          </a:p>
        </p:txBody>
      </p:sp>
      <p:sp>
        <p:nvSpPr>
          <p:cNvPr id="8" name="Text Placeholder 7">
            <a:extLst>
              <a:ext uri="{FF2B5EF4-FFF2-40B4-BE49-F238E27FC236}">
                <a16:creationId xmlns:a16="http://schemas.microsoft.com/office/drawing/2014/main" id="{67426301-539C-3A44-95AF-150AB177F012}"/>
              </a:ext>
            </a:extLst>
          </p:cNvPr>
          <p:cNvSpPr>
            <a:spLocks noGrp="1"/>
          </p:cNvSpPr>
          <p:nvPr>
            <p:ph type="body" sz="quarter" idx="22"/>
          </p:nvPr>
        </p:nvSpPr>
        <p:spPr>
          <a:xfrm>
            <a:off x="407095"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7">
            <a:extLst>
              <a:ext uri="{FF2B5EF4-FFF2-40B4-BE49-F238E27FC236}">
                <a16:creationId xmlns:a16="http://schemas.microsoft.com/office/drawing/2014/main" id="{09550FC2-A5E0-0F41-8BF9-7D4C68E5E5C7}"/>
              </a:ext>
            </a:extLst>
          </p:cNvPr>
          <p:cNvSpPr>
            <a:spLocks noGrp="1"/>
          </p:cNvSpPr>
          <p:nvPr>
            <p:ph type="body" sz="quarter" idx="23"/>
          </p:nvPr>
        </p:nvSpPr>
        <p:spPr>
          <a:xfrm>
            <a:off x="3257101"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7">
            <a:extLst>
              <a:ext uri="{FF2B5EF4-FFF2-40B4-BE49-F238E27FC236}">
                <a16:creationId xmlns:a16="http://schemas.microsoft.com/office/drawing/2014/main" id="{6B379229-8F82-5444-B134-BC3FAF6FB8B2}"/>
              </a:ext>
            </a:extLst>
          </p:cNvPr>
          <p:cNvSpPr>
            <a:spLocks noGrp="1"/>
          </p:cNvSpPr>
          <p:nvPr>
            <p:ph type="body" sz="quarter" idx="24"/>
          </p:nvPr>
        </p:nvSpPr>
        <p:spPr>
          <a:xfrm>
            <a:off x="6122606"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A493B286-F8D3-7741-978C-A1B15C696D8C}"/>
              </a:ext>
            </a:extLst>
          </p:cNvPr>
          <p:cNvSpPr>
            <a:spLocks noGrp="1"/>
          </p:cNvSpPr>
          <p:nvPr>
            <p:ph type="body" sz="quarter" idx="25"/>
          </p:nvPr>
        </p:nvSpPr>
        <p:spPr>
          <a:xfrm>
            <a:off x="8972611"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a:extLst>
              <a:ext uri="{FF2B5EF4-FFF2-40B4-BE49-F238E27FC236}">
                <a16:creationId xmlns:a16="http://schemas.microsoft.com/office/drawing/2014/main" id="{2894783F-9022-7145-8CD7-D461807C2DFD}"/>
              </a:ext>
            </a:extLst>
          </p:cNvPr>
          <p:cNvSpPr>
            <a:spLocks noGrp="1"/>
          </p:cNvSpPr>
          <p:nvPr>
            <p:ph type="body" sz="quarter" idx="26" hasCustomPrompt="1"/>
          </p:nvPr>
        </p:nvSpPr>
        <p:spPr>
          <a:xfrm>
            <a:off x="8954000" y="2194040"/>
            <a:ext cx="2651666" cy="314786"/>
          </a:xfrm>
          <a:solidFill>
            <a:schemeClr val="bg2"/>
          </a:solidFill>
        </p:spPr>
        <p:txBody>
          <a:bodyPr/>
          <a:lstStyle>
            <a:lvl1pPr algn="ctr">
              <a:defRPr sz="1100" spc="130"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6566676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1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n-US"/>
              <a:t>Click to edit Master text styles</a:t>
            </a:r>
          </a:p>
        </p:txBody>
      </p:sp>
      <p:sp>
        <p:nvSpPr>
          <p:cNvPr id="69" name="Google Shape;69;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84253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1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62013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1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n-US"/>
              <a:t>Click to edit Master text styles</a:t>
            </a:r>
          </a:p>
        </p:txBody>
      </p:sp>
      <p:sp>
        <p:nvSpPr>
          <p:cNvPr id="81" name="Google Shape;8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17426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40"/>
            <a:ext cx="7766936" cy="1096899"/>
          </a:xfrm>
        </p:spPr>
        <p:txBody>
          <a:bodyPr anchor="t"/>
          <a:lstStyle>
            <a:lvl1pPr marL="0" indent="0" algn="r">
              <a:buNone/>
              <a:defRPr>
                <a:solidFill>
                  <a:schemeClr val="tx1">
                    <a:lumMod val="50000"/>
                    <a:lumOff val="50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18219144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8487047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2"/>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10837198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1"/>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27983700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50" y="2160983"/>
            <a:ext cx="4185623" cy="576263"/>
          </a:xfrm>
        </p:spPr>
        <p:txBody>
          <a:bodyPr anchor="b">
            <a:noAutofit/>
          </a:bodyPr>
          <a:lstStyle>
            <a:lvl1pPr marL="0" indent="0">
              <a:buNone/>
              <a:defRPr sz="2400" b="0"/>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50" y="2737252"/>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5" y="2160983"/>
            <a:ext cx="4185619" cy="576263"/>
          </a:xfrm>
        </p:spPr>
        <p:txBody>
          <a:bodyPr anchor="b">
            <a:noAutofit/>
          </a:bodyPr>
          <a:lstStyle>
            <a:lvl1pPr marL="0" indent="0">
              <a:buNone/>
              <a:defRPr sz="2400" b="0"/>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9" y="2737252"/>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12377121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5159567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3406947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column-circleimages">
    <p:bg>
      <p:bgPr>
        <a:solidFill>
          <a:srgbClr val="FFFFFF"/>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85140" y="438027"/>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B6AD3B0-271E-DE48-BA7C-DB56408786CC}"/>
              </a:ext>
            </a:extLst>
          </p:cNvPr>
          <p:cNvSpPr>
            <a:spLocks noGrp="1"/>
          </p:cNvSpPr>
          <p:nvPr>
            <p:ph type="title"/>
          </p:nvPr>
        </p:nvSpPr>
        <p:spPr>
          <a:xfrm>
            <a:off x="784412" y="620746"/>
            <a:ext cx="10515600" cy="1325563"/>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0B09108C-DABB-6E44-A5AF-F3E19F6C3C33}"/>
              </a:ext>
            </a:extLst>
          </p:cNvPr>
          <p:cNvSpPr>
            <a:spLocks noGrp="1" noChangeAspect="1"/>
          </p:cNvSpPr>
          <p:nvPr>
            <p:ph type="pic" sz="quarter" idx="15"/>
          </p:nvPr>
        </p:nvSpPr>
        <p:spPr>
          <a:xfrm>
            <a:off x="1002868" y="221309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5" name="Picture Placeholder 3">
            <a:extLst>
              <a:ext uri="{FF2B5EF4-FFF2-40B4-BE49-F238E27FC236}">
                <a16:creationId xmlns:a16="http://schemas.microsoft.com/office/drawing/2014/main" id="{0D3BBD19-DBDA-074B-9A55-6318900ABB34}"/>
              </a:ext>
            </a:extLst>
          </p:cNvPr>
          <p:cNvSpPr>
            <a:spLocks noGrp="1" noChangeAspect="1"/>
          </p:cNvSpPr>
          <p:nvPr>
            <p:ph type="pic" sz="quarter" idx="18"/>
          </p:nvPr>
        </p:nvSpPr>
        <p:spPr>
          <a:xfrm>
            <a:off x="3803888" y="2213089"/>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6" name="Picture Placeholder 3">
            <a:extLst>
              <a:ext uri="{FF2B5EF4-FFF2-40B4-BE49-F238E27FC236}">
                <a16:creationId xmlns:a16="http://schemas.microsoft.com/office/drawing/2014/main" id="{4ED7008D-2C39-984F-93C3-967778FC2F47}"/>
              </a:ext>
            </a:extLst>
          </p:cNvPr>
          <p:cNvSpPr>
            <a:spLocks noGrp="1" noChangeAspect="1"/>
          </p:cNvSpPr>
          <p:nvPr>
            <p:ph type="pic" sz="quarter" idx="19"/>
          </p:nvPr>
        </p:nvSpPr>
        <p:spPr>
          <a:xfrm>
            <a:off x="6615418" y="2213089"/>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4" name="Text Placeholder 3">
            <a:extLst>
              <a:ext uri="{FF2B5EF4-FFF2-40B4-BE49-F238E27FC236}">
                <a16:creationId xmlns:a16="http://schemas.microsoft.com/office/drawing/2014/main" id="{FA40F8D4-7FAF-CB43-B92C-7A3738876495}"/>
              </a:ext>
            </a:extLst>
          </p:cNvPr>
          <p:cNvSpPr>
            <a:spLocks noGrp="1"/>
          </p:cNvSpPr>
          <p:nvPr>
            <p:ph type="body" sz="quarter" idx="20"/>
          </p:nvPr>
        </p:nvSpPr>
        <p:spPr>
          <a:xfrm>
            <a:off x="839058"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3">
            <a:extLst>
              <a:ext uri="{FF2B5EF4-FFF2-40B4-BE49-F238E27FC236}">
                <a16:creationId xmlns:a16="http://schemas.microsoft.com/office/drawing/2014/main" id="{F28D955D-C41B-5746-917B-13E2128272F8}"/>
              </a:ext>
            </a:extLst>
          </p:cNvPr>
          <p:cNvSpPr>
            <a:spLocks noGrp="1" noChangeAspect="1"/>
          </p:cNvSpPr>
          <p:nvPr>
            <p:ph type="pic" sz="quarter" idx="23"/>
          </p:nvPr>
        </p:nvSpPr>
        <p:spPr>
          <a:xfrm>
            <a:off x="9369251" y="2213089"/>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9" name="Text Placeholder 3">
            <a:extLst>
              <a:ext uri="{FF2B5EF4-FFF2-40B4-BE49-F238E27FC236}">
                <a16:creationId xmlns:a16="http://schemas.microsoft.com/office/drawing/2014/main" id="{C093BFDB-2FCC-2044-8703-7DE05C884662}"/>
              </a:ext>
            </a:extLst>
          </p:cNvPr>
          <p:cNvSpPr>
            <a:spLocks noGrp="1"/>
          </p:cNvSpPr>
          <p:nvPr>
            <p:ph type="body" sz="quarter" idx="24"/>
          </p:nvPr>
        </p:nvSpPr>
        <p:spPr>
          <a:xfrm>
            <a:off x="3680382"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3">
            <a:extLst>
              <a:ext uri="{FF2B5EF4-FFF2-40B4-BE49-F238E27FC236}">
                <a16:creationId xmlns:a16="http://schemas.microsoft.com/office/drawing/2014/main" id="{50470A02-9A7A-6142-9882-0291E057FE51}"/>
              </a:ext>
            </a:extLst>
          </p:cNvPr>
          <p:cNvSpPr>
            <a:spLocks noGrp="1"/>
          </p:cNvSpPr>
          <p:nvPr>
            <p:ph type="body" sz="quarter" idx="25"/>
          </p:nvPr>
        </p:nvSpPr>
        <p:spPr>
          <a:xfrm>
            <a:off x="6521706"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3">
            <a:extLst>
              <a:ext uri="{FF2B5EF4-FFF2-40B4-BE49-F238E27FC236}">
                <a16:creationId xmlns:a16="http://schemas.microsoft.com/office/drawing/2014/main" id="{88D0D7B0-4DCC-C54E-909C-48E8E5641DC6}"/>
              </a:ext>
            </a:extLst>
          </p:cNvPr>
          <p:cNvSpPr>
            <a:spLocks noGrp="1"/>
          </p:cNvSpPr>
          <p:nvPr>
            <p:ph type="body" sz="quarter" idx="26"/>
          </p:nvPr>
        </p:nvSpPr>
        <p:spPr>
          <a:xfrm>
            <a:off x="9277130"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040531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4" y="514931"/>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27" indent="0">
              <a:buNone/>
              <a:defRPr sz="1400"/>
            </a:lvl2pPr>
            <a:lvl3pPr marL="914058" indent="0">
              <a:buNone/>
              <a:defRPr sz="1200"/>
            </a:lvl3pPr>
            <a:lvl4pPr marL="1371086" indent="0">
              <a:buNone/>
              <a:defRPr sz="1000"/>
            </a:lvl4pPr>
            <a:lvl5pPr marL="1828114" indent="0">
              <a:buNone/>
              <a:defRPr sz="1000"/>
            </a:lvl5pPr>
            <a:lvl6pPr marL="2285146" indent="0">
              <a:buNone/>
              <a:defRPr sz="1000"/>
            </a:lvl6pPr>
            <a:lvl7pPr marL="2742173" indent="0">
              <a:buNone/>
              <a:defRPr sz="1000"/>
            </a:lvl7pPr>
            <a:lvl8pPr marL="3199200" indent="0">
              <a:buNone/>
              <a:defRPr sz="1000"/>
            </a:lvl8pPr>
            <a:lvl9pPr marL="365622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10283690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en-US" dirty="0"/>
              <a:t>Click icon to add picture</a:t>
            </a:r>
          </a:p>
        </p:txBody>
      </p:sp>
      <p:sp>
        <p:nvSpPr>
          <p:cNvPr id="4" name="Text Placeholder 3"/>
          <p:cNvSpPr>
            <a:spLocks noGrp="1"/>
          </p:cNvSpPr>
          <p:nvPr>
            <p:ph type="body" sz="half" idx="2"/>
          </p:nvPr>
        </p:nvSpPr>
        <p:spPr>
          <a:xfrm>
            <a:off x="677336" y="5367339"/>
            <a:ext cx="8596667" cy="674024"/>
          </a:xfrm>
        </p:spPr>
        <p:txBody>
          <a:bodyPr>
            <a:normAutofit/>
          </a:bodyPr>
          <a:lstStyle>
            <a:lvl1pPr marL="0" indent="0">
              <a:buNone/>
              <a:defRPr sz="12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26729444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2515470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8"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
        <p:nvSpPr>
          <p:cNvPr id="20" name="TextBox 19"/>
          <p:cNvSpPr txBox="1"/>
          <p:nvPr/>
        </p:nvSpPr>
        <p:spPr>
          <a:xfrm>
            <a:off x="541871" y="790379"/>
            <a:ext cx="609600" cy="584776"/>
          </a:xfrm>
          <a:prstGeom prst="rect">
            <a:avLst/>
          </a:prstGeom>
        </p:spPr>
        <p:txBody>
          <a:bodyPr vert="horz" lIns="91440" tIns="45720" rIns="91440" bIns="45720" rtlCol="0" anchor="ctr">
            <a:noAutofit/>
          </a:bodyPr>
          <a:lstStyle/>
          <a:p>
            <a:r>
              <a:rPr lang="en-US" sz="8000" dirty="0">
                <a:ln w="3175" cmpd="sng">
                  <a:noFill/>
                </a:ln>
                <a:solidFill>
                  <a:srgbClr val="204559">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204559">
                    <a:lumMod val="60000"/>
                    <a:lumOff val="40000"/>
                  </a:srgbClr>
                </a:solidFill>
                <a:latin typeface="Arial"/>
              </a:rPr>
              <a:t>”</a:t>
            </a:r>
            <a:endParaRPr lang="en-US" sz="1800" dirty="0">
              <a:solidFill>
                <a:srgbClr val="204559">
                  <a:lumMod val="60000"/>
                  <a:lumOff val="40000"/>
                </a:srgbClr>
              </a:solidFill>
              <a:latin typeface="Arial"/>
            </a:endParaRPr>
          </a:p>
        </p:txBody>
      </p:sp>
    </p:spTree>
    <p:extLst>
      <p:ext uri="{BB962C8B-B14F-4D97-AF65-F5344CB8AC3E}">
        <p14:creationId xmlns:p14="http://schemas.microsoft.com/office/powerpoint/2010/main" val="33772563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29478897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8"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
        <p:nvSpPr>
          <p:cNvPr id="24" name="TextBox 23"/>
          <p:cNvSpPr txBox="1"/>
          <p:nvPr/>
        </p:nvSpPr>
        <p:spPr>
          <a:xfrm>
            <a:off x="541871" y="790379"/>
            <a:ext cx="609600" cy="584776"/>
          </a:xfrm>
          <a:prstGeom prst="rect">
            <a:avLst/>
          </a:prstGeom>
        </p:spPr>
        <p:txBody>
          <a:bodyPr vert="horz" lIns="91440" tIns="45720" rIns="91440" bIns="45720" rtlCol="0" anchor="ctr">
            <a:noAutofit/>
          </a:bodyPr>
          <a:lstStyle/>
          <a:p>
            <a:r>
              <a:rPr lang="en-US" sz="8000" dirty="0">
                <a:ln w="3175" cmpd="sng">
                  <a:noFill/>
                </a:ln>
                <a:solidFill>
                  <a:srgbClr val="204559">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204559">
                    <a:lumMod val="60000"/>
                    <a:lumOff val="40000"/>
                  </a:srgbClr>
                </a:solidFill>
                <a:latin typeface="Arial"/>
              </a:rPr>
              <a:t>”</a:t>
            </a:r>
          </a:p>
        </p:txBody>
      </p:sp>
    </p:spTree>
    <p:extLst>
      <p:ext uri="{BB962C8B-B14F-4D97-AF65-F5344CB8AC3E}">
        <p14:creationId xmlns:p14="http://schemas.microsoft.com/office/powerpoint/2010/main" val="1043314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19275445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30765588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8" y="609605"/>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9"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40217892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FB9B15-51B9-4D04-BC56-150625034EB0}"/>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5" name="Footer Placeholder 4">
            <a:extLst>
              <a:ext uri="{FF2B5EF4-FFF2-40B4-BE49-F238E27FC236}">
                <a16:creationId xmlns:a16="http://schemas.microsoft.com/office/drawing/2014/main" id="{1A24ACCD-9EEC-42F1-84AB-D30A2C68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185C-D2D7-41C1-94C3-782F05C4CABA}"/>
              </a:ext>
            </a:extLst>
          </p:cNvPr>
          <p:cNvSpPr>
            <a:spLocks noGrp="1"/>
          </p:cNvSpPr>
          <p:nvPr>
            <p:ph type="sldNum" sz="quarter" idx="12"/>
          </p:nvPr>
        </p:nvSpPr>
        <p:spPr/>
        <p:txBody>
          <a:bodyPr/>
          <a:lstStyle/>
          <a:p>
            <a:fld id="{0A98832E-0406-4ED5-9E35-2BD670A9FD58}" type="slidenum">
              <a:rPr lang="en-US" smtClean="0"/>
              <a:t>‹#›</a:t>
            </a:fld>
            <a:endParaRPr lang="en-US"/>
          </a:p>
        </p:txBody>
      </p:sp>
      <p:pic>
        <p:nvPicPr>
          <p:cNvPr id="9" name="Picture 8">
            <a:extLst>
              <a:ext uri="{FF2B5EF4-FFF2-40B4-BE49-F238E27FC236}">
                <a16:creationId xmlns:a16="http://schemas.microsoft.com/office/drawing/2014/main" id="{E17FFA28-0C39-4A04-8EF9-502D0B9045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12191999" cy="6858000"/>
          </a:xfrm>
          <a:prstGeom prst="rect">
            <a:avLst/>
          </a:prstGeom>
        </p:spPr>
      </p:pic>
    </p:spTree>
    <p:extLst>
      <p:ext uri="{BB962C8B-B14F-4D97-AF65-F5344CB8AC3E}">
        <p14:creationId xmlns:p14="http://schemas.microsoft.com/office/powerpoint/2010/main" val="275378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3" y="3532716"/>
            <a:ext cx="2459413" cy="2846916"/>
          </a:xfrm>
          <a:prstGeom prst="rect">
            <a:avLst/>
          </a:prstGeom>
        </p:spPr>
        <p:txBody>
          <a:bodyPr vert="horz"/>
          <a:lstStyle>
            <a:lvl1pPr marL="0" indent="0">
              <a:spcAft>
                <a:spcPts val="800"/>
              </a:spcAft>
              <a:buFont typeface="Arial"/>
              <a:buNone/>
              <a:defRPr sz="1600" b="1" i="0" baseline="0">
                <a:solidFill>
                  <a:schemeClr val="tx1"/>
                </a:solidFill>
                <a:latin typeface="+mn-lt"/>
                <a:cs typeface="DM Sans" pitchFamily="2" charset="77"/>
              </a:defRPr>
            </a:lvl1pPr>
            <a:lvl2pPr marL="0" indent="0">
              <a:lnSpc>
                <a:spcPct val="130000"/>
              </a:lnSpc>
              <a:spcBef>
                <a:spcPts val="0"/>
              </a:spcBef>
              <a:spcAft>
                <a:spcPts val="800"/>
              </a:spcAft>
              <a:buFont typeface="Arial"/>
              <a:buNone/>
              <a:defRPr sz="1200" b="0" i="0" baseline="0">
                <a:solidFill>
                  <a:schemeClr val="tx1"/>
                </a:solidFill>
                <a:latin typeface="+mn-lt"/>
                <a:cs typeface="DM Sans" pitchFamily="2" charset="77"/>
              </a:defRPr>
            </a:lvl2pPr>
            <a:lvl3pPr marL="0" indent="0">
              <a:lnSpc>
                <a:spcPct val="130000"/>
              </a:lnSpc>
              <a:spcAft>
                <a:spcPts val="800"/>
              </a:spcAft>
              <a:buFont typeface="Arial"/>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3421424" y="3532716"/>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6096000" y="3532716"/>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03157" y="49311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7" name="Text Placeholder 5">
            <a:extLst>
              <a:ext uri="{FF2B5EF4-FFF2-40B4-BE49-F238E27FC236}">
                <a16:creationId xmlns:a16="http://schemas.microsoft.com/office/drawing/2014/main" id="{23F4CB25-3309-6043-A31B-2CCF18497ECC}"/>
              </a:ext>
            </a:extLst>
          </p:cNvPr>
          <p:cNvSpPr>
            <a:spLocks noGrp="1"/>
          </p:cNvSpPr>
          <p:nvPr>
            <p:ph type="body" sz="quarter" idx="15"/>
          </p:nvPr>
        </p:nvSpPr>
        <p:spPr>
          <a:xfrm>
            <a:off x="8787581" y="3532716"/>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3" name="Title 2">
            <a:extLst>
              <a:ext uri="{FF2B5EF4-FFF2-40B4-BE49-F238E27FC236}">
                <a16:creationId xmlns:a16="http://schemas.microsoft.com/office/drawing/2014/main" id="{69F0CD2E-DC97-9D4B-B1CB-FD6568259040}"/>
              </a:ext>
            </a:extLst>
          </p:cNvPr>
          <p:cNvSpPr>
            <a:spLocks noGrp="1"/>
          </p:cNvSpPr>
          <p:nvPr>
            <p:ph type="title"/>
          </p:nvPr>
        </p:nvSpPr>
        <p:spPr>
          <a:xfrm>
            <a:off x="784412" y="756675"/>
            <a:ext cx="10515600" cy="1325563"/>
          </a:xfrm>
        </p:spPr>
        <p:txBody>
          <a:bodyPr/>
          <a:lstStyle/>
          <a:p>
            <a:r>
              <a:rPr lang="en-US"/>
              <a:t>Click to edit Master title style</a:t>
            </a:r>
          </a:p>
        </p:txBody>
      </p:sp>
    </p:spTree>
    <p:extLst>
      <p:ext uri="{BB962C8B-B14F-4D97-AF65-F5344CB8AC3E}">
        <p14:creationId xmlns:p14="http://schemas.microsoft.com/office/powerpoint/2010/main" val="42108000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A8E4-A150-4653-A7ED-BC97FB74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1EEEF-6F2A-4AF8-A44B-894C418602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A2504-5BA7-43E0-967F-5B1B5EF7BABE}"/>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5" name="Footer Placeholder 4">
            <a:extLst>
              <a:ext uri="{FF2B5EF4-FFF2-40B4-BE49-F238E27FC236}">
                <a16:creationId xmlns:a16="http://schemas.microsoft.com/office/drawing/2014/main" id="{D4841917-F4B9-4395-854E-DAAFBAF7F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93F08-F43D-4248-BB45-73B6CB310335}"/>
              </a:ext>
            </a:extLst>
          </p:cNvPr>
          <p:cNvSpPr>
            <a:spLocks noGrp="1"/>
          </p:cNvSpPr>
          <p:nvPr>
            <p:ph type="sldNum" sz="quarter" idx="12"/>
          </p:nvPr>
        </p:nvSpPr>
        <p:spPr/>
        <p:txBody>
          <a:bodyPr/>
          <a:lstStyle/>
          <a:p>
            <a:fld id="{0A98832E-0406-4ED5-9E35-2BD670A9FD58}" type="slidenum">
              <a:rPr lang="en-US" smtClean="0"/>
              <a:t>‹#›</a:t>
            </a:fld>
            <a:endParaRPr lang="en-US"/>
          </a:p>
        </p:txBody>
      </p:sp>
      <p:pic>
        <p:nvPicPr>
          <p:cNvPr id="7" name="Picture 6">
            <a:extLst>
              <a:ext uri="{FF2B5EF4-FFF2-40B4-BE49-F238E27FC236}">
                <a16:creationId xmlns:a16="http://schemas.microsoft.com/office/drawing/2014/main" id="{844D1CF7-648D-46DA-9A2A-491CEA36F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82910"/>
            <a:ext cx="12192000" cy="706255"/>
          </a:xfrm>
          <a:prstGeom prst="rect">
            <a:avLst/>
          </a:prstGeom>
        </p:spPr>
      </p:pic>
      <p:sp>
        <p:nvSpPr>
          <p:cNvPr id="8" name="TextBox 7">
            <a:extLst>
              <a:ext uri="{FF2B5EF4-FFF2-40B4-BE49-F238E27FC236}">
                <a16:creationId xmlns:a16="http://schemas.microsoft.com/office/drawing/2014/main" id="{53654484-EE8B-482A-85DC-E7BA49851B72}"/>
              </a:ext>
            </a:extLst>
          </p:cNvPr>
          <p:cNvSpPr txBox="1"/>
          <p:nvPr userDrawn="1"/>
        </p:nvSpPr>
        <p:spPr>
          <a:xfrm>
            <a:off x="10632" y="6365757"/>
            <a:ext cx="12187615" cy="369332"/>
          </a:xfrm>
          <a:prstGeom prst="rect">
            <a:avLst/>
          </a:prstGeom>
          <a:noFill/>
        </p:spPr>
        <p:txBody>
          <a:bodyPr wrap="square" rtlCol="0">
            <a:spAutoFit/>
          </a:bodyPr>
          <a:lstStyle/>
          <a:p>
            <a:pPr algn="ctr"/>
            <a:r>
              <a:rPr lang="en-US" sz="1800" b="1" dirty="0">
                <a:solidFill>
                  <a:schemeClr val="bg1"/>
                </a:solidFill>
              </a:rPr>
              <a:t>National Association for State Community Services Programs | www.nascsp.org</a:t>
            </a:r>
          </a:p>
        </p:txBody>
      </p:sp>
    </p:spTree>
    <p:extLst>
      <p:ext uri="{BB962C8B-B14F-4D97-AF65-F5344CB8AC3E}">
        <p14:creationId xmlns:p14="http://schemas.microsoft.com/office/powerpoint/2010/main" val="27388745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E33E-7AF4-4A6D-9E38-F0B0FBAFEFCE}"/>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5733FF6-68B9-4584-B855-C86C7CC0484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CFAD38-65DD-470E-A0C6-D11F3B02995A}"/>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5" name="Footer Placeholder 4">
            <a:extLst>
              <a:ext uri="{FF2B5EF4-FFF2-40B4-BE49-F238E27FC236}">
                <a16:creationId xmlns:a16="http://schemas.microsoft.com/office/drawing/2014/main" id="{97A5AC81-8895-4DF3-ABF5-9E26F940F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79F80-AF43-4C84-BE11-8EFCD4586641}"/>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17610740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03C4-99B0-4180-9D46-9A384FE00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AA3E89-AB65-42DF-985E-D2B0992FF01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689F5-5859-4105-BF88-78D36FB0FD5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9E9A6E-C0D1-4868-91EF-63EED6354823}"/>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6" name="Footer Placeholder 5">
            <a:extLst>
              <a:ext uri="{FF2B5EF4-FFF2-40B4-BE49-F238E27FC236}">
                <a16:creationId xmlns:a16="http://schemas.microsoft.com/office/drawing/2014/main" id="{94D352BF-53C3-403D-BD50-140ED75E3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A7006-D732-4B82-8E6A-23FC973DE16F}"/>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21564473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D9AF-3CDD-4B60-8AD9-14143B88B682}"/>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8A1FAF-F7BB-4E6B-A9E0-D47EF4E0E1C9}"/>
              </a:ext>
            </a:extLst>
          </p:cNvPr>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538954-0E62-4B81-94F2-8209D9BCA8A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CDDEB6-7D15-4D6A-A5F5-56E20EC5E58B}"/>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B4D1E6-48D5-48F7-9D9B-DFB524855530}"/>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F1924F-F859-472E-A9A2-DE283FE6F695}"/>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8" name="Footer Placeholder 7">
            <a:extLst>
              <a:ext uri="{FF2B5EF4-FFF2-40B4-BE49-F238E27FC236}">
                <a16:creationId xmlns:a16="http://schemas.microsoft.com/office/drawing/2014/main" id="{EEDFE3FC-9882-4A45-8607-BDDB71D0F1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9DF92-EB8C-44DE-BE26-D77D4F42E96F}"/>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38736826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D9A2-DA2B-4264-A4D0-B9E243DD63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26F7D2-5E0A-4029-AFDF-385D41AD5C30}"/>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4" name="Footer Placeholder 3">
            <a:extLst>
              <a:ext uri="{FF2B5EF4-FFF2-40B4-BE49-F238E27FC236}">
                <a16:creationId xmlns:a16="http://schemas.microsoft.com/office/drawing/2014/main" id="{6214C07C-66F9-4F3A-8CD6-2E1D9459DE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271D9-76DE-4B7F-9235-6B094DBE11A1}"/>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34068021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11C94-1DC7-47AB-912F-37448D7FCC3B}"/>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3" name="Footer Placeholder 2">
            <a:extLst>
              <a:ext uri="{FF2B5EF4-FFF2-40B4-BE49-F238E27FC236}">
                <a16:creationId xmlns:a16="http://schemas.microsoft.com/office/drawing/2014/main" id="{CC3BC400-EE3D-4354-AFC5-46C5070853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D64993-8E69-424A-9E6F-5112EC3E1EBC}"/>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10241516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F382-34FA-4F4E-A857-9B2685C6EB1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6E8CA09-B40A-4E22-987C-6513EDB8A3B6}"/>
              </a:ext>
            </a:extLst>
          </p:cNvPr>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39EB4B-79C1-476B-9C18-711EF0B123C1}"/>
              </a:ext>
            </a:extLst>
          </p:cNvPr>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BB1C9EFC-2069-420C-BECF-4A367744F25E}"/>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6" name="Footer Placeholder 5">
            <a:extLst>
              <a:ext uri="{FF2B5EF4-FFF2-40B4-BE49-F238E27FC236}">
                <a16:creationId xmlns:a16="http://schemas.microsoft.com/office/drawing/2014/main" id="{7F9AF126-A432-4580-9414-380B860F1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00257-3069-410F-BA7C-BF0479C24E9C}"/>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15215812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08F1-964D-45F4-825F-5F5E5BC5F99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C591A7F-1714-4A4E-A910-61CD462A73A3}"/>
              </a:ext>
            </a:extLst>
          </p:cNvPr>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9AC75377-A7FE-47DB-AE54-2FD99618C412}"/>
              </a:ext>
            </a:extLst>
          </p:cNvPr>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72F47A20-2052-45BA-B27C-301FAF332932}"/>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6" name="Footer Placeholder 5">
            <a:extLst>
              <a:ext uri="{FF2B5EF4-FFF2-40B4-BE49-F238E27FC236}">
                <a16:creationId xmlns:a16="http://schemas.microsoft.com/office/drawing/2014/main" id="{CCCAC564-A0E8-4CA9-949F-7633FF507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85EA9B-2543-4E44-BA75-B448CA924052}"/>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28336937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220E-A96E-4AD5-AA60-F81035B66D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32EFF-AA4D-49AC-81C6-D7AB6953B6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15952-C4A8-4183-A9CE-FA76C5D02E83}"/>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5" name="Footer Placeholder 4">
            <a:extLst>
              <a:ext uri="{FF2B5EF4-FFF2-40B4-BE49-F238E27FC236}">
                <a16:creationId xmlns:a16="http://schemas.microsoft.com/office/drawing/2014/main" id="{7D364631-2210-49A0-9684-A48EE9F3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BC887-88EB-4C12-BACC-F385FE85EC00}"/>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19945876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99237-F1AD-4231-A1B6-C36236985EE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E7CE2-25E3-4338-A8E7-FF6A24A57003}"/>
              </a:ext>
            </a:extLst>
          </p:cNvPr>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FCD3F-8E6B-41E9-BB7E-60214D34AB34}"/>
              </a:ext>
            </a:extLst>
          </p:cNvPr>
          <p:cNvSpPr>
            <a:spLocks noGrp="1"/>
          </p:cNvSpPr>
          <p:nvPr>
            <p:ph type="dt" sz="half" idx="10"/>
          </p:nvPr>
        </p:nvSpPr>
        <p:spPr/>
        <p:txBody>
          <a:bodyPr/>
          <a:lstStyle/>
          <a:p>
            <a:fld id="{3C7F7D23-3DE0-4990-8A21-597BC8A4D5BA}" type="datetimeFigureOut">
              <a:rPr lang="en-US" smtClean="0"/>
              <a:t>5/18/2021</a:t>
            </a:fld>
            <a:endParaRPr lang="en-US"/>
          </a:p>
        </p:txBody>
      </p:sp>
      <p:sp>
        <p:nvSpPr>
          <p:cNvPr id="5" name="Footer Placeholder 4">
            <a:extLst>
              <a:ext uri="{FF2B5EF4-FFF2-40B4-BE49-F238E27FC236}">
                <a16:creationId xmlns:a16="http://schemas.microsoft.com/office/drawing/2014/main" id="{97B51287-CCC1-4395-8332-D8591245C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11A92-FF2C-4057-810E-B2F70575AE94}"/>
              </a:ext>
            </a:extLst>
          </p:cNvPr>
          <p:cNvSpPr>
            <a:spLocks noGrp="1"/>
          </p:cNvSpPr>
          <p:nvPr>
            <p:ph type="sldNum" sz="quarter" idx="12"/>
          </p:nvPr>
        </p:nvSpPr>
        <p:spPr/>
        <p:txBody>
          <a:bodyPr/>
          <a:lstStyle/>
          <a:p>
            <a:fld id="{0A98832E-0406-4ED5-9E35-2BD670A9FD58}" type="slidenum">
              <a:rPr lang="en-US" smtClean="0"/>
              <a:t>‹#›</a:t>
            </a:fld>
            <a:endParaRPr lang="en-US"/>
          </a:p>
        </p:txBody>
      </p:sp>
    </p:spTree>
    <p:extLst>
      <p:ext uri="{BB962C8B-B14F-4D97-AF65-F5344CB8AC3E}">
        <p14:creationId xmlns:p14="http://schemas.microsoft.com/office/powerpoint/2010/main" val="4058047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quence-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26E5E074-0EAD-DF46-BA8C-FCC4A951B9A9}"/>
              </a:ext>
            </a:extLst>
          </p:cNvPr>
          <p:cNvSpPr>
            <a:spLocks noGrp="1"/>
          </p:cNvSpPr>
          <p:nvPr>
            <p:ph type="body" sz="quarter" idx="14" hasCustomPrompt="1"/>
          </p:nvPr>
        </p:nvSpPr>
        <p:spPr>
          <a:xfrm>
            <a:off x="1084041" y="3606801"/>
            <a:ext cx="1638116" cy="1335087"/>
          </a:xfrm>
        </p:spPr>
        <p:txBody>
          <a:bodyPr>
            <a:normAutofit/>
          </a:bodyPr>
          <a:lstStyle>
            <a:lvl1pPr algn="ctr">
              <a:defRPr sz="1400" b="0"/>
            </a:lvl1pPr>
          </a:lstStyle>
          <a:p>
            <a:pPr lvl="0"/>
            <a:r>
              <a:rPr lang="en-US"/>
              <a:t>Click to edit master text</a:t>
            </a:r>
          </a:p>
        </p:txBody>
      </p:sp>
      <p:sp>
        <p:nvSpPr>
          <p:cNvPr id="12" name="Text Placeholder 12">
            <a:extLst>
              <a:ext uri="{FF2B5EF4-FFF2-40B4-BE49-F238E27FC236}">
                <a16:creationId xmlns:a16="http://schemas.microsoft.com/office/drawing/2014/main" id="{7867F2C7-2F0C-0046-B8B1-77C91C811EB8}"/>
              </a:ext>
            </a:extLst>
          </p:cNvPr>
          <p:cNvSpPr>
            <a:spLocks noGrp="1"/>
          </p:cNvSpPr>
          <p:nvPr>
            <p:ph type="body" sz="quarter" idx="15" hasCustomPrompt="1"/>
          </p:nvPr>
        </p:nvSpPr>
        <p:spPr>
          <a:xfrm>
            <a:off x="3196008" y="3606801"/>
            <a:ext cx="1638116" cy="1335087"/>
          </a:xfrm>
        </p:spPr>
        <p:txBody>
          <a:bodyPr>
            <a:normAutofit/>
          </a:bodyPr>
          <a:lstStyle>
            <a:lvl1pPr algn="ctr">
              <a:defRPr sz="1400" b="0"/>
            </a:lvl1pPr>
          </a:lstStyle>
          <a:p>
            <a:pPr lvl="0"/>
            <a:r>
              <a:rPr lang="en-US"/>
              <a:t>Click to edit master text</a:t>
            </a:r>
          </a:p>
        </p:txBody>
      </p:sp>
      <p:sp>
        <p:nvSpPr>
          <p:cNvPr id="13" name="Text Placeholder 12">
            <a:extLst>
              <a:ext uri="{FF2B5EF4-FFF2-40B4-BE49-F238E27FC236}">
                <a16:creationId xmlns:a16="http://schemas.microsoft.com/office/drawing/2014/main" id="{FC820FFA-500B-EC4A-854B-21EAD67A9362}"/>
              </a:ext>
            </a:extLst>
          </p:cNvPr>
          <p:cNvSpPr>
            <a:spLocks noGrp="1"/>
          </p:cNvSpPr>
          <p:nvPr>
            <p:ph type="body" sz="quarter" idx="16" hasCustomPrompt="1"/>
          </p:nvPr>
        </p:nvSpPr>
        <p:spPr>
          <a:xfrm>
            <a:off x="7419942" y="3606801"/>
            <a:ext cx="1638116" cy="1335087"/>
          </a:xfrm>
        </p:spPr>
        <p:txBody>
          <a:bodyPr>
            <a:normAutofit/>
          </a:bodyPr>
          <a:lstStyle>
            <a:lvl1pPr algn="ctr">
              <a:defRPr sz="1400" b="0"/>
            </a:lvl1pPr>
          </a:lstStyle>
          <a:p>
            <a:pPr lvl="0"/>
            <a:r>
              <a:rPr lang="en-US"/>
              <a:t>Click to edit master text</a:t>
            </a:r>
          </a:p>
        </p:txBody>
      </p:sp>
      <p:sp>
        <p:nvSpPr>
          <p:cNvPr id="2" name="Title 1"/>
          <p:cNvSpPr>
            <a:spLocks noGrp="1"/>
          </p:cNvSpPr>
          <p:nvPr>
            <p:ph type="title"/>
          </p:nvPr>
        </p:nvSpPr>
        <p:spPr>
          <a:xfrm>
            <a:off x="784412" y="749246"/>
            <a:ext cx="10515600" cy="821137"/>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44924"/>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14" name="Text Placeholder 12">
            <a:extLst>
              <a:ext uri="{FF2B5EF4-FFF2-40B4-BE49-F238E27FC236}">
                <a16:creationId xmlns:a16="http://schemas.microsoft.com/office/drawing/2014/main" id="{47586DFB-6C6A-0A4E-8805-B70C1869D212}"/>
              </a:ext>
            </a:extLst>
          </p:cNvPr>
          <p:cNvSpPr>
            <a:spLocks noGrp="1"/>
          </p:cNvSpPr>
          <p:nvPr>
            <p:ph type="body" sz="quarter" idx="17" hasCustomPrompt="1"/>
          </p:nvPr>
        </p:nvSpPr>
        <p:spPr>
          <a:xfrm>
            <a:off x="5307975" y="3606801"/>
            <a:ext cx="1638116" cy="1335087"/>
          </a:xfrm>
        </p:spPr>
        <p:txBody>
          <a:bodyPr>
            <a:normAutofit/>
          </a:bodyPr>
          <a:lstStyle>
            <a:lvl1pPr algn="ctr">
              <a:defRPr sz="1400" b="0"/>
            </a:lvl1pPr>
          </a:lstStyle>
          <a:p>
            <a:pPr lvl="0"/>
            <a:r>
              <a:rPr lang="en-US"/>
              <a:t>Click to edit master text</a:t>
            </a:r>
          </a:p>
        </p:txBody>
      </p:sp>
      <p:sp>
        <p:nvSpPr>
          <p:cNvPr id="16" name="Text Placeholder 12">
            <a:extLst>
              <a:ext uri="{FF2B5EF4-FFF2-40B4-BE49-F238E27FC236}">
                <a16:creationId xmlns:a16="http://schemas.microsoft.com/office/drawing/2014/main" id="{95EB5122-1687-9542-8792-CDAFB2592295}"/>
              </a:ext>
            </a:extLst>
          </p:cNvPr>
          <p:cNvSpPr>
            <a:spLocks noGrp="1"/>
          </p:cNvSpPr>
          <p:nvPr>
            <p:ph type="body" sz="quarter" idx="18" hasCustomPrompt="1"/>
          </p:nvPr>
        </p:nvSpPr>
        <p:spPr>
          <a:xfrm>
            <a:off x="9531909" y="3606801"/>
            <a:ext cx="1638116" cy="1335087"/>
          </a:xfrm>
        </p:spPr>
        <p:txBody>
          <a:bodyPr>
            <a:normAutofit/>
          </a:bodyPr>
          <a:lstStyle>
            <a:lvl1pPr algn="ctr">
              <a:defRPr sz="1400" b="0"/>
            </a:lvl1pPr>
          </a:lstStyle>
          <a:p>
            <a:pPr lvl="0"/>
            <a:r>
              <a:rPr lang="en-US"/>
              <a:t>Click to edit master text</a:t>
            </a:r>
          </a:p>
        </p:txBody>
      </p:sp>
      <p:sp>
        <p:nvSpPr>
          <p:cNvPr id="17" name="Text Placeholder 5">
            <a:extLst>
              <a:ext uri="{FF2B5EF4-FFF2-40B4-BE49-F238E27FC236}">
                <a16:creationId xmlns:a16="http://schemas.microsoft.com/office/drawing/2014/main" id="{AD22F9D8-C1F2-A548-B2A2-AA03C6B29AB1}"/>
              </a:ext>
            </a:extLst>
          </p:cNvPr>
          <p:cNvSpPr>
            <a:spLocks noGrp="1"/>
          </p:cNvSpPr>
          <p:nvPr>
            <p:ph type="body" sz="quarter" idx="19" hasCustomPrompt="1"/>
          </p:nvPr>
        </p:nvSpPr>
        <p:spPr>
          <a:xfrm>
            <a:off x="1084041" y="3135393"/>
            <a:ext cx="1622876"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1</a:t>
            </a:r>
          </a:p>
        </p:txBody>
      </p:sp>
      <p:sp>
        <p:nvSpPr>
          <p:cNvPr id="18" name="Text Placeholder 5">
            <a:extLst>
              <a:ext uri="{FF2B5EF4-FFF2-40B4-BE49-F238E27FC236}">
                <a16:creationId xmlns:a16="http://schemas.microsoft.com/office/drawing/2014/main" id="{B1DEC84E-8DF7-404B-A438-3351CCE01A2E}"/>
              </a:ext>
            </a:extLst>
          </p:cNvPr>
          <p:cNvSpPr>
            <a:spLocks noGrp="1"/>
          </p:cNvSpPr>
          <p:nvPr>
            <p:ph type="body" sz="quarter" idx="20" hasCustomPrompt="1"/>
          </p:nvPr>
        </p:nvSpPr>
        <p:spPr>
          <a:xfrm>
            <a:off x="3162223" y="3135393"/>
            <a:ext cx="1733712"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2</a:t>
            </a:r>
          </a:p>
        </p:txBody>
      </p:sp>
      <p:sp>
        <p:nvSpPr>
          <p:cNvPr id="19" name="Text Placeholder 5">
            <a:extLst>
              <a:ext uri="{FF2B5EF4-FFF2-40B4-BE49-F238E27FC236}">
                <a16:creationId xmlns:a16="http://schemas.microsoft.com/office/drawing/2014/main" id="{9FEB93F1-7CA6-3948-A7F1-7380FC42B302}"/>
              </a:ext>
            </a:extLst>
          </p:cNvPr>
          <p:cNvSpPr>
            <a:spLocks noGrp="1"/>
          </p:cNvSpPr>
          <p:nvPr>
            <p:ph type="body" sz="quarter" idx="21" hasCustomPrompt="1"/>
          </p:nvPr>
        </p:nvSpPr>
        <p:spPr>
          <a:xfrm>
            <a:off x="5275041" y="3135393"/>
            <a:ext cx="1678294"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3</a:t>
            </a:r>
          </a:p>
        </p:txBody>
      </p:sp>
      <p:sp>
        <p:nvSpPr>
          <p:cNvPr id="20" name="Text Placeholder 5">
            <a:extLst>
              <a:ext uri="{FF2B5EF4-FFF2-40B4-BE49-F238E27FC236}">
                <a16:creationId xmlns:a16="http://schemas.microsoft.com/office/drawing/2014/main" id="{F31CFAD6-D0E0-6947-988C-7FE8001F76F4}"/>
              </a:ext>
            </a:extLst>
          </p:cNvPr>
          <p:cNvSpPr>
            <a:spLocks noGrp="1"/>
          </p:cNvSpPr>
          <p:nvPr>
            <p:ph type="body" sz="quarter" idx="22" hasCustomPrompt="1"/>
          </p:nvPr>
        </p:nvSpPr>
        <p:spPr>
          <a:xfrm>
            <a:off x="7408641" y="3135393"/>
            <a:ext cx="1678294"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4</a:t>
            </a:r>
          </a:p>
        </p:txBody>
      </p:sp>
      <p:sp>
        <p:nvSpPr>
          <p:cNvPr id="22" name="Text Placeholder 5">
            <a:extLst>
              <a:ext uri="{FF2B5EF4-FFF2-40B4-BE49-F238E27FC236}">
                <a16:creationId xmlns:a16="http://schemas.microsoft.com/office/drawing/2014/main" id="{85D72895-92C9-8C45-B91C-BD43BE11DC1A}"/>
              </a:ext>
            </a:extLst>
          </p:cNvPr>
          <p:cNvSpPr>
            <a:spLocks noGrp="1"/>
          </p:cNvSpPr>
          <p:nvPr>
            <p:ph type="body" sz="quarter" idx="23" hasCustomPrompt="1"/>
          </p:nvPr>
        </p:nvSpPr>
        <p:spPr>
          <a:xfrm>
            <a:off x="9506219" y="3135393"/>
            <a:ext cx="1638116"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5</a:t>
            </a:r>
          </a:p>
        </p:txBody>
      </p:sp>
    </p:spTree>
    <p:extLst>
      <p:ext uri="{BB962C8B-B14F-4D97-AF65-F5344CB8AC3E}">
        <p14:creationId xmlns:p14="http://schemas.microsoft.com/office/powerpoint/2010/main" val="308028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column">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921C095C-3D9B-5B44-8CD6-0CADBC6FF716}"/>
              </a:ext>
            </a:extLst>
          </p:cNvPr>
          <p:cNvSpPr>
            <a:spLocks noGrp="1"/>
          </p:cNvSpPr>
          <p:nvPr>
            <p:ph type="body" sz="quarter" idx="18" hasCustomPrompt="1"/>
          </p:nvPr>
        </p:nvSpPr>
        <p:spPr>
          <a:xfrm>
            <a:off x="3484713" y="1063272"/>
            <a:ext cx="4819114" cy="481623"/>
          </a:xfrm>
        </p:spPr>
        <p:txBody>
          <a:bodyPr anchor="t" anchorCtr="0"/>
          <a:lstStyle>
            <a:lvl1pPr algn="ctr">
              <a:defRPr sz="1400" b="1" spc="150" baseline="0">
                <a:solidFill>
                  <a:schemeClr val="tx2"/>
                </a:solidFill>
              </a:defRPr>
            </a:lvl1pPr>
            <a:lvl2pPr marL="0" indent="0">
              <a:buFont typeface="Arial" panose="020B0604020202020204" pitchFamily="34" charset="0"/>
              <a:buNone/>
              <a:defRPr sz="1500"/>
            </a:lvl2pPr>
          </a:lstStyle>
          <a:p>
            <a:pPr lvl="0"/>
            <a:r>
              <a:rPr lang="en-US"/>
              <a:t>CLICK TO EDIT MASTER TEXT STYLES</a:t>
            </a:r>
          </a:p>
        </p:txBody>
      </p:sp>
      <p:sp>
        <p:nvSpPr>
          <p:cNvPr id="17" name="Text Placeholder 11">
            <a:extLst>
              <a:ext uri="{FF2B5EF4-FFF2-40B4-BE49-F238E27FC236}">
                <a16:creationId xmlns:a16="http://schemas.microsoft.com/office/drawing/2014/main" id="{3F6043F4-A4EE-AE4C-9C94-C30662C0BD5F}"/>
              </a:ext>
            </a:extLst>
          </p:cNvPr>
          <p:cNvSpPr>
            <a:spLocks noGrp="1"/>
          </p:cNvSpPr>
          <p:nvPr>
            <p:ph type="body" sz="quarter" idx="19"/>
          </p:nvPr>
        </p:nvSpPr>
        <p:spPr>
          <a:xfrm>
            <a:off x="982759"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1">
            <a:extLst>
              <a:ext uri="{FF2B5EF4-FFF2-40B4-BE49-F238E27FC236}">
                <a16:creationId xmlns:a16="http://schemas.microsoft.com/office/drawing/2014/main" id="{FE49675A-F7AC-C348-8F2D-CBDCE1778306}"/>
              </a:ext>
            </a:extLst>
          </p:cNvPr>
          <p:cNvSpPr>
            <a:spLocks noGrp="1"/>
          </p:cNvSpPr>
          <p:nvPr>
            <p:ph type="body" sz="quarter" idx="20"/>
          </p:nvPr>
        </p:nvSpPr>
        <p:spPr>
          <a:xfrm>
            <a:off x="3154460"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1">
            <a:extLst>
              <a:ext uri="{FF2B5EF4-FFF2-40B4-BE49-F238E27FC236}">
                <a16:creationId xmlns:a16="http://schemas.microsoft.com/office/drawing/2014/main" id="{4A5FC9AD-5D6A-B14D-952F-871991054E8D}"/>
              </a:ext>
            </a:extLst>
          </p:cNvPr>
          <p:cNvSpPr>
            <a:spLocks noGrp="1"/>
          </p:cNvSpPr>
          <p:nvPr>
            <p:ph type="body" sz="quarter" idx="21"/>
          </p:nvPr>
        </p:nvSpPr>
        <p:spPr>
          <a:xfrm>
            <a:off x="5326161"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1">
            <a:extLst>
              <a:ext uri="{FF2B5EF4-FFF2-40B4-BE49-F238E27FC236}">
                <a16:creationId xmlns:a16="http://schemas.microsoft.com/office/drawing/2014/main" id="{0A409B07-5D5E-F949-82C7-7F680D491BD8}"/>
              </a:ext>
            </a:extLst>
          </p:cNvPr>
          <p:cNvSpPr>
            <a:spLocks noGrp="1"/>
          </p:cNvSpPr>
          <p:nvPr>
            <p:ph type="body" sz="quarter" idx="22"/>
          </p:nvPr>
        </p:nvSpPr>
        <p:spPr>
          <a:xfrm>
            <a:off x="7481625"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1">
            <a:extLst>
              <a:ext uri="{FF2B5EF4-FFF2-40B4-BE49-F238E27FC236}">
                <a16:creationId xmlns:a16="http://schemas.microsoft.com/office/drawing/2014/main" id="{FC4336E7-7246-FD4D-9062-48B49BADACFF}"/>
              </a:ext>
            </a:extLst>
          </p:cNvPr>
          <p:cNvSpPr>
            <a:spLocks noGrp="1"/>
          </p:cNvSpPr>
          <p:nvPr>
            <p:ph type="body" sz="quarter" idx="23"/>
          </p:nvPr>
        </p:nvSpPr>
        <p:spPr>
          <a:xfrm>
            <a:off x="9653324"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D42CB1B7-6D31-2B4A-9A4D-A5F2EBB3CF4B}"/>
              </a:ext>
            </a:extLst>
          </p:cNvPr>
          <p:cNvSpPr>
            <a:spLocks noGrp="1"/>
          </p:cNvSpPr>
          <p:nvPr>
            <p:ph type="title"/>
          </p:nvPr>
        </p:nvSpPr>
        <p:spPr>
          <a:xfrm>
            <a:off x="841123" y="352952"/>
            <a:ext cx="10515600" cy="919602"/>
          </a:xfrm>
        </p:spPr>
        <p:txBody>
          <a:bodyPr anchor="t" anchorCtr="0"/>
          <a:lstStyle>
            <a:lvl1pPr algn="ctr">
              <a:defRPr/>
            </a:lvl1pPr>
          </a:lstStyle>
          <a:p>
            <a:r>
              <a:rPr lang="en-US"/>
              <a:t>Click to edit Master title style</a:t>
            </a:r>
          </a:p>
        </p:txBody>
      </p:sp>
    </p:spTree>
    <p:extLst>
      <p:ext uri="{BB962C8B-B14F-4D97-AF65-F5344CB8AC3E}">
        <p14:creationId xmlns:p14="http://schemas.microsoft.com/office/powerpoint/2010/main" val="3748483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trics-compare">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632134"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84412" y="581179"/>
            <a:ext cx="3330363" cy="334433"/>
          </a:xfrm>
          <a:prstGeom prst="rect">
            <a:avLst/>
          </a:prstGeom>
        </p:spPr>
        <p:txBody>
          <a:bodyPr/>
          <a:lstStyle>
            <a:lvl1pPr marL="0" indent="0" algn="l">
              <a:buNone/>
              <a:defRPr sz="1300" spc="267" baseline="0">
                <a:solidFill>
                  <a:schemeClr val="tx2"/>
                </a:solidFill>
              </a:defRPr>
            </a:lvl1pPr>
          </a:lstStyle>
          <a:p>
            <a:pPr lvl="0"/>
            <a:r>
              <a:rPr lang="en-US"/>
              <a:t>CLICK TO EDIT</a:t>
            </a:r>
          </a:p>
        </p:txBody>
      </p:sp>
      <p:sp>
        <p:nvSpPr>
          <p:cNvPr id="7" name="Text Placeholder 5">
            <a:extLst>
              <a:ext uri="{FF2B5EF4-FFF2-40B4-BE49-F238E27FC236}">
                <a16:creationId xmlns:a16="http://schemas.microsoft.com/office/drawing/2014/main" id="{FD14B122-004C-DE4B-86DE-E929084089F3}"/>
              </a:ext>
            </a:extLst>
          </p:cNvPr>
          <p:cNvSpPr>
            <a:spLocks noGrp="1"/>
          </p:cNvSpPr>
          <p:nvPr>
            <p:ph type="body" sz="quarter" idx="13" hasCustomPrompt="1"/>
          </p:nvPr>
        </p:nvSpPr>
        <p:spPr>
          <a:xfrm>
            <a:off x="3352849"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1" name="Text Placeholder 5">
            <a:extLst>
              <a:ext uri="{FF2B5EF4-FFF2-40B4-BE49-F238E27FC236}">
                <a16:creationId xmlns:a16="http://schemas.microsoft.com/office/drawing/2014/main" id="{60CFB026-8EC4-504E-9005-55D17254DB4C}"/>
              </a:ext>
            </a:extLst>
          </p:cNvPr>
          <p:cNvSpPr>
            <a:spLocks noGrp="1"/>
          </p:cNvSpPr>
          <p:nvPr>
            <p:ph type="body" sz="quarter" idx="14" hasCustomPrompt="1"/>
          </p:nvPr>
        </p:nvSpPr>
        <p:spPr>
          <a:xfrm>
            <a:off x="6118535"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8FA22EBF-145D-AA4D-9677-A184E6149DFF}"/>
              </a:ext>
            </a:extLst>
          </p:cNvPr>
          <p:cNvSpPr>
            <a:spLocks noGrp="1"/>
          </p:cNvSpPr>
          <p:nvPr>
            <p:ph type="body" sz="quarter" idx="15" hasCustomPrompt="1"/>
          </p:nvPr>
        </p:nvSpPr>
        <p:spPr>
          <a:xfrm>
            <a:off x="8914201"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3" name="Text Placeholder 5">
            <a:extLst>
              <a:ext uri="{FF2B5EF4-FFF2-40B4-BE49-F238E27FC236}">
                <a16:creationId xmlns:a16="http://schemas.microsoft.com/office/drawing/2014/main" id="{E397BEFE-70FA-A145-9650-B2BCF2AA3F8E}"/>
              </a:ext>
            </a:extLst>
          </p:cNvPr>
          <p:cNvSpPr>
            <a:spLocks noGrp="1"/>
          </p:cNvSpPr>
          <p:nvPr>
            <p:ph type="body" sz="quarter" idx="16" hasCustomPrompt="1"/>
          </p:nvPr>
        </p:nvSpPr>
        <p:spPr>
          <a:xfrm>
            <a:off x="632134"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18D03643-3709-194F-8269-9FF8B076B379}"/>
              </a:ext>
            </a:extLst>
          </p:cNvPr>
          <p:cNvSpPr>
            <a:spLocks noGrp="1"/>
          </p:cNvSpPr>
          <p:nvPr>
            <p:ph type="body" sz="quarter" idx="17" hasCustomPrompt="1"/>
          </p:nvPr>
        </p:nvSpPr>
        <p:spPr>
          <a:xfrm>
            <a:off x="3352849"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5" name="Text Placeholder 5">
            <a:extLst>
              <a:ext uri="{FF2B5EF4-FFF2-40B4-BE49-F238E27FC236}">
                <a16:creationId xmlns:a16="http://schemas.microsoft.com/office/drawing/2014/main" id="{52E46329-BF89-5C40-A943-E536DAC995A0}"/>
              </a:ext>
            </a:extLst>
          </p:cNvPr>
          <p:cNvSpPr>
            <a:spLocks noGrp="1"/>
          </p:cNvSpPr>
          <p:nvPr>
            <p:ph type="body" sz="quarter" idx="18" hasCustomPrompt="1"/>
          </p:nvPr>
        </p:nvSpPr>
        <p:spPr>
          <a:xfrm>
            <a:off x="6118535"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6" name="Text Placeholder 5">
            <a:extLst>
              <a:ext uri="{FF2B5EF4-FFF2-40B4-BE49-F238E27FC236}">
                <a16:creationId xmlns:a16="http://schemas.microsoft.com/office/drawing/2014/main" id="{6E3E5FD9-2885-9B43-B53E-4F7700368C88}"/>
              </a:ext>
            </a:extLst>
          </p:cNvPr>
          <p:cNvSpPr>
            <a:spLocks noGrp="1"/>
          </p:cNvSpPr>
          <p:nvPr>
            <p:ph type="body" sz="quarter" idx="19" hasCustomPrompt="1"/>
          </p:nvPr>
        </p:nvSpPr>
        <p:spPr>
          <a:xfrm>
            <a:off x="8914201"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15FEE64B-6C80-F24C-9AF1-5CAB4C6085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79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Break-OptionB-withIcon">
    <p:bg>
      <p:bgPr>
        <a:solidFill>
          <a:srgbClr val="0078B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583182"/>
            <a:ext cx="9144000" cy="327077"/>
          </a:xfrm>
        </p:spPr>
        <p:txBody>
          <a:bodyPr>
            <a:noAutofit/>
          </a:bodyPr>
          <a:lstStyle>
            <a:lvl1pPr marL="0" indent="0" algn="ctr">
              <a:buNone/>
              <a:defRPr sz="140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B070D95E-4B38-3F44-8300-718DC2489E80}"/>
              </a:ext>
            </a:extLst>
          </p:cNvPr>
          <p:cNvSpPr>
            <a:spLocks noGrp="1"/>
          </p:cNvSpPr>
          <p:nvPr>
            <p:ph type="title" hasCustomPrompt="1"/>
          </p:nvPr>
        </p:nvSpPr>
        <p:spPr>
          <a:xfrm>
            <a:off x="849351" y="3538781"/>
            <a:ext cx="10515600" cy="674031"/>
          </a:xfrm>
        </p:spPr>
        <p:txBody>
          <a:bodyPr>
            <a:noAutofit/>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04619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centage-chart">
    <p:bg>
      <p:bgPr>
        <a:solidFill>
          <a:srgbClr val="FFFFFF"/>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DE3FB4-3CD3-3B47-93FF-F2F4DB18142E}"/>
              </a:ext>
            </a:extLst>
          </p:cNvPr>
          <p:cNvSpPr>
            <a:spLocks noGrp="1"/>
          </p:cNvSpPr>
          <p:nvPr>
            <p:ph type="body" sz="quarter" idx="13" hasCustomPrompt="1"/>
          </p:nvPr>
        </p:nvSpPr>
        <p:spPr>
          <a:xfrm>
            <a:off x="1519767" y="2276529"/>
            <a:ext cx="2967567" cy="431045"/>
          </a:xfrm>
        </p:spPr>
        <p:txBody>
          <a:bodyPr anchor="b"/>
          <a:lstStyle>
            <a:lvl1pPr>
              <a:defRPr sz="1100"/>
            </a:lvl1pPr>
            <a:lvl3pPr>
              <a:spcBef>
                <a:spcPts val="0"/>
              </a:spcBef>
              <a:defRPr sz="1320"/>
            </a:lvl3pPr>
          </a:lstStyle>
          <a:p>
            <a:pPr lvl="0"/>
            <a:r>
              <a:rPr lang="en-US"/>
              <a:t>CATEGORY </a:t>
            </a:r>
          </a:p>
        </p:txBody>
      </p:sp>
      <p:sp>
        <p:nvSpPr>
          <p:cNvPr id="20" name="Text Placeholder 4">
            <a:extLst>
              <a:ext uri="{FF2B5EF4-FFF2-40B4-BE49-F238E27FC236}">
                <a16:creationId xmlns:a16="http://schemas.microsoft.com/office/drawing/2014/main" id="{B8BA82AE-57BD-9046-A1F8-0996C4E96D43}"/>
              </a:ext>
            </a:extLst>
          </p:cNvPr>
          <p:cNvSpPr>
            <a:spLocks noGrp="1"/>
          </p:cNvSpPr>
          <p:nvPr>
            <p:ph type="body" sz="quarter" idx="17" hasCustomPrompt="1"/>
          </p:nvPr>
        </p:nvSpPr>
        <p:spPr>
          <a:xfrm>
            <a:off x="4826330" y="2474230"/>
            <a:ext cx="921328" cy="431045"/>
          </a:xfrm>
        </p:spPr>
        <p:txBody>
          <a:bodyPr anchor="b" anchorCtr="0"/>
          <a:lstStyle>
            <a:lvl1pPr>
              <a:defRPr sz="1680"/>
            </a:lvl1pPr>
            <a:lvl3pPr>
              <a:spcBef>
                <a:spcPts val="450"/>
              </a:spcBef>
              <a:defRPr sz="1320"/>
            </a:lvl3pPr>
          </a:lstStyle>
          <a:p>
            <a:pPr lvl="0"/>
            <a:r>
              <a:rPr lang="en-US"/>
              <a:t>XX%</a:t>
            </a:r>
          </a:p>
        </p:txBody>
      </p:sp>
      <p:sp>
        <p:nvSpPr>
          <p:cNvPr id="16" name="Text Placeholder 4">
            <a:extLst>
              <a:ext uri="{FF2B5EF4-FFF2-40B4-BE49-F238E27FC236}">
                <a16:creationId xmlns:a16="http://schemas.microsoft.com/office/drawing/2014/main" id="{532AEC6F-EE13-CF4A-9E5E-196D67352B42}"/>
              </a:ext>
            </a:extLst>
          </p:cNvPr>
          <p:cNvSpPr>
            <a:spLocks noGrp="1"/>
          </p:cNvSpPr>
          <p:nvPr>
            <p:ph type="body" sz="quarter" idx="18" hasCustomPrompt="1"/>
          </p:nvPr>
        </p:nvSpPr>
        <p:spPr>
          <a:xfrm>
            <a:off x="1519767" y="3095926"/>
            <a:ext cx="2967567" cy="431045"/>
          </a:xfrm>
        </p:spPr>
        <p:txBody>
          <a:bodyPr anchor="b"/>
          <a:lstStyle>
            <a:lvl1pPr>
              <a:defRPr sz="1100"/>
            </a:lvl1pPr>
            <a:lvl3pPr>
              <a:spcBef>
                <a:spcPts val="0"/>
              </a:spcBef>
              <a:defRPr sz="1320"/>
            </a:lvl3pPr>
          </a:lstStyle>
          <a:p>
            <a:pPr lvl="0"/>
            <a:r>
              <a:rPr lang="en-US"/>
              <a:t>CATEGORY </a:t>
            </a:r>
          </a:p>
        </p:txBody>
      </p:sp>
      <p:sp>
        <p:nvSpPr>
          <p:cNvPr id="24" name="Text Placeholder 4">
            <a:extLst>
              <a:ext uri="{FF2B5EF4-FFF2-40B4-BE49-F238E27FC236}">
                <a16:creationId xmlns:a16="http://schemas.microsoft.com/office/drawing/2014/main" id="{26A5B9E9-0187-214C-AFD8-84E6B72755F5}"/>
              </a:ext>
            </a:extLst>
          </p:cNvPr>
          <p:cNvSpPr>
            <a:spLocks noGrp="1"/>
          </p:cNvSpPr>
          <p:nvPr>
            <p:ph type="body" sz="quarter" idx="19" hasCustomPrompt="1"/>
          </p:nvPr>
        </p:nvSpPr>
        <p:spPr>
          <a:xfrm>
            <a:off x="4826330" y="3293627"/>
            <a:ext cx="921328" cy="431045"/>
          </a:xfrm>
        </p:spPr>
        <p:txBody>
          <a:bodyPr anchor="b" anchorCtr="0"/>
          <a:lstStyle>
            <a:lvl1pPr>
              <a:defRPr sz="1680"/>
            </a:lvl1pPr>
            <a:lvl3pPr>
              <a:spcBef>
                <a:spcPts val="450"/>
              </a:spcBef>
              <a:defRPr sz="1320"/>
            </a:lvl3pPr>
          </a:lstStyle>
          <a:p>
            <a:pPr lvl="0"/>
            <a:r>
              <a:rPr lang="en-US"/>
              <a:t>XX%</a:t>
            </a:r>
          </a:p>
        </p:txBody>
      </p:sp>
      <p:sp>
        <p:nvSpPr>
          <p:cNvPr id="25" name="Text Placeholder 4">
            <a:extLst>
              <a:ext uri="{FF2B5EF4-FFF2-40B4-BE49-F238E27FC236}">
                <a16:creationId xmlns:a16="http://schemas.microsoft.com/office/drawing/2014/main" id="{39325AE8-BFCF-1B4E-BBC4-29EC3A7FA3B1}"/>
              </a:ext>
            </a:extLst>
          </p:cNvPr>
          <p:cNvSpPr>
            <a:spLocks noGrp="1"/>
          </p:cNvSpPr>
          <p:nvPr>
            <p:ph type="body" sz="quarter" idx="20" hasCustomPrompt="1"/>
          </p:nvPr>
        </p:nvSpPr>
        <p:spPr>
          <a:xfrm>
            <a:off x="1519767" y="3891573"/>
            <a:ext cx="2967567" cy="431045"/>
          </a:xfrm>
        </p:spPr>
        <p:txBody>
          <a:bodyPr anchor="b"/>
          <a:lstStyle>
            <a:lvl1pPr>
              <a:defRPr sz="1100"/>
            </a:lvl1pPr>
            <a:lvl3pPr>
              <a:spcBef>
                <a:spcPts val="0"/>
              </a:spcBef>
              <a:defRPr sz="1320"/>
            </a:lvl3pPr>
          </a:lstStyle>
          <a:p>
            <a:pPr lvl="0"/>
            <a:r>
              <a:rPr lang="en-US"/>
              <a:t>CATEGORY </a:t>
            </a:r>
          </a:p>
        </p:txBody>
      </p:sp>
      <p:sp>
        <p:nvSpPr>
          <p:cNvPr id="26" name="Text Placeholder 4">
            <a:extLst>
              <a:ext uri="{FF2B5EF4-FFF2-40B4-BE49-F238E27FC236}">
                <a16:creationId xmlns:a16="http://schemas.microsoft.com/office/drawing/2014/main" id="{B558C332-EBD9-634C-B595-FEF3A1F511D0}"/>
              </a:ext>
            </a:extLst>
          </p:cNvPr>
          <p:cNvSpPr>
            <a:spLocks noGrp="1"/>
          </p:cNvSpPr>
          <p:nvPr>
            <p:ph type="body" sz="quarter" idx="21" hasCustomPrompt="1"/>
          </p:nvPr>
        </p:nvSpPr>
        <p:spPr>
          <a:xfrm>
            <a:off x="4826330" y="4089274"/>
            <a:ext cx="921328" cy="431045"/>
          </a:xfrm>
        </p:spPr>
        <p:txBody>
          <a:bodyPr anchor="b" anchorCtr="0"/>
          <a:lstStyle>
            <a:lvl1pPr>
              <a:defRPr sz="1680"/>
            </a:lvl1pPr>
            <a:lvl3pPr>
              <a:spcBef>
                <a:spcPts val="450"/>
              </a:spcBef>
              <a:defRPr sz="1320"/>
            </a:lvl3pPr>
          </a:lstStyle>
          <a:p>
            <a:pPr lvl="0"/>
            <a:r>
              <a:rPr lang="en-US"/>
              <a:t>XX%</a:t>
            </a:r>
          </a:p>
        </p:txBody>
      </p:sp>
      <p:sp>
        <p:nvSpPr>
          <p:cNvPr id="27" name="Text Placeholder 4">
            <a:extLst>
              <a:ext uri="{FF2B5EF4-FFF2-40B4-BE49-F238E27FC236}">
                <a16:creationId xmlns:a16="http://schemas.microsoft.com/office/drawing/2014/main" id="{F44D03E0-AC69-B843-BCEF-D20146B0A2D2}"/>
              </a:ext>
            </a:extLst>
          </p:cNvPr>
          <p:cNvSpPr>
            <a:spLocks noGrp="1"/>
          </p:cNvSpPr>
          <p:nvPr>
            <p:ph type="body" sz="quarter" idx="22" hasCustomPrompt="1"/>
          </p:nvPr>
        </p:nvSpPr>
        <p:spPr>
          <a:xfrm>
            <a:off x="1519767" y="4710970"/>
            <a:ext cx="2967567" cy="431045"/>
          </a:xfrm>
        </p:spPr>
        <p:txBody>
          <a:bodyPr anchor="b"/>
          <a:lstStyle>
            <a:lvl1pPr>
              <a:defRPr sz="1100"/>
            </a:lvl1pPr>
            <a:lvl3pPr>
              <a:spcBef>
                <a:spcPts val="0"/>
              </a:spcBef>
              <a:defRPr sz="1320"/>
            </a:lvl3pPr>
          </a:lstStyle>
          <a:p>
            <a:pPr lvl="0"/>
            <a:r>
              <a:rPr lang="en-US"/>
              <a:t>CATEGORY </a:t>
            </a:r>
          </a:p>
        </p:txBody>
      </p:sp>
      <p:sp>
        <p:nvSpPr>
          <p:cNvPr id="28" name="Text Placeholder 4">
            <a:extLst>
              <a:ext uri="{FF2B5EF4-FFF2-40B4-BE49-F238E27FC236}">
                <a16:creationId xmlns:a16="http://schemas.microsoft.com/office/drawing/2014/main" id="{03248C7E-0A16-6E49-A06F-1ED1D6CC35AC}"/>
              </a:ext>
            </a:extLst>
          </p:cNvPr>
          <p:cNvSpPr>
            <a:spLocks noGrp="1"/>
          </p:cNvSpPr>
          <p:nvPr>
            <p:ph type="body" sz="quarter" idx="23" hasCustomPrompt="1"/>
          </p:nvPr>
        </p:nvSpPr>
        <p:spPr>
          <a:xfrm>
            <a:off x="4826330" y="4908671"/>
            <a:ext cx="921328" cy="431045"/>
          </a:xfrm>
        </p:spPr>
        <p:txBody>
          <a:bodyPr anchor="b" anchorCtr="0"/>
          <a:lstStyle>
            <a:lvl1pPr>
              <a:defRPr sz="1680"/>
            </a:lvl1pPr>
            <a:lvl3pPr>
              <a:spcBef>
                <a:spcPts val="450"/>
              </a:spcBef>
              <a:defRPr sz="1320"/>
            </a:lvl3pPr>
          </a:lstStyle>
          <a:p>
            <a:pPr lvl="0"/>
            <a:r>
              <a:rPr lang="en-US"/>
              <a:t>XX%</a:t>
            </a:r>
          </a:p>
        </p:txBody>
      </p:sp>
      <p:sp>
        <p:nvSpPr>
          <p:cNvPr id="29" name="Text Placeholder 4">
            <a:extLst>
              <a:ext uri="{FF2B5EF4-FFF2-40B4-BE49-F238E27FC236}">
                <a16:creationId xmlns:a16="http://schemas.microsoft.com/office/drawing/2014/main" id="{BECB9A24-9D83-6E46-8AB4-F66988C58D2C}"/>
              </a:ext>
            </a:extLst>
          </p:cNvPr>
          <p:cNvSpPr>
            <a:spLocks noGrp="1"/>
          </p:cNvSpPr>
          <p:nvPr>
            <p:ph type="body" sz="quarter" idx="24" hasCustomPrompt="1"/>
          </p:nvPr>
        </p:nvSpPr>
        <p:spPr>
          <a:xfrm>
            <a:off x="1519767" y="5494742"/>
            <a:ext cx="2967567" cy="431045"/>
          </a:xfrm>
        </p:spPr>
        <p:txBody>
          <a:bodyPr anchor="b"/>
          <a:lstStyle>
            <a:lvl1pPr>
              <a:defRPr sz="1100"/>
            </a:lvl1pPr>
            <a:lvl3pPr>
              <a:spcBef>
                <a:spcPts val="0"/>
              </a:spcBef>
              <a:defRPr sz="1320"/>
            </a:lvl3pPr>
          </a:lstStyle>
          <a:p>
            <a:pPr lvl="0"/>
            <a:r>
              <a:rPr lang="en-US"/>
              <a:t>CATEGORY </a:t>
            </a:r>
          </a:p>
        </p:txBody>
      </p:sp>
      <p:sp>
        <p:nvSpPr>
          <p:cNvPr id="30" name="Text Placeholder 4">
            <a:extLst>
              <a:ext uri="{FF2B5EF4-FFF2-40B4-BE49-F238E27FC236}">
                <a16:creationId xmlns:a16="http://schemas.microsoft.com/office/drawing/2014/main" id="{FA3417DE-59FF-A248-A925-BFA8D1E86C96}"/>
              </a:ext>
            </a:extLst>
          </p:cNvPr>
          <p:cNvSpPr>
            <a:spLocks noGrp="1"/>
          </p:cNvSpPr>
          <p:nvPr>
            <p:ph type="body" sz="quarter" idx="25" hasCustomPrompt="1"/>
          </p:nvPr>
        </p:nvSpPr>
        <p:spPr>
          <a:xfrm>
            <a:off x="4826330" y="5692443"/>
            <a:ext cx="921328" cy="431045"/>
          </a:xfrm>
        </p:spPr>
        <p:txBody>
          <a:bodyPr anchor="b" anchorCtr="0"/>
          <a:lstStyle>
            <a:lvl1pPr>
              <a:defRPr sz="1680"/>
            </a:lvl1pPr>
            <a:lvl3pPr>
              <a:spcBef>
                <a:spcPts val="450"/>
              </a:spcBef>
              <a:defRPr sz="1320"/>
            </a:lvl3pPr>
          </a:lstStyle>
          <a:p>
            <a:pPr lvl="0"/>
            <a:r>
              <a:rPr lang="en-US"/>
              <a:t>XX%</a:t>
            </a:r>
          </a:p>
        </p:txBody>
      </p:sp>
      <p:sp>
        <p:nvSpPr>
          <p:cNvPr id="31" name="Text Placeholder 4">
            <a:extLst>
              <a:ext uri="{FF2B5EF4-FFF2-40B4-BE49-F238E27FC236}">
                <a16:creationId xmlns:a16="http://schemas.microsoft.com/office/drawing/2014/main" id="{7548ABA6-4180-3745-93B8-F105EDCC4728}"/>
              </a:ext>
            </a:extLst>
          </p:cNvPr>
          <p:cNvSpPr>
            <a:spLocks noGrp="1"/>
          </p:cNvSpPr>
          <p:nvPr>
            <p:ph type="body" sz="quarter" idx="26" hasCustomPrompt="1"/>
          </p:nvPr>
        </p:nvSpPr>
        <p:spPr>
          <a:xfrm>
            <a:off x="6887414" y="2276529"/>
            <a:ext cx="2967567" cy="431045"/>
          </a:xfrm>
        </p:spPr>
        <p:txBody>
          <a:bodyPr anchor="b"/>
          <a:lstStyle>
            <a:lvl1pPr>
              <a:defRPr sz="1100"/>
            </a:lvl1pPr>
            <a:lvl3pPr>
              <a:spcBef>
                <a:spcPts val="0"/>
              </a:spcBef>
              <a:defRPr sz="1320"/>
            </a:lvl3pPr>
          </a:lstStyle>
          <a:p>
            <a:pPr lvl="0"/>
            <a:r>
              <a:rPr lang="en-US"/>
              <a:t>CATEGORY </a:t>
            </a:r>
          </a:p>
        </p:txBody>
      </p:sp>
      <p:sp>
        <p:nvSpPr>
          <p:cNvPr id="32" name="Text Placeholder 4">
            <a:extLst>
              <a:ext uri="{FF2B5EF4-FFF2-40B4-BE49-F238E27FC236}">
                <a16:creationId xmlns:a16="http://schemas.microsoft.com/office/drawing/2014/main" id="{E5D970D8-B718-8145-A2F9-9959D72030CE}"/>
              </a:ext>
            </a:extLst>
          </p:cNvPr>
          <p:cNvSpPr>
            <a:spLocks noGrp="1"/>
          </p:cNvSpPr>
          <p:nvPr>
            <p:ph type="body" sz="quarter" idx="27" hasCustomPrompt="1"/>
          </p:nvPr>
        </p:nvSpPr>
        <p:spPr>
          <a:xfrm>
            <a:off x="10193977" y="2474230"/>
            <a:ext cx="921328" cy="431045"/>
          </a:xfrm>
        </p:spPr>
        <p:txBody>
          <a:bodyPr anchor="b" anchorCtr="0"/>
          <a:lstStyle>
            <a:lvl1pPr>
              <a:defRPr sz="1680"/>
            </a:lvl1pPr>
            <a:lvl3pPr>
              <a:spcBef>
                <a:spcPts val="450"/>
              </a:spcBef>
              <a:defRPr sz="1320"/>
            </a:lvl3pPr>
          </a:lstStyle>
          <a:p>
            <a:pPr lvl="0"/>
            <a:r>
              <a:rPr lang="en-US"/>
              <a:t>XX%</a:t>
            </a:r>
          </a:p>
        </p:txBody>
      </p:sp>
      <p:sp>
        <p:nvSpPr>
          <p:cNvPr id="33" name="Text Placeholder 4">
            <a:extLst>
              <a:ext uri="{FF2B5EF4-FFF2-40B4-BE49-F238E27FC236}">
                <a16:creationId xmlns:a16="http://schemas.microsoft.com/office/drawing/2014/main" id="{059214CE-F387-9A4B-9EBB-5252FF522B04}"/>
              </a:ext>
            </a:extLst>
          </p:cNvPr>
          <p:cNvSpPr>
            <a:spLocks noGrp="1"/>
          </p:cNvSpPr>
          <p:nvPr>
            <p:ph type="body" sz="quarter" idx="28" hasCustomPrompt="1"/>
          </p:nvPr>
        </p:nvSpPr>
        <p:spPr>
          <a:xfrm>
            <a:off x="6887414" y="3095926"/>
            <a:ext cx="2967567" cy="431045"/>
          </a:xfrm>
        </p:spPr>
        <p:txBody>
          <a:bodyPr anchor="b"/>
          <a:lstStyle>
            <a:lvl1pPr>
              <a:defRPr sz="1100"/>
            </a:lvl1pPr>
            <a:lvl3pPr>
              <a:spcBef>
                <a:spcPts val="0"/>
              </a:spcBef>
              <a:defRPr sz="1320"/>
            </a:lvl3pPr>
          </a:lstStyle>
          <a:p>
            <a:pPr lvl="0"/>
            <a:r>
              <a:rPr lang="en-US"/>
              <a:t>CATEGORY </a:t>
            </a:r>
          </a:p>
        </p:txBody>
      </p:sp>
      <p:sp>
        <p:nvSpPr>
          <p:cNvPr id="34" name="Text Placeholder 4">
            <a:extLst>
              <a:ext uri="{FF2B5EF4-FFF2-40B4-BE49-F238E27FC236}">
                <a16:creationId xmlns:a16="http://schemas.microsoft.com/office/drawing/2014/main" id="{A151D5F1-C2D5-8C4A-B8C8-DF25F5C1AA0C}"/>
              </a:ext>
            </a:extLst>
          </p:cNvPr>
          <p:cNvSpPr>
            <a:spLocks noGrp="1"/>
          </p:cNvSpPr>
          <p:nvPr>
            <p:ph type="body" sz="quarter" idx="29" hasCustomPrompt="1"/>
          </p:nvPr>
        </p:nvSpPr>
        <p:spPr>
          <a:xfrm>
            <a:off x="10193977" y="3293627"/>
            <a:ext cx="921328" cy="431045"/>
          </a:xfrm>
        </p:spPr>
        <p:txBody>
          <a:bodyPr anchor="b" anchorCtr="0"/>
          <a:lstStyle>
            <a:lvl1pPr>
              <a:defRPr sz="1680"/>
            </a:lvl1pPr>
            <a:lvl3pPr>
              <a:spcBef>
                <a:spcPts val="450"/>
              </a:spcBef>
              <a:defRPr sz="1320"/>
            </a:lvl3pPr>
          </a:lstStyle>
          <a:p>
            <a:pPr lvl="0"/>
            <a:r>
              <a:rPr lang="en-US"/>
              <a:t>XX%</a:t>
            </a:r>
          </a:p>
        </p:txBody>
      </p:sp>
      <p:sp>
        <p:nvSpPr>
          <p:cNvPr id="35" name="Text Placeholder 4">
            <a:extLst>
              <a:ext uri="{FF2B5EF4-FFF2-40B4-BE49-F238E27FC236}">
                <a16:creationId xmlns:a16="http://schemas.microsoft.com/office/drawing/2014/main" id="{74091CB7-86FB-1444-A755-FDF92E261336}"/>
              </a:ext>
            </a:extLst>
          </p:cNvPr>
          <p:cNvSpPr>
            <a:spLocks noGrp="1"/>
          </p:cNvSpPr>
          <p:nvPr>
            <p:ph type="body" sz="quarter" idx="30" hasCustomPrompt="1"/>
          </p:nvPr>
        </p:nvSpPr>
        <p:spPr>
          <a:xfrm>
            <a:off x="6887414" y="3891573"/>
            <a:ext cx="2967567" cy="431045"/>
          </a:xfrm>
        </p:spPr>
        <p:txBody>
          <a:bodyPr anchor="b"/>
          <a:lstStyle>
            <a:lvl1pPr>
              <a:defRPr sz="1100"/>
            </a:lvl1pPr>
            <a:lvl3pPr>
              <a:spcBef>
                <a:spcPts val="0"/>
              </a:spcBef>
              <a:defRPr sz="1320"/>
            </a:lvl3pPr>
          </a:lstStyle>
          <a:p>
            <a:pPr lvl="0"/>
            <a:r>
              <a:rPr lang="en-US"/>
              <a:t>CATEGORY </a:t>
            </a:r>
          </a:p>
        </p:txBody>
      </p:sp>
      <p:sp>
        <p:nvSpPr>
          <p:cNvPr id="36" name="Text Placeholder 4">
            <a:extLst>
              <a:ext uri="{FF2B5EF4-FFF2-40B4-BE49-F238E27FC236}">
                <a16:creationId xmlns:a16="http://schemas.microsoft.com/office/drawing/2014/main" id="{8A1BC6D4-CE9F-524F-B7E7-A537B72ED557}"/>
              </a:ext>
            </a:extLst>
          </p:cNvPr>
          <p:cNvSpPr>
            <a:spLocks noGrp="1"/>
          </p:cNvSpPr>
          <p:nvPr>
            <p:ph type="body" sz="quarter" idx="31" hasCustomPrompt="1"/>
          </p:nvPr>
        </p:nvSpPr>
        <p:spPr>
          <a:xfrm>
            <a:off x="10193977" y="4089274"/>
            <a:ext cx="921328" cy="431045"/>
          </a:xfrm>
        </p:spPr>
        <p:txBody>
          <a:bodyPr anchor="b" anchorCtr="0"/>
          <a:lstStyle>
            <a:lvl1pPr>
              <a:defRPr sz="1680"/>
            </a:lvl1pPr>
            <a:lvl3pPr>
              <a:spcBef>
                <a:spcPts val="450"/>
              </a:spcBef>
              <a:defRPr sz="1320"/>
            </a:lvl3pPr>
          </a:lstStyle>
          <a:p>
            <a:pPr lvl="0"/>
            <a:r>
              <a:rPr lang="en-US"/>
              <a:t>XX%</a:t>
            </a:r>
          </a:p>
        </p:txBody>
      </p:sp>
      <p:sp>
        <p:nvSpPr>
          <p:cNvPr id="37" name="Text Placeholder 4">
            <a:extLst>
              <a:ext uri="{FF2B5EF4-FFF2-40B4-BE49-F238E27FC236}">
                <a16:creationId xmlns:a16="http://schemas.microsoft.com/office/drawing/2014/main" id="{0C9F2F89-A12E-7A4A-9D0C-88C4D66740AE}"/>
              </a:ext>
            </a:extLst>
          </p:cNvPr>
          <p:cNvSpPr>
            <a:spLocks noGrp="1"/>
          </p:cNvSpPr>
          <p:nvPr>
            <p:ph type="body" sz="quarter" idx="32" hasCustomPrompt="1"/>
          </p:nvPr>
        </p:nvSpPr>
        <p:spPr>
          <a:xfrm>
            <a:off x="6887414" y="4710970"/>
            <a:ext cx="2967567" cy="431045"/>
          </a:xfrm>
        </p:spPr>
        <p:txBody>
          <a:bodyPr anchor="b"/>
          <a:lstStyle>
            <a:lvl1pPr>
              <a:defRPr sz="1100"/>
            </a:lvl1pPr>
            <a:lvl3pPr>
              <a:spcBef>
                <a:spcPts val="0"/>
              </a:spcBef>
              <a:defRPr sz="1320"/>
            </a:lvl3pPr>
          </a:lstStyle>
          <a:p>
            <a:pPr lvl="0"/>
            <a:r>
              <a:rPr lang="en-US"/>
              <a:t>CATEGORY </a:t>
            </a:r>
          </a:p>
        </p:txBody>
      </p:sp>
      <p:sp>
        <p:nvSpPr>
          <p:cNvPr id="38" name="Text Placeholder 4">
            <a:extLst>
              <a:ext uri="{FF2B5EF4-FFF2-40B4-BE49-F238E27FC236}">
                <a16:creationId xmlns:a16="http://schemas.microsoft.com/office/drawing/2014/main" id="{BF667545-D9E1-6541-8F79-5225990984FA}"/>
              </a:ext>
            </a:extLst>
          </p:cNvPr>
          <p:cNvSpPr>
            <a:spLocks noGrp="1"/>
          </p:cNvSpPr>
          <p:nvPr>
            <p:ph type="body" sz="quarter" idx="33" hasCustomPrompt="1"/>
          </p:nvPr>
        </p:nvSpPr>
        <p:spPr>
          <a:xfrm>
            <a:off x="10193977" y="4908671"/>
            <a:ext cx="921328" cy="431045"/>
          </a:xfrm>
        </p:spPr>
        <p:txBody>
          <a:bodyPr anchor="b" anchorCtr="0"/>
          <a:lstStyle>
            <a:lvl1pPr>
              <a:defRPr sz="1680"/>
            </a:lvl1pPr>
            <a:lvl3pPr>
              <a:spcBef>
                <a:spcPts val="450"/>
              </a:spcBef>
              <a:defRPr sz="1320"/>
            </a:lvl3pPr>
          </a:lstStyle>
          <a:p>
            <a:pPr lvl="0"/>
            <a:r>
              <a:rPr lang="en-US"/>
              <a:t>XX%</a:t>
            </a:r>
          </a:p>
        </p:txBody>
      </p:sp>
      <p:sp>
        <p:nvSpPr>
          <p:cNvPr id="39" name="Text Placeholder 4">
            <a:extLst>
              <a:ext uri="{FF2B5EF4-FFF2-40B4-BE49-F238E27FC236}">
                <a16:creationId xmlns:a16="http://schemas.microsoft.com/office/drawing/2014/main" id="{BFEEA72C-064B-174F-B108-27813CD5B0D1}"/>
              </a:ext>
            </a:extLst>
          </p:cNvPr>
          <p:cNvSpPr>
            <a:spLocks noGrp="1"/>
          </p:cNvSpPr>
          <p:nvPr>
            <p:ph type="body" sz="quarter" idx="34" hasCustomPrompt="1"/>
          </p:nvPr>
        </p:nvSpPr>
        <p:spPr>
          <a:xfrm>
            <a:off x="6887414" y="5494742"/>
            <a:ext cx="2967567" cy="431045"/>
          </a:xfrm>
        </p:spPr>
        <p:txBody>
          <a:bodyPr anchor="b"/>
          <a:lstStyle>
            <a:lvl1pPr>
              <a:defRPr sz="1100"/>
            </a:lvl1pPr>
            <a:lvl3pPr>
              <a:spcBef>
                <a:spcPts val="0"/>
              </a:spcBef>
              <a:defRPr sz="1320"/>
            </a:lvl3pPr>
          </a:lstStyle>
          <a:p>
            <a:pPr lvl="0"/>
            <a:r>
              <a:rPr lang="en-US"/>
              <a:t>CATEGORY </a:t>
            </a:r>
          </a:p>
        </p:txBody>
      </p:sp>
      <p:sp>
        <p:nvSpPr>
          <p:cNvPr id="40" name="Text Placeholder 4">
            <a:extLst>
              <a:ext uri="{FF2B5EF4-FFF2-40B4-BE49-F238E27FC236}">
                <a16:creationId xmlns:a16="http://schemas.microsoft.com/office/drawing/2014/main" id="{5AEFE59F-3A70-4B4E-8F16-79BE63958455}"/>
              </a:ext>
            </a:extLst>
          </p:cNvPr>
          <p:cNvSpPr>
            <a:spLocks noGrp="1"/>
          </p:cNvSpPr>
          <p:nvPr>
            <p:ph type="body" sz="quarter" idx="35" hasCustomPrompt="1"/>
          </p:nvPr>
        </p:nvSpPr>
        <p:spPr>
          <a:xfrm>
            <a:off x="10193977" y="5692443"/>
            <a:ext cx="921328" cy="431045"/>
          </a:xfrm>
        </p:spPr>
        <p:txBody>
          <a:bodyPr anchor="b" anchorCtr="0"/>
          <a:lstStyle>
            <a:lvl1pPr>
              <a:defRPr sz="1680"/>
            </a:lvl1pPr>
            <a:lvl3pPr>
              <a:spcBef>
                <a:spcPts val="450"/>
              </a:spcBef>
              <a:defRPr sz="1320"/>
            </a:lvl3pPr>
          </a:lstStyle>
          <a:p>
            <a:pPr lvl="0"/>
            <a:r>
              <a:rPr lang="en-US"/>
              <a:t>XX%</a:t>
            </a:r>
          </a:p>
        </p:txBody>
      </p:sp>
      <p:sp>
        <p:nvSpPr>
          <p:cNvPr id="41" name="Title 1">
            <a:extLst>
              <a:ext uri="{FF2B5EF4-FFF2-40B4-BE49-F238E27FC236}">
                <a16:creationId xmlns:a16="http://schemas.microsoft.com/office/drawing/2014/main" id="{4F4460C3-D188-B249-96B0-78D08CA78662}"/>
              </a:ext>
            </a:extLst>
          </p:cNvPr>
          <p:cNvSpPr txBox="1">
            <a:spLocks/>
          </p:cNvSpPr>
          <p:nvPr userDrawn="1"/>
        </p:nvSpPr>
        <p:spPr>
          <a:xfrm>
            <a:off x="6887414" y="1165557"/>
            <a:ext cx="3194737" cy="746370"/>
          </a:xfrm>
          <a:prstGeom prst="rect">
            <a:avLst/>
          </a:prstGeom>
        </p:spPr>
        <p:txBody>
          <a:bodyPr vert="horz" lIns="91440" tIns="45720" rIns="91440" bIns="45720" rtlCol="0" anchor="ctr">
            <a:noAutofit/>
          </a:bodyPr>
          <a:lstStyle>
            <a:lvl1pPr algn="l" defTabSz="914406" rtl="0" eaLnBrk="1" latinLnBrk="0" hangingPunct="1">
              <a:lnSpc>
                <a:spcPct val="90000"/>
              </a:lnSpc>
              <a:spcBef>
                <a:spcPct val="0"/>
              </a:spcBef>
              <a:buNone/>
              <a:defRPr sz="2100" b="1" kern="1200">
                <a:solidFill>
                  <a:schemeClr val="tx1"/>
                </a:solidFill>
                <a:latin typeface="+mj-lt"/>
                <a:ea typeface="+mj-ea"/>
                <a:cs typeface="+mj-cs"/>
              </a:defRPr>
            </a:lvl1pPr>
          </a:lstStyle>
          <a:p>
            <a:endParaRPr lang="en-US"/>
          </a:p>
        </p:txBody>
      </p:sp>
      <p:sp>
        <p:nvSpPr>
          <p:cNvPr id="4" name="Text Placeholder 3">
            <a:extLst>
              <a:ext uri="{FF2B5EF4-FFF2-40B4-BE49-F238E27FC236}">
                <a16:creationId xmlns:a16="http://schemas.microsoft.com/office/drawing/2014/main" id="{09BD995C-60D2-8A40-B84B-1E3E1C953E38}"/>
              </a:ext>
            </a:extLst>
          </p:cNvPr>
          <p:cNvSpPr>
            <a:spLocks noGrp="1"/>
          </p:cNvSpPr>
          <p:nvPr>
            <p:ph type="body" sz="quarter" idx="36"/>
          </p:nvPr>
        </p:nvSpPr>
        <p:spPr>
          <a:xfrm>
            <a:off x="6874000" y="1323219"/>
            <a:ext cx="4204421" cy="431045"/>
          </a:xfrm>
        </p:spPr>
        <p:txBody>
          <a:bodyPr/>
          <a:lstStyle/>
          <a:p>
            <a:pPr lvl="0"/>
            <a:r>
              <a:rPr lang="en-US"/>
              <a:t>Click to edit Master text</a:t>
            </a:r>
          </a:p>
        </p:txBody>
      </p:sp>
      <p:sp>
        <p:nvSpPr>
          <p:cNvPr id="42" name="Text Placeholder 3">
            <a:extLst>
              <a:ext uri="{FF2B5EF4-FFF2-40B4-BE49-F238E27FC236}">
                <a16:creationId xmlns:a16="http://schemas.microsoft.com/office/drawing/2014/main" id="{5434D41D-4F66-5844-AEB3-AD172CF1BEDC}"/>
              </a:ext>
            </a:extLst>
          </p:cNvPr>
          <p:cNvSpPr>
            <a:spLocks noGrp="1"/>
          </p:cNvSpPr>
          <p:nvPr>
            <p:ph type="body" sz="quarter" idx="37"/>
          </p:nvPr>
        </p:nvSpPr>
        <p:spPr>
          <a:xfrm>
            <a:off x="1506353" y="1323219"/>
            <a:ext cx="4204421" cy="431045"/>
          </a:xfrm>
        </p:spPr>
        <p:txBody>
          <a:bodyPr/>
          <a:lstStyle/>
          <a:p>
            <a:pPr lvl="0"/>
            <a:r>
              <a:rPr lang="en-US"/>
              <a:t>Click to edit Master text</a:t>
            </a:r>
          </a:p>
        </p:txBody>
      </p:sp>
    </p:spTree>
    <p:extLst>
      <p:ext uri="{BB962C8B-B14F-4D97-AF65-F5344CB8AC3E}">
        <p14:creationId xmlns:p14="http://schemas.microsoft.com/office/powerpoint/2010/main" val="2483798036"/>
      </p:ext>
    </p:extLst>
  </p:cSld>
  <p:clrMapOvr>
    <a:masterClrMapping/>
  </p:clrMapOvr>
  <p:extLst>
    <p:ext uri="{DCECCB84-F9BA-43D5-87BE-67443E8EF086}">
      <p15:sldGuideLst xmlns:p15="http://schemas.microsoft.com/office/powerpoint/2012/main">
        <p15:guide id="1" orient="horz" pos="280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ground-Image-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Tree>
    <p:extLst>
      <p:ext uri="{BB962C8B-B14F-4D97-AF65-F5344CB8AC3E}">
        <p14:creationId xmlns:p14="http://schemas.microsoft.com/office/powerpoint/2010/main" val="4059856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TitleLeft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5" name="Title 1">
            <a:extLst>
              <a:ext uri="{FF2B5EF4-FFF2-40B4-BE49-F238E27FC236}">
                <a16:creationId xmlns:a16="http://schemas.microsoft.com/office/drawing/2014/main" id="{81B283DA-DA63-2646-AFD1-610714BE01C9}"/>
              </a:ext>
            </a:extLst>
          </p:cNvPr>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rgbClr val="FFFFFF"/>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229DEB7C-E644-0341-A531-3305D09896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816B0A67-625D-7144-B7CF-221BD46AAD97}"/>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48E11E17-2F14-2C45-917D-DC64DE8F2CF4}"/>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bg2"/>
                </a:solidFill>
              </a:defRPr>
            </a:lvl1pPr>
          </a:lstStyle>
          <a:p>
            <a:pPr lvl="0"/>
            <a:r>
              <a:rPr lang="en-US"/>
              <a:t>CLICK TO EDIT</a:t>
            </a:r>
          </a:p>
        </p:txBody>
      </p:sp>
    </p:spTree>
    <p:extLst>
      <p:ext uri="{BB962C8B-B14F-4D97-AF65-F5344CB8AC3E}">
        <p14:creationId xmlns:p14="http://schemas.microsoft.com/office/powerpoint/2010/main" val="111267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TitleLeftSk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rgbClr val="D0E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5" name="Title 1">
            <a:extLst>
              <a:ext uri="{FF2B5EF4-FFF2-40B4-BE49-F238E27FC236}">
                <a16:creationId xmlns:a16="http://schemas.microsoft.com/office/drawing/2014/main" id="{81B283DA-DA63-2646-AFD1-610714BE01C9}"/>
              </a:ext>
            </a:extLst>
          </p:cNvPr>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tx1"/>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229DEB7C-E644-0341-A531-3305D09896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DA89EC10-9826-0146-953A-2C94ABC31B19}"/>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C16F7216-CDCD-FB4C-B32E-172580D3C156}"/>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2342977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TitleLeftFore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 name="Title 1"/>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accent2"/>
                </a:solidFill>
                <a:latin typeface="Arial" panose="020B0604020202020204" pitchFamily="34" charset="0"/>
                <a:cs typeface="Arial" panose="020B0604020202020204" pitchFamily="34" charset="0"/>
              </a:defRPr>
            </a:lvl1pPr>
          </a:lstStyle>
          <a:p>
            <a:r>
              <a:rPr lang="en-US"/>
              <a:t>Place information here</a:t>
            </a:r>
          </a:p>
        </p:txBody>
      </p:sp>
      <p:pic>
        <p:nvPicPr>
          <p:cNvPr id="7" name="Picture 6">
            <a:extLst>
              <a:ext uri="{FF2B5EF4-FFF2-40B4-BE49-F238E27FC236}">
                <a16:creationId xmlns:a16="http://schemas.microsoft.com/office/drawing/2014/main" id="{1DB36521-CA55-794D-BF68-B6CD4C89F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6CE7E8AA-D449-AB4A-AB90-5E33A94752B7}"/>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8F8CD3B8-2573-A343-B7DF-040255649741}"/>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accent4"/>
                </a:solidFill>
              </a:defRPr>
            </a:lvl1pPr>
          </a:lstStyle>
          <a:p>
            <a:pPr lvl="0"/>
            <a:r>
              <a:rPr lang="en-US"/>
              <a:t>CLICK TO EDIT</a:t>
            </a:r>
          </a:p>
        </p:txBody>
      </p:sp>
    </p:spTree>
    <p:extLst>
      <p:ext uri="{BB962C8B-B14F-4D97-AF65-F5344CB8AC3E}">
        <p14:creationId xmlns:p14="http://schemas.microsoft.com/office/powerpoint/2010/main" val="668122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TitleLeftLim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b="1"/>
          </a:p>
        </p:txBody>
      </p:sp>
      <p:sp>
        <p:nvSpPr>
          <p:cNvPr id="2" name="Title 1"/>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bg1"/>
                </a:solidFill>
                <a:latin typeface="Arial" panose="020B0604020202020204" pitchFamily="34" charset="0"/>
                <a:cs typeface="Arial" panose="020B0604020202020204" pitchFamily="34" charset="0"/>
              </a:defRPr>
            </a:lvl1pPr>
          </a:lstStyle>
          <a:p>
            <a:r>
              <a:rPr lang="en-US"/>
              <a:t>Place information here</a:t>
            </a:r>
          </a:p>
        </p:txBody>
      </p:sp>
      <p:pic>
        <p:nvPicPr>
          <p:cNvPr id="7" name="Picture 6">
            <a:extLst>
              <a:ext uri="{FF2B5EF4-FFF2-40B4-BE49-F238E27FC236}">
                <a16:creationId xmlns:a16="http://schemas.microsoft.com/office/drawing/2014/main" id="{1DB36521-CA55-794D-BF68-B6CD4C89F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EFBAA995-EE9D-BF4B-967B-3727ACD00C60}"/>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3DFDE381-B655-DA4A-A003-AD66B4A14E50}"/>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accent2"/>
                </a:solidFill>
              </a:defRPr>
            </a:lvl1pPr>
          </a:lstStyle>
          <a:p>
            <a:pPr lvl="0"/>
            <a:r>
              <a:rPr lang="en-US"/>
              <a:t>CLICK TO EDIT</a:t>
            </a:r>
          </a:p>
        </p:txBody>
      </p:sp>
    </p:spTree>
    <p:extLst>
      <p:ext uri="{BB962C8B-B14F-4D97-AF65-F5344CB8AC3E}">
        <p14:creationId xmlns:p14="http://schemas.microsoft.com/office/powerpoint/2010/main" val="3136055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nt-TitleLeftTVA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tx1"/>
              </a:solidFill>
            </a:endParaRPr>
          </a:p>
        </p:txBody>
      </p:sp>
      <p:sp>
        <p:nvSpPr>
          <p:cNvPr id="5" name="Title 1">
            <a:extLst>
              <a:ext uri="{FF2B5EF4-FFF2-40B4-BE49-F238E27FC236}">
                <a16:creationId xmlns:a16="http://schemas.microsoft.com/office/drawing/2014/main" id="{5B82018D-0C19-FC44-AA99-1BF8B5185A6F}"/>
              </a:ext>
            </a:extLst>
          </p:cNvPr>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bg2"/>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508CB65C-2FC9-754A-932D-BFBDCC2CA3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5">
            <a:extLst>
              <a:ext uri="{FF2B5EF4-FFF2-40B4-BE49-F238E27FC236}">
                <a16:creationId xmlns:a16="http://schemas.microsoft.com/office/drawing/2014/main" id="{AB96B1EF-86DA-CA4D-A18E-4FAC3CDB7899}"/>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A3375C91-7600-2043-B25A-2A95CB4FF3DA}"/>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4148624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1"/>
            <a:ext cx="8293608" cy="6583997"/>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1956266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01394" y="0"/>
            <a:ext cx="8290606" cy="658399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1048172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01393" y="0"/>
            <a:ext cx="8290607" cy="6583996"/>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69647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955DD-7093-FA42-9C17-7696A819A2BC}"/>
              </a:ext>
            </a:extLst>
          </p:cNvPr>
          <p:cNvSpPr/>
          <p:nvPr userDrawn="1"/>
        </p:nvSpPr>
        <p:spPr>
          <a:xfrm>
            <a:off x="1" y="0"/>
            <a:ext cx="5295900" cy="6858000"/>
          </a:xfrm>
          <a:prstGeom prst="rect">
            <a:avLst/>
          </a:prstGeom>
          <a:solidFill>
            <a:srgbClr val="D0E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2" name="Title 1"/>
          <p:cNvSpPr>
            <a:spLocks noGrp="1"/>
          </p:cNvSpPr>
          <p:nvPr>
            <p:ph type="title"/>
          </p:nvPr>
        </p:nvSpPr>
        <p:spPr>
          <a:xfrm>
            <a:off x="692622" y="2607711"/>
            <a:ext cx="4280452" cy="1642577"/>
          </a:xfrm>
        </p:spPr>
        <p:txBody>
          <a:bodyPr>
            <a:noAutofit/>
          </a:bodyPr>
          <a:lstStyle>
            <a:lvl1pPr algn="l">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778566" y="2084272"/>
            <a:ext cx="3330363" cy="334433"/>
          </a:xfrm>
          <a:prstGeom prst="rect">
            <a:avLst/>
          </a:prstGeom>
        </p:spPr>
        <p:txBody>
          <a:bodyPr/>
          <a:lstStyle>
            <a:lvl1pPr marL="0" indent="0" algn="l">
              <a:buNone/>
              <a:defRPr sz="1300" spc="267" baseline="0">
                <a:solidFill>
                  <a:schemeClr val="tx2"/>
                </a:solidFill>
              </a:defRPr>
            </a:lvl1pPr>
          </a:lstStyle>
          <a:p>
            <a:pPr lvl="0"/>
            <a:r>
              <a:rPr lang="en-US"/>
              <a:t>CLICK TO EDIT</a:t>
            </a:r>
          </a:p>
        </p:txBody>
      </p:sp>
      <p:sp>
        <p:nvSpPr>
          <p:cNvPr id="5" name="Text Placeholder 4">
            <a:extLst>
              <a:ext uri="{FF2B5EF4-FFF2-40B4-BE49-F238E27FC236}">
                <a16:creationId xmlns:a16="http://schemas.microsoft.com/office/drawing/2014/main" id="{56B9A9CD-7EC2-3A48-989A-6F35EA3FAFF8}"/>
              </a:ext>
            </a:extLst>
          </p:cNvPr>
          <p:cNvSpPr>
            <a:spLocks noGrp="1"/>
          </p:cNvSpPr>
          <p:nvPr>
            <p:ph type="body" sz="quarter" idx="13"/>
          </p:nvPr>
        </p:nvSpPr>
        <p:spPr>
          <a:xfrm>
            <a:off x="6096000" y="641350"/>
            <a:ext cx="5381625" cy="5465763"/>
          </a:xfrm>
        </p:spPr>
        <p:txBody>
          <a:bodyPr/>
          <a:lstStyle>
            <a:lvl1pPr marL="457200" indent="-457200">
              <a:lnSpc>
                <a:spcPct val="110000"/>
              </a:lnSpc>
              <a:spcBef>
                <a:spcPts val="0"/>
              </a:spcBef>
              <a:spcAft>
                <a:spcPts val="2400"/>
              </a:spcAft>
              <a:buSzPct val="140000"/>
              <a:buFontTx/>
              <a:buBlip>
                <a:blip r:embed="rId3"/>
              </a:buBlip>
              <a:defRPr b="0"/>
            </a:lvl1pPr>
            <a:lvl2pPr marL="246888" indent="246888">
              <a:defRPr/>
            </a:lvl2pPr>
            <a:lvl3pPr marL="246888" indent="246888">
              <a:defRPr/>
            </a:lvl3pPr>
            <a:lvl4pPr marL="246888" indent="246888">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05882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0"/>
            <a:ext cx="8293608" cy="658399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0" y="3952568"/>
            <a:ext cx="731520" cy="226142"/>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967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1" y="-1"/>
            <a:ext cx="8293609" cy="658634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0" y="3952568"/>
            <a:ext cx="731520" cy="226142"/>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917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0"/>
            <a:ext cx="8293608" cy="658399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0" y="3952568"/>
            <a:ext cx="731520" cy="226142"/>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692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D9E3E4-6B34-5E44-BB48-71178E275D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2002" cy="6858003"/>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11" name="Oval 10">
            <a:extLst>
              <a:ext uri="{FF2B5EF4-FFF2-40B4-BE49-F238E27FC236}">
                <a16:creationId xmlns:a16="http://schemas.microsoft.com/office/drawing/2014/main" id="{DF681FC6-5DFD-CA4B-B153-20D0E377763C}"/>
              </a:ext>
            </a:extLst>
          </p:cNvPr>
          <p:cNvSpPr/>
          <p:nvPr userDrawn="1"/>
        </p:nvSpPr>
        <p:spPr>
          <a:xfrm>
            <a:off x="8967020" y="4493342"/>
            <a:ext cx="353961" cy="349313"/>
          </a:xfrm>
          <a:prstGeom prst="ellipse">
            <a:avLst/>
          </a:prstGeom>
          <a:solidFill>
            <a:srgbClr val="2D2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
        <p:nvSpPr>
          <p:cNvPr id="12" name="TextBox 11">
            <a:extLst>
              <a:ext uri="{FF2B5EF4-FFF2-40B4-BE49-F238E27FC236}">
                <a16:creationId xmlns:a16="http://schemas.microsoft.com/office/drawing/2014/main" id="{277FE4A7-6FC9-3C42-8240-29A0373AB6EC}"/>
              </a:ext>
            </a:extLst>
          </p:cNvPr>
          <p:cNvSpPr txBox="1"/>
          <p:nvPr userDrawn="1"/>
        </p:nvSpPr>
        <p:spPr>
          <a:xfrm>
            <a:off x="8939626" y="4562477"/>
            <a:ext cx="371523" cy="230832"/>
          </a:xfrm>
          <a:prstGeom prst="rect">
            <a:avLst/>
          </a:prstGeom>
          <a:noFill/>
        </p:spPr>
        <p:txBody>
          <a:bodyPr wrap="square" rtlCol="0">
            <a:spAutoFit/>
          </a:bodyPr>
          <a:lstStyle/>
          <a:p>
            <a:r>
              <a:rPr lang="en-US" sz="900">
                <a:solidFill>
                  <a:schemeClr val="bg1"/>
                </a:solidFill>
              </a:rPr>
              <a:t>68</a:t>
            </a:r>
            <a:r>
              <a:rPr lang="en-US" sz="900" baseline="30000">
                <a:solidFill>
                  <a:schemeClr val="bg1"/>
                </a:solidFill>
              </a:rPr>
              <a:t>º</a:t>
            </a:r>
          </a:p>
        </p:txBody>
      </p:sp>
    </p:spTree>
    <p:extLst>
      <p:ext uri="{BB962C8B-B14F-4D97-AF65-F5344CB8AC3E}">
        <p14:creationId xmlns:p14="http://schemas.microsoft.com/office/powerpoint/2010/main" val="2973537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583999"/>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1446045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1091153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4182441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3501366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17355408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72066"/>
            <a:ext cx="12191999" cy="8130067"/>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255614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Content">
    <p:bg>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804458" y="634044"/>
            <a:ext cx="3330363" cy="334433"/>
          </a:xfrm>
          <a:prstGeom prst="rect">
            <a:avLst/>
          </a:prstGeom>
        </p:spPr>
        <p:txBody>
          <a:bodyPr>
            <a:noAutofit/>
          </a:bodyPr>
          <a:lstStyle>
            <a:lvl1pPr marL="0" indent="0">
              <a:buNone/>
              <a:defRPr sz="1300" spc="267" baseline="0">
                <a:solidFill>
                  <a:schemeClr val="tx2"/>
                </a:solidFill>
              </a:defRPr>
            </a:lvl1pPr>
          </a:lstStyle>
          <a:p>
            <a:pPr lvl="0"/>
            <a:r>
              <a:rPr lang="en-US"/>
              <a:t>CLICK TO EDIT</a:t>
            </a:r>
          </a:p>
        </p:txBody>
      </p:sp>
      <p:sp>
        <p:nvSpPr>
          <p:cNvPr id="6" name="Title 5">
            <a:extLst>
              <a:ext uri="{FF2B5EF4-FFF2-40B4-BE49-F238E27FC236}">
                <a16:creationId xmlns:a16="http://schemas.microsoft.com/office/drawing/2014/main" id="{E4006D86-271B-BA40-9D39-4D67551F6080}"/>
              </a:ext>
            </a:extLst>
          </p:cNvPr>
          <p:cNvSpPr>
            <a:spLocks noGrp="1"/>
          </p:cNvSpPr>
          <p:nvPr>
            <p:ph type="title"/>
          </p:nvPr>
        </p:nvSpPr>
        <p:spPr>
          <a:xfrm>
            <a:off x="784412" y="824515"/>
            <a:ext cx="10515600" cy="1325563"/>
          </a:xfrm>
        </p:spPr>
        <p:txBody>
          <a:bodyPr/>
          <a:lstStyle/>
          <a:p>
            <a:r>
              <a:rPr lang="en-US"/>
              <a:t>Click to edit Master title style</a:t>
            </a:r>
          </a:p>
        </p:txBody>
      </p:sp>
      <p:sp>
        <p:nvSpPr>
          <p:cNvPr id="7" name="Text Placeholder 2">
            <a:extLst>
              <a:ext uri="{FF2B5EF4-FFF2-40B4-BE49-F238E27FC236}">
                <a16:creationId xmlns:a16="http://schemas.microsoft.com/office/drawing/2014/main" id="{6A9DB44E-1914-154D-AB86-0BA044D23135}"/>
              </a:ext>
            </a:extLst>
          </p:cNvPr>
          <p:cNvSpPr>
            <a:spLocks noGrp="1"/>
          </p:cNvSpPr>
          <p:nvPr>
            <p:ph type="body" sz="quarter" idx="14"/>
          </p:nvPr>
        </p:nvSpPr>
        <p:spPr>
          <a:xfrm>
            <a:off x="804863" y="2474913"/>
            <a:ext cx="7327900" cy="376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26532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27002" y="6356350"/>
            <a:ext cx="543560" cy="365125"/>
          </a:xfrm>
          <a:prstGeom prst="rect">
            <a:avLst/>
          </a:prstGeom>
        </p:spPr>
        <p:txBody>
          <a:bodyPr/>
          <a:lstStyle/>
          <a:p>
            <a:fld id="{2749D9F4-DA64-584B-94A4-480801B71163}" type="slidenum">
              <a:rPr lang="en-US" smtClean="0"/>
              <a:t>‹#›</a:t>
            </a:fld>
            <a:endParaRPr lang="en-US"/>
          </a:p>
        </p:txBody>
      </p:sp>
      <p:pic>
        <p:nvPicPr>
          <p:cNvPr id="5" name="Picture 4">
            <a:extLst>
              <a:ext uri="{FF2B5EF4-FFF2-40B4-BE49-F238E27FC236}">
                <a16:creationId xmlns:a16="http://schemas.microsoft.com/office/drawing/2014/main" id="{EEA49C41-E771-C048-8792-DFB65F9E55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6" name="Title 1">
            <a:extLst>
              <a:ext uri="{FF2B5EF4-FFF2-40B4-BE49-F238E27FC236}">
                <a16:creationId xmlns:a16="http://schemas.microsoft.com/office/drawing/2014/main" id="{426C9DF6-4326-FA42-9F42-68FA6F0ADC44}"/>
              </a:ext>
            </a:extLst>
          </p:cNvPr>
          <p:cNvSpPr>
            <a:spLocks noGrp="1"/>
          </p:cNvSpPr>
          <p:nvPr>
            <p:ph type="title" hasCustomPrompt="1"/>
          </p:nvPr>
        </p:nvSpPr>
        <p:spPr>
          <a:xfrm>
            <a:off x="452284" y="180413"/>
            <a:ext cx="5805528" cy="576072"/>
          </a:xfrm>
          <a:prstGeom prst="rect">
            <a:avLst/>
          </a:prstGeom>
        </p:spPr>
        <p:txBody>
          <a:bodyPr vert="horz" anchor="t"/>
          <a:lstStyle>
            <a:lvl1pPr algn="l">
              <a:lnSpc>
                <a:spcPts val="3400"/>
              </a:lnSpc>
              <a:defRPr sz="2400" b="1" i="0">
                <a:solidFill>
                  <a:schemeClr val="tx1"/>
                </a:solidFill>
                <a:latin typeface="Arial" panose="020B0604020202020204" pitchFamily="34" charset="0"/>
                <a:cs typeface="Arial" panose="020B0604020202020204" pitchFamily="34" charset="0"/>
              </a:defRPr>
            </a:lvl1pPr>
          </a:lstStyle>
          <a:p>
            <a:r>
              <a:rPr lang="en-US"/>
              <a:t>Heading 1</a:t>
            </a:r>
          </a:p>
        </p:txBody>
      </p:sp>
      <p:sp>
        <p:nvSpPr>
          <p:cNvPr id="7" name="Picture Placeholder 4">
            <a:extLst>
              <a:ext uri="{FF2B5EF4-FFF2-40B4-BE49-F238E27FC236}">
                <a16:creationId xmlns:a16="http://schemas.microsoft.com/office/drawing/2014/main" id="{7A9D3EDD-55A7-314B-9131-C90E4C333CCA}"/>
              </a:ext>
            </a:extLst>
          </p:cNvPr>
          <p:cNvSpPr>
            <a:spLocks noGrp="1"/>
          </p:cNvSpPr>
          <p:nvPr>
            <p:ph type="pic" sz="quarter" idx="17" hasCustomPrompt="1"/>
          </p:nvPr>
        </p:nvSpPr>
        <p:spPr>
          <a:xfrm>
            <a:off x="6853084" y="0"/>
            <a:ext cx="5338916" cy="2212848"/>
          </a:xfrm>
          <a:prstGeom prst="rect">
            <a:avLst/>
          </a:prstGeom>
        </p:spPr>
        <p:txBody>
          <a:bodyPr/>
          <a:lstStyle/>
          <a:p>
            <a:r>
              <a:rPr lang="en-US"/>
              <a:t>    </a:t>
            </a:r>
          </a:p>
        </p:txBody>
      </p:sp>
      <p:sp>
        <p:nvSpPr>
          <p:cNvPr id="8" name="Picture Placeholder 4">
            <a:extLst>
              <a:ext uri="{FF2B5EF4-FFF2-40B4-BE49-F238E27FC236}">
                <a16:creationId xmlns:a16="http://schemas.microsoft.com/office/drawing/2014/main" id="{B855468B-E5A2-E240-A7AF-D13728374482}"/>
              </a:ext>
            </a:extLst>
          </p:cNvPr>
          <p:cNvSpPr>
            <a:spLocks noGrp="1"/>
          </p:cNvSpPr>
          <p:nvPr>
            <p:ph type="pic" sz="quarter" idx="18"/>
          </p:nvPr>
        </p:nvSpPr>
        <p:spPr>
          <a:xfrm>
            <a:off x="6853084" y="2322870"/>
            <a:ext cx="5338916" cy="2212848"/>
          </a:xfrm>
          <a:prstGeom prst="rect">
            <a:avLst/>
          </a:prstGeom>
        </p:spPr>
        <p:txBody>
          <a:bodyPr/>
          <a:lstStyle/>
          <a:p>
            <a:endParaRPr lang="en-US"/>
          </a:p>
        </p:txBody>
      </p:sp>
      <p:sp>
        <p:nvSpPr>
          <p:cNvPr id="9" name="Picture Placeholder 4">
            <a:extLst>
              <a:ext uri="{FF2B5EF4-FFF2-40B4-BE49-F238E27FC236}">
                <a16:creationId xmlns:a16="http://schemas.microsoft.com/office/drawing/2014/main" id="{36D5C9A7-95E6-0F42-BA38-CDC063CF949A}"/>
              </a:ext>
            </a:extLst>
          </p:cNvPr>
          <p:cNvSpPr>
            <a:spLocks noGrp="1"/>
          </p:cNvSpPr>
          <p:nvPr>
            <p:ph type="pic" sz="quarter" idx="19"/>
          </p:nvPr>
        </p:nvSpPr>
        <p:spPr>
          <a:xfrm>
            <a:off x="6853084" y="4645740"/>
            <a:ext cx="5338916" cy="2212848"/>
          </a:xfrm>
          <a:prstGeom prst="rect">
            <a:avLst/>
          </a:prstGeom>
        </p:spPr>
        <p:txBody>
          <a:bodyPr/>
          <a:lstStyle/>
          <a:p>
            <a:endParaRPr lang="en-US"/>
          </a:p>
        </p:txBody>
      </p:sp>
      <p:sp>
        <p:nvSpPr>
          <p:cNvPr id="10" name="Text Placeholder 6">
            <a:extLst>
              <a:ext uri="{FF2B5EF4-FFF2-40B4-BE49-F238E27FC236}">
                <a16:creationId xmlns:a16="http://schemas.microsoft.com/office/drawing/2014/main" id="{6AD07EF9-06AB-3741-B2F1-D2B01134344A}"/>
              </a:ext>
            </a:extLst>
          </p:cNvPr>
          <p:cNvSpPr>
            <a:spLocks noGrp="1"/>
          </p:cNvSpPr>
          <p:nvPr>
            <p:ph type="body" sz="quarter" idx="20" hasCustomPrompt="1"/>
          </p:nvPr>
        </p:nvSpPr>
        <p:spPr>
          <a:xfrm>
            <a:off x="452284" y="2325164"/>
            <a:ext cx="5805528" cy="576072"/>
          </a:xfrm>
          <a:prstGeom prst="rect">
            <a:avLst/>
          </a:prstGeom>
        </p:spPr>
        <p:txBody>
          <a:bodyPr anchor="t"/>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Heading 2</a:t>
            </a:r>
          </a:p>
        </p:txBody>
      </p:sp>
      <p:sp>
        <p:nvSpPr>
          <p:cNvPr id="11" name="Text Placeholder 8">
            <a:extLst>
              <a:ext uri="{FF2B5EF4-FFF2-40B4-BE49-F238E27FC236}">
                <a16:creationId xmlns:a16="http://schemas.microsoft.com/office/drawing/2014/main" id="{0959E8A8-31C1-9D47-BD60-A235561CC685}"/>
              </a:ext>
            </a:extLst>
          </p:cNvPr>
          <p:cNvSpPr>
            <a:spLocks noGrp="1"/>
          </p:cNvSpPr>
          <p:nvPr>
            <p:ph type="body" sz="quarter" idx="21" hasCustomPrompt="1"/>
          </p:nvPr>
        </p:nvSpPr>
        <p:spPr>
          <a:xfrm>
            <a:off x="452284" y="4535718"/>
            <a:ext cx="5805528" cy="576072"/>
          </a:xfrm>
          <a:prstGeom prst="rect">
            <a:avLst/>
          </a:prstGeom>
        </p:spPr>
        <p:txBody>
          <a:bodyPr anchor="t"/>
          <a:lstStyle>
            <a:lvl1pPr marL="0" indent="0">
              <a:buNone/>
              <a:defRPr sz="2400" b="1">
                <a:solidFill>
                  <a:schemeClr val="tx1"/>
                </a:solidFill>
                <a:latin typeface="Arial" panose="020B0604020202020204" pitchFamily="34" charset="0"/>
                <a:cs typeface="Arial" panose="020B0604020202020204" pitchFamily="34" charset="0"/>
              </a:defRPr>
            </a:lvl1pPr>
          </a:lstStyle>
          <a:p>
            <a:pPr lvl="0"/>
            <a:r>
              <a:rPr lang="en-US"/>
              <a:t>Heading 3</a:t>
            </a:r>
          </a:p>
        </p:txBody>
      </p:sp>
      <p:sp>
        <p:nvSpPr>
          <p:cNvPr id="12" name="Text Placeholder 18">
            <a:extLst>
              <a:ext uri="{FF2B5EF4-FFF2-40B4-BE49-F238E27FC236}">
                <a16:creationId xmlns:a16="http://schemas.microsoft.com/office/drawing/2014/main" id="{EF77B109-0C44-A94D-B53E-33C069C383D0}"/>
              </a:ext>
            </a:extLst>
          </p:cNvPr>
          <p:cNvSpPr>
            <a:spLocks noGrp="1"/>
          </p:cNvSpPr>
          <p:nvPr>
            <p:ph type="body" sz="quarter" idx="22" hasCustomPrompt="1"/>
          </p:nvPr>
        </p:nvSpPr>
        <p:spPr>
          <a:xfrm>
            <a:off x="452284" y="825406"/>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
        <p:nvSpPr>
          <p:cNvPr id="15" name="Text Placeholder 18">
            <a:extLst>
              <a:ext uri="{FF2B5EF4-FFF2-40B4-BE49-F238E27FC236}">
                <a16:creationId xmlns:a16="http://schemas.microsoft.com/office/drawing/2014/main" id="{9AAC4213-58BF-9048-8B8D-29BA557FB68D}"/>
              </a:ext>
            </a:extLst>
          </p:cNvPr>
          <p:cNvSpPr>
            <a:spLocks noGrp="1"/>
          </p:cNvSpPr>
          <p:nvPr>
            <p:ph type="body" sz="quarter" idx="23" hasCustomPrompt="1"/>
          </p:nvPr>
        </p:nvSpPr>
        <p:spPr>
          <a:xfrm>
            <a:off x="452284" y="2952484"/>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
        <p:nvSpPr>
          <p:cNvPr id="16" name="Text Placeholder 18">
            <a:extLst>
              <a:ext uri="{FF2B5EF4-FFF2-40B4-BE49-F238E27FC236}">
                <a16:creationId xmlns:a16="http://schemas.microsoft.com/office/drawing/2014/main" id="{4B506038-8A14-BF4A-868E-01CE3B45159F}"/>
              </a:ext>
            </a:extLst>
          </p:cNvPr>
          <p:cNvSpPr>
            <a:spLocks noGrp="1"/>
          </p:cNvSpPr>
          <p:nvPr>
            <p:ph type="body" sz="quarter" idx="24" hasCustomPrompt="1"/>
          </p:nvPr>
        </p:nvSpPr>
        <p:spPr>
          <a:xfrm>
            <a:off x="452284" y="5139506"/>
            <a:ext cx="5805528" cy="1276788"/>
          </a:xfrm>
          <a:prstGeom prst="rect">
            <a:avLst/>
          </a:prstGeom>
        </p:spPr>
        <p:txBody>
          <a:bodyPr/>
          <a:lstStyle>
            <a:lvl1pPr marL="0" indent="0">
              <a:buNone/>
              <a:defRPr sz="2000">
                <a:solidFill>
                  <a:schemeClr val="tx2"/>
                </a:solidFill>
                <a:latin typeface="Arial" panose="020B0604020202020204" pitchFamily="34" charset="0"/>
                <a:cs typeface="Arial" panose="020B0604020202020204" pitchFamily="34" charset="0"/>
              </a:defRPr>
            </a:lvl1pPr>
          </a:lstStyle>
          <a:p>
            <a:pPr lvl="0"/>
            <a:r>
              <a:rPr lang="en-US"/>
              <a:t>Subtext</a:t>
            </a:r>
          </a:p>
        </p:txBody>
      </p:sp>
    </p:spTree>
    <p:extLst>
      <p:ext uri="{BB962C8B-B14F-4D97-AF65-F5344CB8AC3E}">
        <p14:creationId xmlns:p14="http://schemas.microsoft.com/office/powerpoint/2010/main" val="2653375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HalfImage-Right">
    <p:bg>
      <p:bgPr>
        <a:solidFill>
          <a:srgbClr val="FFFFF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7C0C8F-4643-B44B-B35A-0E679382D64B}"/>
              </a:ext>
            </a:extLst>
          </p:cNvPr>
          <p:cNvGrpSpPr/>
          <p:nvPr userDrawn="1"/>
        </p:nvGrpSpPr>
        <p:grpSpPr>
          <a:xfrm>
            <a:off x="10581029" y="6365485"/>
            <a:ext cx="1406779" cy="366295"/>
            <a:chOff x="6607308" y="4470400"/>
            <a:chExt cx="2585085" cy="673100"/>
          </a:xfrm>
        </p:grpSpPr>
        <p:sp>
          <p:nvSpPr>
            <p:cNvPr id="12" name="Rectangle 11">
              <a:extLst>
                <a:ext uri="{FF2B5EF4-FFF2-40B4-BE49-F238E27FC236}">
                  <a16:creationId xmlns:a16="http://schemas.microsoft.com/office/drawing/2014/main" id="{9BD04A7B-F7CA-0142-A25C-134DFFE878BD}"/>
                </a:ext>
              </a:extLst>
            </p:cNvPr>
            <p:cNvSpPr/>
            <p:nvPr/>
          </p:nvSpPr>
          <p:spPr>
            <a:xfrm>
              <a:off x="6607308" y="4470401"/>
              <a:ext cx="2488297" cy="6730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A picture containing drawing&#10;&#10;Description automatically generated">
              <a:extLst>
                <a:ext uri="{FF2B5EF4-FFF2-40B4-BE49-F238E27FC236}">
                  <a16:creationId xmlns:a16="http://schemas.microsoft.com/office/drawing/2014/main" id="{2FA118BA-7C96-ED42-B105-E4439332E9FE}"/>
                </a:ext>
              </a:extLst>
            </p:cNvPr>
            <p:cNvPicPr/>
            <p:nvPr/>
          </p:nvPicPr>
          <p:blipFill>
            <a:blip r:embed="rId2" cstate="email">
              <a:extLst>
                <a:ext uri="{28A0092B-C50C-407E-A947-70E740481C1C}">
                  <a14:useLocalDpi xmlns:a14="http://schemas.microsoft.com/office/drawing/2010/main"/>
                </a:ext>
              </a:extLst>
            </a:blip>
            <a:stretch>
              <a:fillRect/>
            </a:stretch>
          </p:blipFill>
          <p:spPr>
            <a:xfrm>
              <a:off x="6607308" y="4470400"/>
              <a:ext cx="2585085" cy="673100"/>
            </a:xfrm>
            <a:prstGeom prst="rect">
              <a:avLst/>
            </a:prstGeom>
          </p:spPr>
        </p:pic>
      </p:grpSp>
      <p:sp>
        <p:nvSpPr>
          <p:cNvPr id="2" name="Title 1"/>
          <p:cNvSpPr>
            <a:spLocks noGrp="1"/>
          </p:cNvSpPr>
          <p:nvPr>
            <p:ph type="title" hasCustomPrompt="1"/>
          </p:nvPr>
        </p:nvSpPr>
        <p:spPr>
          <a:xfrm>
            <a:off x="764119" y="1519508"/>
            <a:ext cx="4997504" cy="1143000"/>
          </a:xfrm>
          <a:prstGeom prst="rect">
            <a:avLst/>
          </a:prstGeom>
        </p:spPr>
        <p:txBody>
          <a:bodyPr vert="horz"/>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2529707"/>
            <a:ext cx="3596640" cy="2846916"/>
          </a:xfrm>
          <a:prstGeom prst="rect">
            <a:avLst/>
          </a:prstGeom>
        </p:spPr>
        <p:txBody>
          <a:bodyPr vert="horz"/>
          <a:lstStyle>
            <a:lvl1pPr marL="0" indent="0">
              <a:spcAft>
                <a:spcPts val="800"/>
              </a:spcAft>
              <a:buFont typeface="Arial"/>
              <a:buNone/>
              <a:defRPr sz="2133" b="0"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600" b="0" i="0" baseline="0">
                <a:solidFill>
                  <a:schemeClr val="tx1"/>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102148"/>
            <a:ext cx="3330363" cy="334433"/>
          </a:xfrm>
          <a:prstGeom prst="rect">
            <a:avLst/>
          </a:prstGeom>
        </p:spPr>
        <p:txBody>
          <a:bodyPr/>
          <a:lstStyle>
            <a:lvl1pPr marL="0" indent="0">
              <a:buNone/>
              <a:defRPr sz="1467" spc="267" baseline="0">
                <a:solidFill>
                  <a:schemeClr val="tx2"/>
                </a:solidFill>
              </a:defRPr>
            </a:lvl1pPr>
          </a:lstStyle>
          <a:p>
            <a:pPr lvl="0"/>
            <a:r>
              <a:rPr lang="en-US"/>
              <a:t>EYEBROW</a:t>
            </a:r>
          </a:p>
        </p:txBody>
      </p:sp>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p:nvPr>
        </p:nvSpPr>
        <p:spPr>
          <a:xfrm>
            <a:off x="6096000" y="0"/>
            <a:ext cx="6096000" cy="6858000"/>
          </a:xfrm>
          <a:prstGeom prst="rect">
            <a:avLst/>
          </a:prstGeom>
        </p:spPr>
        <p:txBody>
          <a:bodyPr anchor="ctr" anchorCtr="0"/>
          <a:lstStyle>
            <a:lvl1pPr marL="0" indent="0" algn="ctr">
              <a:buNone/>
              <a:defRPr sz="2400">
                <a:solidFill>
                  <a:schemeClr val="bg1">
                    <a:lumMod val="75000"/>
                  </a:schemeClr>
                </a:solidFill>
              </a:defRPr>
            </a:lvl1pPr>
          </a:lstStyle>
          <a:p>
            <a:endParaRPr lang="en-US"/>
          </a:p>
        </p:txBody>
      </p:sp>
    </p:spTree>
    <p:extLst>
      <p:ext uri="{BB962C8B-B14F-4D97-AF65-F5344CB8AC3E}">
        <p14:creationId xmlns:p14="http://schemas.microsoft.com/office/powerpoint/2010/main" val="3636916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lide-SelectImage">
    <p:spTree>
      <p:nvGrpSpPr>
        <p:cNvPr id="1" name=""/>
        <p:cNvGrpSpPr/>
        <p:nvPr/>
      </p:nvGrpSpPr>
      <p:grpSpPr>
        <a:xfrm>
          <a:off x="0" y="0"/>
          <a:ext cx="0" cy="0"/>
          <a:chOff x="0" y="0"/>
          <a:chExt cx="0" cy="0"/>
        </a:xfrm>
      </p:grpSpPr>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12" name="Picture Placeholder 4">
            <a:extLst>
              <a:ext uri="{FF2B5EF4-FFF2-40B4-BE49-F238E27FC236}">
                <a16:creationId xmlns:a16="http://schemas.microsoft.com/office/drawing/2014/main" id="{D37279F0-3A86-A542-AA4F-54205587181B}"/>
              </a:ext>
            </a:extLst>
          </p:cNvPr>
          <p:cNvSpPr>
            <a:spLocks noGrp="1"/>
          </p:cNvSpPr>
          <p:nvPr>
            <p:ph type="pic" sz="quarter" idx="10" hasCustomPrompt="1"/>
          </p:nvPr>
        </p:nvSpPr>
        <p:spPr>
          <a:xfrm>
            <a:off x="3876675" y="0"/>
            <a:ext cx="8315325" cy="6583363"/>
          </a:xfrm>
          <a:pattFill prst="wdUpDiag">
            <a:fgClr>
              <a:schemeClr val="accent5">
                <a:lumMod val="90000"/>
              </a:schemeClr>
            </a:fgClr>
            <a:bgClr>
              <a:schemeClr val="bg1"/>
            </a:bgClr>
          </a:pattFill>
        </p:spPr>
        <p:txBody>
          <a:bodyPr anchor="ctr" anchorCtr="0"/>
          <a:lstStyle>
            <a:lvl1pPr algn="ctr">
              <a:defRPr sz="1800"/>
            </a:lvl1pPr>
          </a:lstStyle>
          <a:p>
            <a:r>
              <a:rPr lang="en-US" sz="1800"/>
              <a:t>Click icon to select image</a:t>
            </a:r>
            <a:endParaRPr lang="en-US"/>
          </a:p>
        </p:txBody>
      </p:sp>
    </p:spTree>
    <p:extLst>
      <p:ext uri="{BB962C8B-B14F-4D97-AF65-F5344CB8AC3E}">
        <p14:creationId xmlns:p14="http://schemas.microsoft.com/office/powerpoint/2010/main" val="212294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Break-Option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117" y="1519506"/>
            <a:ext cx="3657600" cy="3657600"/>
          </a:xfrm>
          <a:prstGeom prst="rect">
            <a:avLst/>
          </a:prstGeom>
          <a:solidFill>
            <a:schemeClr val="bg1"/>
          </a:solidFill>
        </p:spPr>
        <p:txBody>
          <a:bodyPr vert="horz" lIns="274320" tIns="274320" rIns="274320" bIns="274320"/>
          <a:lstStyle>
            <a:lvl1pPr algn="l">
              <a:lnSpc>
                <a:spcPts val="4533"/>
              </a:lnSpc>
              <a:defRPr sz="4267" b="1" i="0">
                <a:solidFill>
                  <a:schemeClr val="tx1"/>
                </a:solidFill>
                <a:latin typeface="+mj-lt"/>
                <a:ea typeface="Sharp Sans Display No1 Semibold" pitchFamily="2" charset="77"/>
                <a:cs typeface="Sharp Sans Display No1 Semibold" pitchFamily="2" charset="77"/>
              </a:defRPr>
            </a:lvl1pPr>
          </a:lstStyle>
          <a:p>
            <a:r>
              <a:rPr lang="en-US"/>
              <a:t>Place title here</a:t>
            </a:r>
          </a:p>
        </p:txBody>
      </p:sp>
    </p:spTree>
    <p:extLst>
      <p:ext uri="{BB962C8B-B14F-4D97-AF65-F5344CB8AC3E}">
        <p14:creationId xmlns:p14="http://schemas.microsoft.com/office/powerpoint/2010/main" val="4136781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Break-OptionB-withIcon">
    <p:bg>
      <p:bgPr>
        <a:solidFill>
          <a:srgbClr val="0078B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583182"/>
            <a:ext cx="9144000" cy="327077"/>
          </a:xfrm>
        </p:spPr>
        <p:txBody>
          <a:bodyPr>
            <a:noAutofit/>
          </a:bodyPr>
          <a:lstStyle>
            <a:lvl1pPr marL="0" indent="0" algn="ctr">
              <a:buNone/>
              <a:defRPr sz="140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B070D95E-4B38-3F44-8300-718DC2489E80}"/>
              </a:ext>
            </a:extLst>
          </p:cNvPr>
          <p:cNvSpPr>
            <a:spLocks noGrp="1"/>
          </p:cNvSpPr>
          <p:nvPr>
            <p:ph type="title" hasCustomPrompt="1"/>
          </p:nvPr>
        </p:nvSpPr>
        <p:spPr>
          <a:xfrm>
            <a:off x="849351" y="3538781"/>
            <a:ext cx="10515600" cy="674031"/>
          </a:xfrm>
        </p:spPr>
        <p:txBody>
          <a:bodyPr>
            <a:noAutofit/>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67838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_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955DD-7093-FA42-9C17-7696A819A2BC}"/>
              </a:ext>
            </a:extLst>
          </p:cNvPr>
          <p:cNvSpPr/>
          <p:nvPr userDrawn="1"/>
        </p:nvSpPr>
        <p:spPr>
          <a:xfrm>
            <a:off x="1" y="0"/>
            <a:ext cx="5295900" cy="6858000"/>
          </a:xfrm>
          <a:prstGeom prst="rect">
            <a:avLst/>
          </a:prstGeom>
          <a:solidFill>
            <a:srgbClr val="D0E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2" name="Title 1"/>
          <p:cNvSpPr>
            <a:spLocks noGrp="1"/>
          </p:cNvSpPr>
          <p:nvPr>
            <p:ph type="title"/>
          </p:nvPr>
        </p:nvSpPr>
        <p:spPr>
          <a:xfrm>
            <a:off x="692622" y="2607711"/>
            <a:ext cx="4280452" cy="1642577"/>
          </a:xfrm>
        </p:spPr>
        <p:txBody>
          <a:bodyPr>
            <a:noAutofit/>
          </a:bodyPr>
          <a:lstStyle>
            <a:lvl1pPr algn="l">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778566" y="2084272"/>
            <a:ext cx="3330363" cy="334433"/>
          </a:xfrm>
          <a:prstGeom prst="rect">
            <a:avLst/>
          </a:prstGeom>
        </p:spPr>
        <p:txBody>
          <a:bodyPr/>
          <a:lstStyle>
            <a:lvl1pPr marL="0" indent="0" algn="l">
              <a:buNone/>
              <a:defRPr sz="1300" spc="267" baseline="0">
                <a:solidFill>
                  <a:schemeClr val="tx2"/>
                </a:solidFill>
              </a:defRPr>
            </a:lvl1pPr>
          </a:lstStyle>
          <a:p>
            <a:pPr lvl="0"/>
            <a:r>
              <a:rPr lang="en-US"/>
              <a:t>CLICK TO EDIT</a:t>
            </a:r>
          </a:p>
        </p:txBody>
      </p:sp>
      <p:sp>
        <p:nvSpPr>
          <p:cNvPr id="5" name="Text Placeholder 4">
            <a:extLst>
              <a:ext uri="{FF2B5EF4-FFF2-40B4-BE49-F238E27FC236}">
                <a16:creationId xmlns:a16="http://schemas.microsoft.com/office/drawing/2014/main" id="{56B9A9CD-7EC2-3A48-989A-6F35EA3FAFF8}"/>
              </a:ext>
            </a:extLst>
          </p:cNvPr>
          <p:cNvSpPr>
            <a:spLocks noGrp="1"/>
          </p:cNvSpPr>
          <p:nvPr>
            <p:ph type="body" sz="quarter" idx="13"/>
          </p:nvPr>
        </p:nvSpPr>
        <p:spPr>
          <a:xfrm>
            <a:off x="6096000" y="641350"/>
            <a:ext cx="5381625" cy="5465763"/>
          </a:xfrm>
        </p:spPr>
        <p:txBody>
          <a:bodyPr/>
          <a:lstStyle>
            <a:lvl1pPr marL="457200" indent="-457200">
              <a:lnSpc>
                <a:spcPct val="110000"/>
              </a:lnSpc>
              <a:spcBef>
                <a:spcPts val="0"/>
              </a:spcBef>
              <a:spcAft>
                <a:spcPts val="2400"/>
              </a:spcAft>
              <a:buSzPct val="140000"/>
              <a:buFontTx/>
              <a:buBlip>
                <a:blip r:embed="rId3"/>
              </a:buBlip>
              <a:defRPr b="0"/>
            </a:lvl1pPr>
            <a:lvl2pPr marL="246888" indent="246888">
              <a:defRPr/>
            </a:lvl2pPr>
            <a:lvl3pPr marL="246888" indent="246888">
              <a:defRPr/>
            </a:lvl3pPr>
            <a:lvl4pPr marL="246888" indent="246888">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33949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in-Content">
    <p:bg>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804458" y="634044"/>
            <a:ext cx="3330363" cy="334433"/>
          </a:xfrm>
          <a:prstGeom prst="rect">
            <a:avLst/>
          </a:prstGeom>
        </p:spPr>
        <p:txBody>
          <a:bodyPr>
            <a:noAutofit/>
          </a:bodyPr>
          <a:lstStyle>
            <a:lvl1pPr marL="0" indent="0">
              <a:buNone/>
              <a:defRPr sz="1300" spc="267" baseline="0">
                <a:solidFill>
                  <a:schemeClr val="tx2"/>
                </a:solidFill>
              </a:defRPr>
            </a:lvl1pPr>
          </a:lstStyle>
          <a:p>
            <a:pPr lvl="0"/>
            <a:r>
              <a:rPr lang="en-US"/>
              <a:t>CLICK TO EDIT</a:t>
            </a:r>
          </a:p>
        </p:txBody>
      </p:sp>
      <p:sp>
        <p:nvSpPr>
          <p:cNvPr id="6" name="Title 5">
            <a:extLst>
              <a:ext uri="{FF2B5EF4-FFF2-40B4-BE49-F238E27FC236}">
                <a16:creationId xmlns:a16="http://schemas.microsoft.com/office/drawing/2014/main" id="{E4006D86-271B-BA40-9D39-4D67551F6080}"/>
              </a:ext>
            </a:extLst>
          </p:cNvPr>
          <p:cNvSpPr>
            <a:spLocks noGrp="1"/>
          </p:cNvSpPr>
          <p:nvPr>
            <p:ph type="title"/>
          </p:nvPr>
        </p:nvSpPr>
        <p:spPr>
          <a:xfrm>
            <a:off x="784412" y="824515"/>
            <a:ext cx="10515600" cy="1325563"/>
          </a:xfrm>
        </p:spPr>
        <p:txBody>
          <a:bodyPr/>
          <a:lstStyle/>
          <a:p>
            <a:r>
              <a:rPr lang="en-US"/>
              <a:t>Click to edit Master title style</a:t>
            </a:r>
          </a:p>
        </p:txBody>
      </p:sp>
      <p:sp>
        <p:nvSpPr>
          <p:cNvPr id="7" name="Text Placeholder 2">
            <a:extLst>
              <a:ext uri="{FF2B5EF4-FFF2-40B4-BE49-F238E27FC236}">
                <a16:creationId xmlns:a16="http://schemas.microsoft.com/office/drawing/2014/main" id="{6A9DB44E-1914-154D-AB86-0BA044D23135}"/>
              </a:ext>
            </a:extLst>
          </p:cNvPr>
          <p:cNvSpPr>
            <a:spLocks noGrp="1"/>
          </p:cNvSpPr>
          <p:nvPr>
            <p:ph type="body" sz="quarter" idx="14"/>
          </p:nvPr>
        </p:nvSpPr>
        <p:spPr>
          <a:xfrm>
            <a:off x="804863" y="2474913"/>
            <a:ext cx="7327900" cy="376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02450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in-content-LEFT-TitleRigh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925236" y="968477"/>
            <a:ext cx="4392108" cy="388695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4117" y="63404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5D85A48-4CD1-CB44-BFB5-645AC79619D2}"/>
              </a:ext>
            </a:extLst>
          </p:cNvPr>
          <p:cNvSpPr>
            <a:spLocks noGrp="1"/>
          </p:cNvSpPr>
          <p:nvPr>
            <p:ph type="title"/>
          </p:nvPr>
        </p:nvSpPr>
        <p:spPr>
          <a:xfrm>
            <a:off x="717177" y="749528"/>
            <a:ext cx="5378823" cy="1953331"/>
          </a:xfrm>
        </p:spPr>
        <p:txBody>
          <a:bodyPr/>
          <a:lstStyle/>
          <a:p>
            <a:r>
              <a:rPr lang="en-US"/>
              <a:t>Click to edit Master title style</a:t>
            </a:r>
          </a:p>
        </p:txBody>
      </p:sp>
    </p:spTree>
    <p:extLst>
      <p:ext uri="{BB962C8B-B14F-4D97-AF65-F5344CB8AC3E}">
        <p14:creationId xmlns:p14="http://schemas.microsoft.com/office/powerpoint/2010/main" val="798185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F37F0D76-9D5E-6749-AF20-44BCA78FEE34}"/>
              </a:ext>
            </a:extLst>
          </p:cNvPr>
          <p:cNvSpPr>
            <a:spLocks noGrp="1"/>
          </p:cNvSpPr>
          <p:nvPr>
            <p:ph type="body" sz="quarter" idx="12" hasCustomPrompt="1"/>
          </p:nvPr>
        </p:nvSpPr>
        <p:spPr>
          <a:xfrm>
            <a:off x="829430" y="63404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2861508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3573517" y="305167"/>
            <a:ext cx="4403835" cy="310278"/>
          </a:xfrm>
          <a:prstGeom prst="rect">
            <a:avLst/>
          </a:prstGeom>
        </p:spPr>
        <p:txBody>
          <a:bodyPr wrap="square" anchor="b" anchorCtr="0">
            <a:spAutoFit/>
          </a:bodyPr>
          <a:lstStyle>
            <a:lvl1pPr marL="0" indent="0" algn="ctr">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302410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content-LEFT-TitleRigh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925236" y="968477"/>
            <a:ext cx="4392108" cy="388695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4117" y="63404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5D85A48-4CD1-CB44-BFB5-645AC79619D2}"/>
              </a:ext>
            </a:extLst>
          </p:cNvPr>
          <p:cNvSpPr>
            <a:spLocks noGrp="1"/>
          </p:cNvSpPr>
          <p:nvPr>
            <p:ph type="title"/>
          </p:nvPr>
        </p:nvSpPr>
        <p:spPr>
          <a:xfrm>
            <a:off x="717177" y="749528"/>
            <a:ext cx="5378823" cy="1953331"/>
          </a:xfrm>
        </p:spPr>
        <p:txBody>
          <a:bodyPr/>
          <a:lstStyle/>
          <a:p>
            <a:r>
              <a:rPr lang="en-US"/>
              <a:t>Click to edit Master title style</a:t>
            </a:r>
          </a:p>
        </p:txBody>
      </p:sp>
    </p:spTree>
    <p:extLst>
      <p:ext uri="{BB962C8B-B14F-4D97-AF65-F5344CB8AC3E}">
        <p14:creationId xmlns:p14="http://schemas.microsoft.com/office/powerpoint/2010/main" val="42486579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HalfImage-LeftTitle(Overimag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hasCustomPrompt="1"/>
          </p:nvPr>
        </p:nvSpPr>
        <p:spPr>
          <a:xfrm>
            <a:off x="-165652"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336734" y="44616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6" name="Text Placeholder 5">
            <a:extLst>
              <a:ext uri="{FF2B5EF4-FFF2-40B4-BE49-F238E27FC236}">
                <a16:creationId xmlns:a16="http://schemas.microsoft.com/office/drawing/2014/main" id="{6BA3A268-DE8C-5C48-8439-F7DF5C77EC62}"/>
              </a:ext>
            </a:extLst>
          </p:cNvPr>
          <p:cNvSpPr>
            <a:spLocks noGrp="1"/>
          </p:cNvSpPr>
          <p:nvPr>
            <p:ph type="body" sz="quarter" idx="14"/>
          </p:nvPr>
        </p:nvSpPr>
        <p:spPr>
          <a:xfrm>
            <a:off x="6774426" y="1097302"/>
            <a:ext cx="4661728" cy="9191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AA962BAD-5F48-2D42-AC08-0F6E3270F6DE}"/>
              </a:ext>
            </a:extLst>
          </p:cNvPr>
          <p:cNvSpPr>
            <a:spLocks noGrp="1"/>
          </p:cNvSpPr>
          <p:nvPr>
            <p:ph type="title"/>
          </p:nvPr>
        </p:nvSpPr>
        <p:spPr>
          <a:xfrm>
            <a:off x="309840" y="807493"/>
            <a:ext cx="4517654" cy="1325563"/>
          </a:xfrm>
        </p:spPr>
        <p:txBody>
          <a:bodyPr/>
          <a:lstStyle/>
          <a:p>
            <a:r>
              <a:rPr lang="en-US"/>
              <a:t>Click to edit Master title style</a:t>
            </a:r>
          </a:p>
        </p:txBody>
      </p:sp>
    </p:spTree>
    <p:extLst>
      <p:ext uri="{BB962C8B-B14F-4D97-AF65-F5344CB8AC3E}">
        <p14:creationId xmlns:p14="http://schemas.microsoft.com/office/powerpoint/2010/main" val="3198647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HalfImage-ImageRigh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3160049"/>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023522"/>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BE41DF3B-D5CA-0F47-85EC-C8B1AD79E47D}"/>
              </a:ext>
            </a:extLst>
          </p:cNvPr>
          <p:cNvSpPr>
            <a:spLocks noGrp="1"/>
          </p:cNvSpPr>
          <p:nvPr>
            <p:ph type="title"/>
          </p:nvPr>
        </p:nvSpPr>
        <p:spPr>
          <a:xfrm>
            <a:off x="737223" y="1357955"/>
            <a:ext cx="4937436" cy="1325563"/>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6CAF3B0B-5233-EC41-9CC5-BBFA594A4BCA}"/>
              </a:ext>
            </a:extLst>
          </p:cNvPr>
          <p:cNvSpPr>
            <a:spLocks noGrp="1"/>
          </p:cNvSpPr>
          <p:nvPr>
            <p:ph type="pic" sz="quarter" idx="13" hasCustomPrompt="1"/>
          </p:nvPr>
        </p:nvSpPr>
        <p:spPr>
          <a:xfrm>
            <a:off x="5971843"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Tree>
    <p:extLst>
      <p:ext uri="{BB962C8B-B14F-4D97-AF65-F5344CB8AC3E}">
        <p14:creationId xmlns:p14="http://schemas.microsoft.com/office/powerpoint/2010/main" val="2095366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Half-image-ImageLef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8349" y="3375212"/>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F79591DF-7425-1D4D-910E-CA5D7E43180F}"/>
              </a:ext>
            </a:extLst>
          </p:cNvPr>
          <p:cNvSpPr>
            <a:spLocks noGrp="1"/>
          </p:cNvSpPr>
          <p:nvPr>
            <p:ph type="body" sz="quarter" idx="13" hasCustomPrompt="1"/>
          </p:nvPr>
        </p:nvSpPr>
        <p:spPr>
          <a:xfrm>
            <a:off x="6822833" y="110214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1ACEA8C4-AF86-134F-B701-B51FBE187D08}"/>
              </a:ext>
            </a:extLst>
          </p:cNvPr>
          <p:cNvSpPr>
            <a:spLocks noGrp="1"/>
          </p:cNvSpPr>
          <p:nvPr>
            <p:ph type="title"/>
          </p:nvPr>
        </p:nvSpPr>
        <p:spPr>
          <a:xfrm>
            <a:off x="6804902" y="1549396"/>
            <a:ext cx="4544416" cy="1325563"/>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365CC72B-D198-3D4F-AB0A-14EA076F9DE1}"/>
              </a:ext>
            </a:extLst>
          </p:cNvPr>
          <p:cNvSpPr>
            <a:spLocks noGrp="1"/>
          </p:cNvSpPr>
          <p:nvPr>
            <p:ph type="pic" sz="quarter" idx="14" hasCustomPrompt="1"/>
          </p:nvPr>
        </p:nvSpPr>
        <p:spPr>
          <a:xfrm>
            <a:off x="0"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Tree>
    <p:extLst>
      <p:ext uri="{BB962C8B-B14F-4D97-AF65-F5344CB8AC3E}">
        <p14:creationId xmlns:p14="http://schemas.microsoft.com/office/powerpoint/2010/main" val="2937896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8456" y="1802042"/>
            <a:ext cx="4680857" cy="1325563"/>
          </a:xfrm>
        </p:spPr>
        <p:txBody>
          <a:bodyPr>
            <a:normAutofit/>
          </a:bodyPr>
          <a:lstStyle>
            <a:lvl1pPr>
              <a:defRPr sz="3600" b="1">
                <a:solidFill>
                  <a:schemeClr val="tx2"/>
                </a:solidFill>
              </a:defRPr>
            </a:lvl1pPr>
          </a:lstStyle>
          <a:p>
            <a:r>
              <a:rPr lang="en-US"/>
              <a:t>Click to edit slide title</a:t>
            </a:r>
          </a:p>
        </p:txBody>
      </p:sp>
      <p:sp>
        <p:nvSpPr>
          <p:cNvPr id="3" name="Content Placeholder 2"/>
          <p:cNvSpPr>
            <a:spLocks noGrp="1"/>
          </p:cNvSpPr>
          <p:nvPr>
            <p:ph idx="1" hasCustomPrompt="1"/>
          </p:nvPr>
        </p:nvSpPr>
        <p:spPr>
          <a:xfrm>
            <a:off x="718456" y="3290890"/>
            <a:ext cx="4680857" cy="32019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content</a:t>
            </a:r>
          </a:p>
          <a:p>
            <a:pPr lvl="1"/>
            <a:r>
              <a:rPr lang="en-US"/>
              <a:t>Second level</a:t>
            </a:r>
          </a:p>
          <a:p>
            <a:pPr lvl="2"/>
            <a:r>
              <a:rPr lang="en-US"/>
              <a:t>Third level</a:t>
            </a:r>
          </a:p>
          <a:p>
            <a:pPr lvl="3"/>
            <a:r>
              <a:rPr lang="en-US"/>
              <a:t>Fourth level</a:t>
            </a:r>
          </a:p>
        </p:txBody>
      </p:sp>
      <p:sp>
        <p:nvSpPr>
          <p:cNvPr id="5" name="Picture Placeholder 4">
            <a:extLst>
              <a:ext uri="{FF2B5EF4-FFF2-40B4-BE49-F238E27FC236}">
                <a16:creationId xmlns:a16="http://schemas.microsoft.com/office/drawing/2014/main" id="{1AC3D72D-7A65-0746-819D-4B0B2A8056DB}"/>
              </a:ext>
            </a:extLst>
          </p:cNvPr>
          <p:cNvSpPr>
            <a:spLocks noGrp="1"/>
          </p:cNvSpPr>
          <p:nvPr>
            <p:ph type="pic" sz="quarter" idx="13"/>
          </p:nvPr>
        </p:nvSpPr>
        <p:spPr>
          <a:xfrm>
            <a:off x="6272213" y="1"/>
            <a:ext cx="5919787" cy="6858000"/>
          </a:xfrm>
          <a:pattFill prst="wdUpDiag">
            <a:fgClr>
              <a:schemeClr val="tx2">
                <a:lumMod val="50000"/>
              </a:schemeClr>
            </a:fgClr>
            <a:bgClr>
              <a:schemeClr val="bg2"/>
            </a:bgClr>
          </a:pattFill>
        </p:spPr>
        <p:txBody>
          <a:bodyPr anchor="ctr" anchorCtr="0"/>
          <a:lstStyle>
            <a:lvl1pPr algn="ctr">
              <a:defRPr>
                <a:solidFill>
                  <a:schemeClr val="tx2"/>
                </a:solidFill>
              </a:defRPr>
            </a:lvl1pPr>
          </a:lstStyle>
          <a:p>
            <a:r>
              <a:rPr lang="en-US"/>
              <a:t>Click icon to add picture</a:t>
            </a:r>
          </a:p>
        </p:txBody>
      </p:sp>
    </p:spTree>
    <p:extLst>
      <p:ext uri="{BB962C8B-B14F-4D97-AF65-F5344CB8AC3E}">
        <p14:creationId xmlns:p14="http://schemas.microsoft.com/office/powerpoint/2010/main" val="1032394710"/>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C3D72D-7A65-0746-819D-4B0B2A8056DB}"/>
              </a:ext>
            </a:extLst>
          </p:cNvPr>
          <p:cNvSpPr>
            <a:spLocks noGrp="1"/>
          </p:cNvSpPr>
          <p:nvPr>
            <p:ph type="pic" sz="quarter" idx="13"/>
          </p:nvPr>
        </p:nvSpPr>
        <p:spPr>
          <a:xfrm>
            <a:off x="6272213" y="1"/>
            <a:ext cx="5919787" cy="6858000"/>
          </a:xfrm>
          <a:pattFill prst="wdUpDiag">
            <a:fgClr>
              <a:schemeClr val="tx2">
                <a:lumMod val="50000"/>
              </a:schemeClr>
            </a:fgClr>
            <a:bgClr>
              <a:schemeClr val="bg1"/>
            </a:bgClr>
          </a:pattFill>
        </p:spPr>
        <p:txBody>
          <a:bodyPr anchor="ctr" anchorCtr="0"/>
          <a:lstStyle>
            <a:lvl1pPr algn="ctr">
              <a:defRPr>
                <a:solidFill>
                  <a:schemeClr val="tx2"/>
                </a:solidFill>
              </a:defRPr>
            </a:lvl1pPr>
          </a:lstStyle>
          <a:p>
            <a:r>
              <a:rPr lang="en-US"/>
              <a:t>Click icon to add picture</a:t>
            </a:r>
          </a:p>
        </p:txBody>
      </p:sp>
      <p:sp>
        <p:nvSpPr>
          <p:cNvPr id="7" name="Title 1">
            <a:extLst>
              <a:ext uri="{FF2B5EF4-FFF2-40B4-BE49-F238E27FC236}">
                <a16:creationId xmlns:a16="http://schemas.microsoft.com/office/drawing/2014/main" id="{16B920B6-9203-2D41-84E2-BB8B65865452}"/>
              </a:ext>
            </a:extLst>
          </p:cNvPr>
          <p:cNvSpPr>
            <a:spLocks noGrp="1"/>
          </p:cNvSpPr>
          <p:nvPr>
            <p:ph type="title" hasCustomPrompt="1"/>
          </p:nvPr>
        </p:nvSpPr>
        <p:spPr>
          <a:xfrm>
            <a:off x="718456" y="1802042"/>
            <a:ext cx="4680857" cy="1325563"/>
          </a:xfrm>
        </p:spPr>
        <p:txBody>
          <a:bodyPr>
            <a:normAutofit/>
          </a:bodyPr>
          <a:lstStyle>
            <a:lvl1pPr>
              <a:defRPr sz="3600" b="1">
                <a:solidFill>
                  <a:schemeClr val="tx2"/>
                </a:solidFill>
              </a:defRPr>
            </a:lvl1pPr>
          </a:lstStyle>
          <a:p>
            <a:r>
              <a:rPr lang="en-US"/>
              <a:t>Click to edit slide title</a:t>
            </a:r>
          </a:p>
        </p:txBody>
      </p:sp>
      <p:sp>
        <p:nvSpPr>
          <p:cNvPr id="8" name="Content Placeholder 2">
            <a:extLst>
              <a:ext uri="{FF2B5EF4-FFF2-40B4-BE49-F238E27FC236}">
                <a16:creationId xmlns:a16="http://schemas.microsoft.com/office/drawing/2014/main" id="{9076D30C-C960-7644-84F5-BDB25C50B541}"/>
              </a:ext>
            </a:extLst>
          </p:cNvPr>
          <p:cNvSpPr>
            <a:spLocks noGrp="1"/>
          </p:cNvSpPr>
          <p:nvPr>
            <p:ph idx="1" hasCustomPrompt="1"/>
          </p:nvPr>
        </p:nvSpPr>
        <p:spPr>
          <a:xfrm>
            <a:off x="718456" y="3290890"/>
            <a:ext cx="4680857" cy="32019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content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8058025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debar-Metrics">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763272" y="4281640"/>
            <a:ext cx="2245935" cy="2383729"/>
          </a:xfrm>
          <a:prstGeom prst="rect">
            <a:avLst/>
          </a:prstGeom>
        </p:spPr>
        <p:txBody>
          <a:bodyPr vert="horz" numCol="1"/>
          <a:lstStyle>
            <a:lvl1pPr marL="0" indent="0">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nSpc>
                <a:spcPct val="105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3272" y="62066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Rectangle 4">
            <a:extLst>
              <a:ext uri="{FF2B5EF4-FFF2-40B4-BE49-F238E27FC236}">
                <a16:creationId xmlns:a16="http://schemas.microsoft.com/office/drawing/2014/main" id="{2EA1C216-1010-6D4A-880C-9EE2EA90C38A}"/>
              </a:ext>
            </a:extLst>
          </p:cNvPr>
          <p:cNvSpPr/>
          <p:nvPr userDrawn="1"/>
        </p:nvSpPr>
        <p:spPr>
          <a:xfrm>
            <a:off x="8098367" y="0"/>
            <a:ext cx="4093633" cy="6863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Text Placeholder 5">
            <a:extLst>
              <a:ext uri="{FF2B5EF4-FFF2-40B4-BE49-F238E27FC236}">
                <a16:creationId xmlns:a16="http://schemas.microsoft.com/office/drawing/2014/main" id="{05BA72AD-2E49-1544-82F7-3EC4299F6A3A}"/>
              </a:ext>
            </a:extLst>
          </p:cNvPr>
          <p:cNvSpPr>
            <a:spLocks noGrp="1"/>
          </p:cNvSpPr>
          <p:nvPr>
            <p:ph type="body" sz="quarter" idx="14" hasCustomPrompt="1"/>
          </p:nvPr>
        </p:nvSpPr>
        <p:spPr>
          <a:xfrm>
            <a:off x="8504747" y="947519"/>
            <a:ext cx="2176285" cy="310278"/>
          </a:xfrm>
          <a:solidFill>
            <a:schemeClr val="bg1"/>
          </a:solidFill>
        </p:spPr>
        <p:txBody>
          <a:bodyPr wrap="square" anchor="ctr" anchorCtr="1">
            <a:spAutoFit/>
          </a:bodyPr>
          <a:lstStyle>
            <a:lvl1pPr>
              <a:defRPr sz="1300" b="1" spc="100" baseline="0">
                <a:solidFill>
                  <a:schemeClr val="tx2"/>
                </a:solidFill>
              </a:defRPr>
            </a:lvl1pPr>
          </a:lstStyle>
          <a:p>
            <a:pPr lvl="0"/>
            <a:r>
              <a:rPr lang="en-US"/>
              <a:t>CALL OUT HEADER</a:t>
            </a:r>
          </a:p>
        </p:txBody>
      </p:sp>
      <p:sp>
        <p:nvSpPr>
          <p:cNvPr id="13" name="Text Placeholder 12">
            <a:extLst>
              <a:ext uri="{FF2B5EF4-FFF2-40B4-BE49-F238E27FC236}">
                <a16:creationId xmlns:a16="http://schemas.microsoft.com/office/drawing/2014/main" id="{E6DFF1A6-8FE7-464F-9BA8-1C7B7E38C1CB}"/>
              </a:ext>
            </a:extLst>
          </p:cNvPr>
          <p:cNvSpPr>
            <a:spLocks noGrp="1"/>
          </p:cNvSpPr>
          <p:nvPr>
            <p:ph type="body" sz="quarter" idx="15"/>
          </p:nvPr>
        </p:nvSpPr>
        <p:spPr>
          <a:xfrm>
            <a:off x="8504747" y="1846263"/>
            <a:ext cx="2473325" cy="3213100"/>
          </a:xfrm>
        </p:spPr>
        <p:txBody>
          <a:bodyPr>
            <a:normAutofit/>
          </a:bodyPr>
          <a:lstStyle>
            <a:lvl1pPr>
              <a:defRPr sz="2400">
                <a:solidFill>
                  <a:schemeClr val="bg1"/>
                </a:solidFill>
              </a:defRPr>
            </a:lvl1pPr>
          </a:lstStyle>
          <a:p>
            <a:pPr lvl="0"/>
            <a:r>
              <a:rPr lang="en-US"/>
              <a:t>Click to edit Master text styles</a:t>
            </a:r>
          </a:p>
        </p:txBody>
      </p:sp>
      <p:sp>
        <p:nvSpPr>
          <p:cNvPr id="9" name="Text Placeholder 5">
            <a:extLst>
              <a:ext uri="{FF2B5EF4-FFF2-40B4-BE49-F238E27FC236}">
                <a16:creationId xmlns:a16="http://schemas.microsoft.com/office/drawing/2014/main" id="{020DDC74-C5F7-BD4D-8665-7908A7311C53}"/>
              </a:ext>
            </a:extLst>
          </p:cNvPr>
          <p:cNvSpPr>
            <a:spLocks noGrp="1"/>
          </p:cNvSpPr>
          <p:nvPr>
            <p:ph type="body" sz="quarter" idx="16" hasCustomPrompt="1"/>
          </p:nvPr>
        </p:nvSpPr>
        <p:spPr>
          <a:xfrm>
            <a:off x="3938734" y="4281640"/>
            <a:ext cx="2245935" cy="2383729"/>
          </a:xfrm>
          <a:prstGeom prst="rect">
            <a:avLst/>
          </a:prstGeom>
        </p:spPr>
        <p:txBody>
          <a:bodyPr vert="horz" numCol="1"/>
          <a:lstStyle>
            <a:lvl1pPr marL="0" indent="0">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nSpc>
                <a:spcPct val="105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1388FF94-2DFC-1D4D-A347-6193B0FA8EAB}"/>
              </a:ext>
            </a:extLst>
          </p:cNvPr>
          <p:cNvSpPr>
            <a:spLocks noGrp="1"/>
          </p:cNvSpPr>
          <p:nvPr>
            <p:ph type="title"/>
          </p:nvPr>
        </p:nvSpPr>
        <p:spPr>
          <a:xfrm>
            <a:off x="763272" y="1061320"/>
            <a:ext cx="5898776" cy="1325563"/>
          </a:xfrm>
        </p:spPr>
        <p:txBody>
          <a:bodyPr/>
          <a:lstStyle/>
          <a:p>
            <a:r>
              <a:rPr lang="en-US"/>
              <a:t>Click to edit Master title style</a:t>
            </a:r>
          </a:p>
        </p:txBody>
      </p:sp>
    </p:spTree>
    <p:extLst>
      <p:ext uri="{BB962C8B-B14F-4D97-AF65-F5344CB8AC3E}">
        <p14:creationId xmlns:p14="http://schemas.microsoft.com/office/powerpoint/2010/main" val="2462425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debar-mainConten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3272" y="3867983"/>
            <a:ext cx="7134732" cy="2383729"/>
          </a:xfrm>
          <a:prstGeom prst="rect">
            <a:avLst/>
          </a:prstGeom>
        </p:spPr>
        <p:txBody>
          <a:bodyPr vert="horz" numCol="2"/>
          <a:lstStyle>
            <a:lvl1pPr marL="342900" indent="-342900">
              <a:spcAft>
                <a:spcPts val="800"/>
              </a:spcAft>
              <a:buFont typeface="Arial" panose="020B0604020202020204" pitchFamily="34" charset="0"/>
              <a:buChar char="•"/>
              <a:defRPr sz="2133" b="1" i="0" baseline="0">
                <a:solidFill>
                  <a:schemeClr val="tx1"/>
                </a:solidFill>
                <a:latin typeface="+mn-lt"/>
                <a:cs typeface="DM Sans" pitchFamily="2" charset="77"/>
              </a:defRPr>
            </a:lvl1pPr>
            <a:lvl2pPr marL="320040" indent="0">
              <a:lnSpc>
                <a:spcPct val="130000"/>
              </a:lnSpc>
              <a:spcAft>
                <a:spcPts val="800"/>
              </a:spcAft>
              <a:buFont typeface="Arial"/>
              <a:buNone/>
              <a:defRPr sz="1600" b="0" i="0" baseline="0">
                <a:solidFill>
                  <a:schemeClr val="tx1"/>
                </a:solidFill>
                <a:latin typeface="+mn-lt"/>
                <a:cs typeface="DM Sans" pitchFamily="2" charset="77"/>
              </a:defRPr>
            </a:lvl2pPr>
            <a:lvl3pPr marL="32004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63272" y="1350373"/>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5" name="Rectangle 4">
            <a:extLst>
              <a:ext uri="{FF2B5EF4-FFF2-40B4-BE49-F238E27FC236}">
                <a16:creationId xmlns:a16="http://schemas.microsoft.com/office/drawing/2014/main" id="{2EA1C216-1010-6D4A-880C-9EE2EA90C38A}"/>
              </a:ext>
            </a:extLst>
          </p:cNvPr>
          <p:cNvSpPr/>
          <p:nvPr userDrawn="1"/>
        </p:nvSpPr>
        <p:spPr>
          <a:xfrm>
            <a:off x="8098367" y="0"/>
            <a:ext cx="4093633" cy="6863875"/>
          </a:xfrm>
          <a:prstGeom prst="rect">
            <a:avLst/>
          </a:prstGeom>
          <a:solidFill>
            <a:srgbClr val="D0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2889A258-8CB2-4142-9167-E4A2C31D3DB7}"/>
              </a:ext>
            </a:extLst>
          </p:cNvPr>
          <p:cNvSpPr>
            <a:spLocks noGrp="1"/>
          </p:cNvSpPr>
          <p:nvPr>
            <p:ph type="body" sz="quarter" idx="13" hasCustomPrompt="1"/>
          </p:nvPr>
        </p:nvSpPr>
        <p:spPr>
          <a:xfrm>
            <a:off x="763589" y="3286678"/>
            <a:ext cx="1800318" cy="293607"/>
          </a:xfrm>
          <a:solidFill>
            <a:srgbClr val="E1EFFA"/>
          </a:solidFill>
        </p:spPr>
        <p:txBody>
          <a:bodyPr anchor="ctr" anchorCtr="1">
            <a:spAutoFit/>
          </a:bodyPr>
          <a:lstStyle>
            <a:lvl1pPr>
              <a:defRPr sz="1200" b="1" spc="100" baseline="0">
                <a:solidFill>
                  <a:schemeClr val="tx2"/>
                </a:solidFill>
              </a:defRPr>
            </a:lvl1pPr>
          </a:lstStyle>
          <a:p>
            <a:pPr lvl="0"/>
            <a:r>
              <a:rPr lang="en-US"/>
              <a:t>KEY TOPICS</a:t>
            </a:r>
          </a:p>
        </p:txBody>
      </p:sp>
      <p:sp>
        <p:nvSpPr>
          <p:cNvPr id="12" name="Text Placeholder 5">
            <a:extLst>
              <a:ext uri="{FF2B5EF4-FFF2-40B4-BE49-F238E27FC236}">
                <a16:creationId xmlns:a16="http://schemas.microsoft.com/office/drawing/2014/main" id="{05BA72AD-2E49-1544-82F7-3EC4299F6A3A}"/>
              </a:ext>
            </a:extLst>
          </p:cNvPr>
          <p:cNvSpPr>
            <a:spLocks noGrp="1"/>
          </p:cNvSpPr>
          <p:nvPr>
            <p:ph type="body" sz="quarter" idx="14" hasCustomPrompt="1"/>
          </p:nvPr>
        </p:nvSpPr>
        <p:spPr>
          <a:xfrm>
            <a:off x="8663707" y="947519"/>
            <a:ext cx="2176285" cy="310278"/>
          </a:xfrm>
          <a:solidFill>
            <a:schemeClr val="tx2"/>
          </a:solidFill>
        </p:spPr>
        <p:txBody>
          <a:bodyPr wrap="square" anchor="ctr" anchorCtr="1">
            <a:spAutoFit/>
          </a:bodyPr>
          <a:lstStyle>
            <a:lvl1pPr>
              <a:defRPr sz="1300" b="1" spc="100" baseline="0">
                <a:solidFill>
                  <a:srgbClr val="E1EFFA"/>
                </a:solidFill>
              </a:defRPr>
            </a:lvl1pPr>
          </a:lstStyle>
          <a:p>
            <a:pPr lvl="0"/>
            <a:r>
              <a:rPr lang="en-US"/>
              <a:t>CALL OUT HEADER</a:t>
            </a:r>
          </a:p>
        </p:txBody>
      </p:sp>
      <p:sp>
        <p:nvSpPr>
          <p:cNvPr id="13" name="Text Placeholder 12">
            <a:extLst>
              <a:ext uri="{FF2B5EF4-FFF2-40B4-BE49-F238E27FC236}">
                <a16:creationId xmlns:a16="http://schemas.microsoft.com/office/drawing/2014/main" id="{E6DFF1A6-8FE7-464F-9BA8-1C7B7E38C1CB}"/>
              </a:ext>
            </a:extLst>
          </p:cNvPr>
          <p:cNvSpPr>
            <a:spLocks noGrp="1"/>
          </p:cNvSpPr>
          <p:nvPr>
            <p:ph type="body" sz="quarter" idx="15"/>
          </p:nvPr>
        </p:nvSpPr>
        <p:spPr>
          <a:xfrm>
            <a:off x="8663707" y="1846263"/>
            <a:ext cx="2473325" cy="3213100"/>
          </a:xfrm>
        </p:spPr>
        <p:txBody>
          <a:bodyPr>
            <a:normAutofit/>
          </a:bodyPr>
          <a:lstStyle>
            <a:lvl1pPr>
              <a:defRPr sz="2400">
                <a:solidFill>
                  <a:schemeClr val="tx2"/>
                </a:solidFill>
              </a:defRPr>
            </a:lvl1pPr>
          </a:lstStyle>
          <a:p>
            <a:pPr lvl="0"/>
            <a:r>
              <a:rPr lang="en-US"/>
              <a:t>Click to edit Master text styles</a:t>
            </a:r>
          </a:p>
        </p:txBody>
      </p:sp>
      <p:sp>
        <p:nvSpPr>
          <p:cNvPr id="7" name="Title 6">
            <a:extLst>
              <a:ext uri="{FF2B5EF4-FFF2-40B4-BE49-F238E27FC236}">
                <a16:creationId xmlns:a16="http://schemas.microsoft.com/office/drawing/2014/main" id="{4212F53D-D982-8A49-A6AC-9074E5807F0A}"/>
              </a:ext>
            </a:extLst>
          </p:cNvPr>
          <p:cNvSpPr>
            <a:spLocks noGrp="1"/>
          </p:cNvSpPr>
          <p:nvPr>
            <p:ph type="title"/>
          </p:nvPr>
        </p:nvSpPr>
        <p:spPr>
          <a:xfrm>
            <a:off x="730623" y="1679046"/>
            <a:ext cx="7001435" cy="1325563"/>
          </a:xfrm>
        </p:spPr>
        <p:txBody>
          <a:bodyPr/>
          <a:lstStyle/>
          <a:p>
            <a:r>
              <a:rPr lang="en-US"/>
              <a:t>Click to edit Master title style</a:t>
            </a:r>
          </a:p>
        </p:txBody>
      </p:sp>
    </p:spTree>
    <p:extLst>
      <p:ext uri="{BB962C8B-B14F-4D97-AF65-F5344CB8AC3E}">
        <p14:creationId xmlns:p14="http://schemas.microsoft.com/office/powerpoint/2010/main" val="35834512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Backg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336367" y="1475840"/>
            <a:ext cx="3596640" cy="2479846"/>
          </a:xfrm>
          <a:prstGeom prst="rect">
            <a:avLst/>
          </a:prstGeom>
          <a:solidFill>
            <a:schemeClr val="bg1"/>
          </a:solidFill>
        </p:spPr>
        <p:txBody>
          <a:bodyPr vert="horz" lIns="365760" tIns="365760" rIns="365760" bIns="365760">
            <a:spAutoFit/>
          </a:bodyPr>
          <a:lstStyle>
            <a:lvl1pPr marL="0" indent="0">
              <a:spcBef>
                <a:spcPts val="2200"/>
              </a:spcBef>
              <a:spcAft>
                <a:spcPts val="800"/>
              </a:spcAft>
              <a:buFont typeface="Arial"/>
              <a:buNone/>
              <a:defRPr sz="2133"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837857" y="1308624"/>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E77C3F8B-27B1-1A4D-82A4-DB60B15C0B34}"/>
              </a:ext>
            </a:extLst>
          </p:cNvPr>
          <p:cNvSpPr>
            <a:spLocks noGrp="1"/>
          </p:cNvSpPr>
          <p:nvPr>
            <p:ph type="title"/>
          </p:nvPr>
        </p:nvSpPr>
        <p:spPr>
          <a:xfrm>
            <a:off x="824753" y="1643057"/>
            <a:ext cx="5643282" cy="1325563"/>
          </a:xfrm>
        </p:spPr>
        <p:txBody>
          <a:bodyPr/>
          <a:lstStyle/>
          <a:p>
            <a:r>
              <a:rPr lang="en-US"/>
              <a:t>Click to edit Master title style</a:t>
            </a:r>
          </a:p>
        </p:txBody>
      </p:sp>
    </p:spTree>
    <p:extLst>
      <p:ext uri="{BB962C8B-B14F-4D97-AF65-F5344CB8AC3E}">
        <p14:creationId xmlns:p14="http://schemas.microsoft.com/office/powerpoint/2010/main" val="361049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col-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l">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891988" y="305167"/>
            <a:ext cx="3330363" cy="334433"/>
          </a:xfrm>
          <a:prstGeom prst="rect">
            <a:avLst/>
          </a:prstGeom>
        </p:spPr>
        <p:txBody>
          <a:bodyPr anchor="b" anchorCtr="0"/>
          <a:lstStyle>
            <a:lvl1pPr marL="0" indent="0" algn="l">
              <a:buNone/>
              <a:defRPr sz="1300" spc="267" baseline="0">
                <a:solidFill>
                  <a:schemeClr val="tx2"/>
                </a:solidFill>
              </a:defRPr>
            </a:lvl1pPr>
          </a:lstStyle>
          <a:p>
            <a:pPr lvl="0"/>
            <a:r>
              <a:rPr lang="en-US"/>
              <a:t>CLICK TO EDIT</a:t>
            </a:r>
          </a:p>
        </p:txBody>
      </p:sp>
      <p:sp>
        <p:nvSpPr>
          <p:cNvPr id="8" name="Content Placeholder 3">
            <a:extLst>
              <a:ext uri="{FF2B5EF4-FFF2-40B4-BE49-F238E27FC236}">
                <a16:creationId xmlns:a16="http://schemas.microsoft.com/office/drawing/2014/main" id="{5CEC3CF0-A6CD-7C45-AB54-20B19E87DBFA}"/>
              </a:ext>
            </a:extLst>
          </p:cNvPr>
          <p:cNvSpPr>
            <a:spLocks noGrp="1"/>
          </p:cNvSpPr>
          <p:nvPr>
            <p:ph sz="quarter" idx="14"/>
          </p:nvPr>
        </p:nvSpPr>
        <p:spPr>
          <a:xfrm>
            <a:off x="891988" y="2095972"/>
            <a:ext cx="4785147" cy="4044008"/>
          </a:xfrm>
          <a:solidFill>
            <a:schemeClr val="bg1"/>
          </a:solidFill>
        </p:spPr>
        <p:txBody>
          <a:bodyPr lIns="457200" tIns="548640" rIns="274320" bIns="36576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25D66222-DFF2-D241-8A84-FE75800ACED8}"/>
              </a:ext>
            </a:extLst>
          </p:cNvPr>
          <p:cNvSpPr>
            <a:spLocks noGrp="1"/>
          </p:cNvSpPr>
          <p:nvPr>
            <p:ph type="body" sz="quarter" idx="17" hasCustomPrompt="1"/>
          </p:nvPr>
        </p:nvSpPr>
        <p:spPr>
          <a:xfrm>
            <a:off x="891990" y="1781187"/>
            <a:ext cx="2239340" cy="314786"/>
          </a:xfrm>
          <a:solidFill>
            <a:schemeClr val="tx2"/>
          </a:solidFill>
        </p:spPr>
        <p:txBody>
          <a:bodyPr/>
          <a:lstStyle>
            <a:lvl1pPr>
              <a:defRPr sz="1100" spc="130" baseline="0">
                <a:solidFill>
                  <a:schemeClr val="bg1"/>
                </a:solidFill>
              </a:defRPr>
            </a:lvl1pPr>
          </a:lstStyle>
          <a:p>
            <a:pPr lvl="0"/>
            <a:r>
              <a:rPr lang="en-US"/>
              <a:t>CLICK TO EDIT MASTER </a:t>
            </a:r>
          </a:p>
        </p:txBody>
      </p:sp>
      <p:sp>
        <p:nvSpPr>
          <p:cNvPr id="10" name="Content Placeholder 3">
            <a:extLst>
              <a:ext uri="{FF2B5EF4-FFF2-40B4-BE49-F238E27FC236}">
                <a16:creationId xmlns:a16="http://schemas.microsoft.com/office/drawing/2014/main" id="{00A42F39-1DD9-3349-97CC-3BE2CE633DB5}"/>
              </a:ext>
            </a:extLst>
          </p:cNvPr>
          <p:cNvSpPr>
            <a:spLocks noGrp="1"/>
          </p:cNvSpPr>
          <p:nvPr>
            <p:ph sz="quarter" idx="18"/>
          </p:nvPr>
        </p:nvSpPr>
        <p:spPr>
          <a:xfrm>
            <a:off x="6561357" y="2095972"/>
            <a:ext cx="4785147" cy="4044008"/>
          </a:xfrm>
          <a:solidFill>
            <a:schemeClr val="bg1"/>
          </a:solidFill>
        </p:spPr>
        <p:txBody>
          <a:bodyPr lIns="457200" tIns="548640" rIns="274320" bIns="36576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3">
            <a:extLst>
              <a:ext uri="{FF2B5EF4-FFF2-40B4-BE49-F238E27FC236}">
                <a16:creationId xmlns:a16="http://schemas.microsoft.com/office/drawing/2014/main" id="{174022AA-9048-7246-BF11-3EF0ACFD56E2}"/>
              </a:ext>
            </a:extLst>
          </p:cNvPr>
          <p:cNvSpPr>
            <a:spLocks noGrp="1"/>
          </p:cNvSpPr>
          <p:nvPr>
            <p:ph type="body" sz="quarter" idx="19" hasCustomPrompt="1"/>
          </p:nvPr>
        </p:nvSpPr>
        <p:spPr>
          <a:xfrm>
            <a:off x="6561359" y="1781187"/>
            <a:ext cx="2239340" cy="314786"/>
          </a:xfrm>
          <a:solidFill>
            <a:schemeClr val="accent4"/>
          </a:solidFill>
        </p:spPr>
        <p:txBody>
          <a:bodyPr/>
          <a:lstStyle>
            <a:lvl1pPr>
              <a:defRPr sz="1100" spc="130"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3246345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column-upper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43B776-72A6-2849-91FF-A31F781771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2" name="Picture Placeholder 11">
            <a:extLst>
              <a:ext uri="{FF2B5EF4-FFF2-40B4-BE49-F238E27FC236}">
                <a16:creationId xmlns:a16="http://schemas.microsoft.com/office/drawing/2014/main" id="{930AFDFE-D75F-3149-9F8C-8D6B0DC4E313}"/>
              </a:ext>
            </a:extLst>
          </p:cNvPr>
          <p:cNvSpPr>
            <a:spLocks noGrp="1"/>
          </p:cNvSpPr>
          <p:nvPr>
            <p:ph type="pic" sz="quarter" idx="13"/>
          </p:nvPr>
        </p:nvSpPr>
        <p:spPr>
          <a:xfrm>
            <a:off x="0" y="0"/>
            <a:ext cx="12192000" cy="3084513"/>
          </a:xfrm>
          <a:solidFill>
            <a:schemeClr val="accent5"/>
          </a:solidFill>
        </p:spPr>
        <p:txBody>
          <a:bodyPr/>
          <a:lstStyle/>
          <a:p>
            <a:endParaRPr lang="en-US"/>
          </a:p>
        </p:txBody>
      </p:sp>
      <p:sp>
        <p:nvSpPr>
          <p:cNvPr id="3" name="Title 2">
            <a:extLst>
              <a:ext uri="{FF2B5EF4-FFF2-40B4-BE49-F238E27FC236}">
                <a16:creationId xmlns:a16="http://schemas.microsoft.com/office/drawing/2014/main" id="{7536A12D-8DC4-1348-ADFF-73AEAF8F3E6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667DC86-9211-1E47-B0D1-D1D78CB98204}"/>
              </a:ext>
            </a:extLst>
          </p:cNvPr>
          <p:cNvSpPr>
            <a:spLocks noGrp="1"/>
          </p:cNvSpPr>
          <p:nvPr>
            <p:ph type="body" sz="quarter" idx="14"/>
          </p:nvPr>
        </p:nvSpPr>
        <p:spPr>
          <a:xfrm>
            <a:off x="1036638" y="3429000"/>
            <a:ext cx="4114800" cy="2849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7">
            <a:extLst>
              <a:ext uri="{FF2B5EF4-FFF2-40B4-BE49-F238E27FC236}">
                <a16:creationId xmlns:a16="http://schemas.microsoft.com/office/drawing/2014/main" id="{540C51DD-7F03-2C4E-90C1-B77A516514DC}"/>
              </a:ext>
            </a:extLst>
          </p:cNvPr>
          <p:cNvSpPr>
            <a:spLocks noGrp="1"/>
          </p:cNvSpPr>
          <p:nvPr>
            <p:ph type="body" sz="quarter" idx="15"/>
          </p:nvPr>
        </p:nvSpPr>
        <p:spPr>
          <a:xfrm>
            <a:off x="6390958" y="3429000"/>
            <a:ext cx="4114800" cy="28495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98238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centere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3573517" y="305167"/>
            <a:ext cx="4403835" cy="310278"/>
          </a:xfrm>
          <a:prstGeom prst="rect">
            <a:avLst/>
          </a:prstGeom>
        </p:spPr>
        <p:txBody>
          <a:bodyPr wrap="square" anchor="b" anchorCtr="0">
            <a:spAutoFit/>
          </a:bodyPr>
          <a:lstStyle>
            <a:lvl1pPr marL="0" indent="0" algn="ctr">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3345066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73720" y="2385077"/>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5776624" y="2385077"/>
            <a:ext cx="4732593"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974597E6-B3FC-8B4C-AB62-334EC754E6CC}"/>
              </a:ext>
            </a:extLst>
          </p:cNvPr>
          <p:cNvSpPr>
            <a:spLocks noGrp="1"/>
          </p:cNvSpPr>
          <p:nvPr>
            <p:ph type="body" sz="quarter" idx="13" hasCustomPrompt="1"/>
          </p:nvPr>
        </p:nvSpPr>
        <p:spPr>
          <a:xfrm>
            <a:off x="814303" y="478368"/>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C9538F21-8BE6-B94E-9E6E-EE0892D27823}"/>
              </a:ext>
            </a:extLst>
          </p:cNvPr>
          <p:cNvSpPr>
            <a:spLocks noGrp="1"/>
          </p:cNvSpPr>
          <p:nvPr>
            <p:ph type="title"/>
          </p:nvPr>
        </p:nvSpPr>
        <p:spPr>
          <a:xfrm>
            <a:off x="784412" y="903291"/>
            <a:ext cx="10515600" cy="1325563"/>
          </a:xfrm>
        </p:spPr>
        <p:txBody>
          <a:bodyPr/>
          <a:lstStyle/>
          <a:p>
            <a:r>
              <a:rPr lang="en-US"/>
              <a:t>Click to edit Master title style</a:t>
            </a:r>
          </a:p>
        </p:txBody>
      </p:sp>
    </p:spTree>
    <p:extLst>
      <p:ext uri="{BB962C8B-B14F-4D97-AF65-F5344CB8AC3E}">
        <p14:creationId xmlns:p14="http://schemas.microsoft.com/office/powerpoint/2010/main" val="1742620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column-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808880"/>
            <a:ext cx="10515600" cy="778675"/>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05167"/>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14" name="Content Placeholder 3">
            <a:extLst>
              <a:ext uri="{FF2B5EF4-FFF2-40B4-BE49-F238E27FC236}">
                <a16:creationId xmlns:a16="http://schemas.microsoft.com/office/drawing/2014/main" id="{C26999E1-83DD-B64B-A5A6-CA1598150B46}"/>
              </a:ext>
            </a:extLst>
          </p:cNvPr>
          <p:cNvSpPr>
            <a:spLocks noGrp="1"/>
          </p:cNvSpPr>
          <p:nvPr>
            <p:ph sz="quarter" idx="14"/>
          </p:nvPr>
        </p:nvSpPr>
        <p:spPr>
          <a:xfrm>
            <a:off x="680471"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70D7BCAE-6990-2847-A48C-DE1CA0FEC561}"/>
              </a:ext>
            </a:extLst>
          </p:cNvPr>
          <p:cNvSpPr>
            <a:spLocks noGrp="1"/>
          </p:cNvSpPr>
          <p:nvPr>
            <p:ph type="body" sz="quarter" idx="17" hasCustomPrompt="1"/>
          </p:nvPr>
        </p:nvSpPr>
        <p:spPr>
          <a:xfrm>
            <a:off x="680472" y="2194040"/>
            <a:ext cx="2256693" cy="314786"/>
          </a:xfrm>
          <a:solidFill>
            <a:schemeClr val="tx2"/>
          </a:solidFill>
        </p:spPr>
        <p:txBody>
          <a:bodyPr/>
          <a:lstStyle>
            <a:lvl1pPr>
              <a:defRPr sz="1100" spc="130" baseline="0">
                <a:solidFill>
                  <a:schemeClr val="bg1"/>
                </a:solidFill>
              </a:defRPr>
            </a:lvl1pPr>
          </a:lstStyle>
          <a:p>
            <a:pPr lvl="0"/>
            <a:r>
              <a:rPr lang="en-US"/>
              <a:t>CLICK TO EDIT MASTER </a:t>
            </a:r>
          </a:p>
        </p:txBody>
      </p:sp>
      <p:sp>
        <p:nvSpPr>
          <p:cNvPr id="13" name="Content Placeholder 3">
            <a:extLst>
              <a:ext uri="{FF2B5EF4-FFF2-40B4-BE49-F238E27FC236}">
                <a16:creationId xmlns:a16="http://schemas.microsoft.com/office/drawing/2014/main" id="{E683D8B3-D3F2-274B-A6E8-B76D814F777B}"/>
              </a:ext>
            </a:extLst>
          </p:cNvPr>
          <p:cNvSpPr>
            <a:spLocks noGrp="1"/>
          </p:cNvSpPr>
          <p:nvPr>
            <p:ph sz="quarter" idx="18"/>
          </p:nvPr>
        </p:nvSpPr>
        <p:spPr>
          <a:xfrm>
            <a:off x="4379634"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ADE2BEC1-98F6-4C47-9BB7-F153FB91A6F2}"/>
              </a:ext>
            </a:extLst>
          </p:cNvPr>
          <p:cNvSpPr>
            <a:spLocks noGrp="1"/>
          </p:cNvSpPr>
          <p:nvPr>
            <p:ph type="body" sz="quarter" idx="19" hasCustomPrompt="1"/>
          </p:nvPr>
        </p:nvSpPr>
        <p:spPr>
          <a:xfrm>
            <a:off x="4379635" y="2194040"/>
            <a:ext cx="2256693" cy="314786"/>
          </a:xfrm>
          <a:solidFill>
            <a:schemeClr val="tx1"/>
          </a:solidFill>
        </p:spPr>
        <p:txBody>
          <a:bodyPr/>
          <a:lstStyle>
            <a:lvl1pPr>
              <a:defRPr sz="1100" spc="130" baseline="0">
                <a:solidFill>
                  <a:schemeClr val="bg1"/>
                </a:solidFill>
              </a:defRPr>
            </a:lvl1pPr>
          </a:lstStyle>
          <a:p>
            <a:pPr lvl="0"/>
            <a:r>
              <a:rPr lang="en-US"/>
              <a:t>CLICK TO EDIT MASTER </a:t>
            </a:r>
          </a:p>
        </p:txBody>
      </p:sp>
      <p:sp>
        <p:nvSpPr>
          <p:cNvPr id="18" name="Content Placeholder 3">
            <a:extLst>
              <a:ext uri="{FF2B5EF4-FFF2-40B4-BE49-F238E27FC236}">
                <a16:creationId xmlns:a16="http://schemas.microsoft.com/office/drawing/2014/main" id="{8389B3EF-C63F-2D47-9F44-68864A75F2A1}"/>
              </a:ext>
            </a:extLst>
          </p:cNvPr>
          <p:cNvSpPr>
            <a:spLocks noGrp="1"/>
          </p:cNvSpPr>
          <p:nvPr>
            <p:ph sz="quarter" idx="20"/>
          </p:nvPr>
        </p:nvSpPr>
        <p:spPr>
          <a:xfrm>
            <a:off x="8078797" y="2508825"/>
            <a:ext cx="3429000" cy="3300984"/>
          </a:xfrm>
          <a:solidFill>
            <a:schemeClr val="bg1"/>
          </a:solidFill>
        </p:spPr>
        <p:txBody>
          <a:bodyPr lIns="274320" tIns="274320" rIns="274320" bIns="274320"/>
          <a:lstStyle>
            <a:lvl1pPr>
              <a:defRPr sz="1800"/>
            </a:lvl1pPr>
            <a:lvl2pPr>
              <a:defRPr sz="1400"/>
            </a:lvl2pPr>
            <a:lvl3pPr>
              <a:defRPr sz="1200"/>
            </a:lvl3pPr>
            <a:lvl4pPr>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3">
            <a:extLst>
              <a:ext uri="{FF2B5EF4-FFF2-40B4-BE49-F238E27FC236}">
                <a16:creationId xmlns:a16="http://schemas.microsoft.com/office/drawing/2014/main" id="{CF7BCA40-68C2-A949-B5CD-70DBA9794C8A}"/>
              </a:ext>
            </a:extLst>
          </p:cNvPr>
          <p:cNvSpPr>
            <a:spLocks noGrp="1"/>
          </p:cNvSpPr>
          <p:nvPr>
            <p:ph type="body" sz="quarter" idx="21" hasCustomPrompt="1"/>
          </p:nvPr>
        </p:nvSpPr>
        <p:spPr>
          <a:xfrm>
            <a:off x="8078798" y="2194040"/>
            <a:ext cx="2256693" cy="314786"/>
          </a:xfrm>
          <a:solidFill>
            <a:schemeClr val="accent4"/>
          </a:solidFill>
        </p:spPr>
        <p:txBody>
          <a:bodyPr/>
          <a:lstStyle>
            <a:lvl1pPr>
              <a:defRPr sz="1100" spc="130"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1262874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3" y="3532716"/>
            <a:ext cx="3260088" cy="2846916"/>
          </a:xfrm>
          <a:prstGeom prst="rect">
            <a:avLst/>
          </a:prstGeom>
        </p:spPr>
        <p:txBody>
          <a:bodyPr vert="horz"/>
          <a:lstStyle>
            <a:lvl1pPr marL="0" indent="0">
              <a:spcAft>
                <a:spcPts val="800"/>
              </a:spcAft>
              <a:buFont typeface="Arial"/>
              <a:buNone/>
              <a:defRPr sz="1800" b="1" i="0" baseline="0">
                <a:solidFill>
                  <a:schemeClr val="tx1"/>
                </a:solidFill>
                <a:latin typeface="+mn-lt"/>
                <a:cs typeface="DM Sans" pitchFamily="2" charset="77"/>
              </a:defRPr>
            </a:lvl1pPr>
            <a:lvl2pPr marL="0" indent="0">
              <a:lnSpc>
                <a:spcPct val="130000"/>
              </a:lnSpc>
              <a:spcAft>
                <a:spcPts val="800"/>
              </a:spcAft>
              <a:buFont typeface="Arial"/>
              <a:buNone/>
              <a:defRPr sz="1400" b="0" i="0" baseline="0">
                <a:solidFill>
                  <a:schemeClr val="tx1"/>
                </a:solidFill>
                <a:latin typeface="+mn-lt"/>
                <a:cs typeface="DM Sans" pitchFamily="2" charset="77"/>
              </a:defRPr>
            </a:lvl2pPr>
            <a:lvl3pPr marL="0" indent="0">
              <a:lnSpc>
                <a:spcPct val="130000"/>
              </a:lnSpc>
              <a:spcAft>
                <a:spcPts val="800"/>
              </a:spcAft>
              <a:buFont typeface="Arial"/>
              <a:buNone/>
              <a:defRPr sz="12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4298953" y="3532716"/>
            <a:ext cx="3026408" cy="2846916"/>
          </a:xfrm>
          <a:prstGeom prst="rect">
            <a:avLst/>
          </a:prstGeom>
        </p:spPr>
        <p:txBody>
          <a:bodyPr vert="horz"/>
          <a:lstStyle>
            <a:lvl1pPr marL="0" indent="0">
              <a:spcAft>
                <a:spcPts val="800"/>
              </a:spcAft>
              <a:buFont typeface="Arial"/>
              <a:buNone/>
              <a:defRPr lang="en-US" sz="1800" b="1" i="0" kern="1200" baseline="0" dirty="0">
                <a:solidFill>
                  <a:schemeClr val="tx1"/>
                </a:solidFill>
                <a:latin typeface="+mn-lt"/>
                <a:ea typeface="+mn-ea"/>
                <a:cs typeface="DM Sans" pitchFamily="2" charset="77"/>
              </a:defRPr>
            </a:lvl1pPr>
            <a:lvl2pPr marL="0" indent="0">
              <a:lnSpc>
                <a:spcPct val="130000"/>
              </a:lnSpc>
              <a:spcAft>
                <a:spcPts val="800"/>
              </a:spcAft>
              <a:buFont typeface="Arial"/>
              <a:buNone/>
              <a:defRPr lang="en-US" sz="14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2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7712713" y="3532716"/>
            <a:ext cx="3026408" cy="2846916"/>
          </a:xfrm>
          <a:prstGeom prst="rect">
            <a:avLst/>
          </a:prstGeom>
        </p:spPr>
        <p:txBody>
          <a:bodyPr vert="horz"/>
          <a:lstStyle>
            <a:lvl1pPr marL="0" indent="0">
              <a:spcAft>
                <a:spcPts val="800"/>
              </a:spcAft>
              <a:buFont typeface="Arial"/>
              <a:buNone/>
              <a:defRPr lang="en-US" sz="1800" b="1" i="0" kern="1200" baseline="0" dirty="0">
                <a:solidFill>
                  <a:schemeClr val="tx1"/>
                </a:solidFill>
                <a:latin typeface="+mn-lt"/>
                <a:ea typeface="+mn-ea"/>
                <a:cs typeface="DM Sans" pitchFamily="2" charset="77"/>
              </a:defRPr>
            </a:lvl1pPr>
            <a:lvl2pPr marL="0" indent="0">
              <a:lnSpc>
                <a:spcPct val="130000"/>
              </a:lnSpc>
              <a:spcAft>
                <a:spcPts val="800"/>
              </a:spcAft>
              <a:buFont typeface="Arial"/>
              <a:buNone/>
              <a:defRPr lang="en-US" sz="14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2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734621" y="709752"/>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28C82740-5786-0A44-B042-B8E93AEA3EBD}"/>
              </a:ext>
            </a:extLst>
          </p:cNvPr>
          <p:cNvSpPr>
            <a:spLocks noGrp="1"/>
          </p:cNvSpPr>
          <p:nvPr>
            <p:ph type="title"/>
          </p:nvPr>
        </p:nvSpPr>
        <p:spPr>
          <a:xfrm>
            <a:off x="681993" y="1017291"/>
            <a:ext cx="10515600" cy="1325563"/>
          </a:xfrm>
        </p:spPr>
        <p:txBody>
          <a:bodyPr/>
          <a:lstStyle/>
          <a:p>
            <a:r>
              <a:rPr lang="en-US"/>
              <a:t>Click to edit Master title style</a:t>
            </a:r>
          </a:p>
        </p:txBody>
      </p:sp>
    </p:spTree>
    <p:extLst>
      <p:ext uri="{BB962C8B-B14F-4D97-AF65-F5344CB8AC3E}">
        <p14:creationId xmlns:p14="http://schemas.microsoft.com/office/powerpoint/2010/main" val="16253160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column-circleimages">
    <p:bg>
      <p:bgPr>
        <a:solidFill>
          <a:srgbClr val="FFFFFF"/>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85140" y="438027"/>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B6AD3B0-271E-DE48-BA7C-DB56408786CC}"/>
              </a:ext>
            </a:extLst>
          </p:cNvPr>
          <p:cNvSpPr>
            <a:spLocks noGrp="1"/>
          </p:cNvSpPr>
          <p:nvPr>
            <p:ph type="title"/>
          </p:nvPr>
        </p:nvSpPr>
        <p:spPr>
          <a:xfrm>
            <a:off x="784412" y="620746"/>
            <a:ext cx="10515600" cy="1325563"/>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0B09108C-DABB-6E44-A5AF-F3E19F6C3C33}"/>
              </a:ext>
            </a:extLst>
          </p:cNvPr>
          <p:cNvSpPr>
            <a:spLocks noGrp="1" noChangeAspect="1"/>
          </p:cNvSpPr>
          <p:nvPr>
            <p:ph type="pic" sz="quarter" idx="15"/>
          </p:nvPr>
        </p:nvSpPr>
        <p:spPr>
          <a:xfrm>
            <a:off x="1708275" y="2308161"/>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5" name="Picture Placeholder 3">
            <a:extLst>
              <a:ext uri="{FF2B5EF4-FFF2-40B4-BE49-F238E27FC236}">
                <a16:creationId xmlns:a16="http://schemas.microsoft.com/office/drawing/2014/main" id="{0D3BBD19-DBDA-074B-9A55-6318900ABB34}"/>
              </a:ext>
            </a:extLst>
          </p:cNvPr>
          <p:cNvSpPr>
            <a:spLocks noGrp="1" noChangeAspect="1"/>
          </p:cNvSpPr>
          <p:nvPr>
            <p:ph type="pic" sz="quarter" idx="18"/>
          </p:nvPr>
        </p:nvSpPr>
        <p:spPr>
          <a:xfrm>
            <a:off x="5048194" y="230816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6" name="Picture Placeholder 3">
            <a:extLst>
              <a:ext uri="{FF2B5EF4-FFF2-40B4-BE49-F238E27FC236}">
                <a16:creationId xmlns:a16="http://schemas.microsoft.com/office/drawing/2014/main" id="{4ED7008D-2C39-984F-93C3-967778FC2F47}"/>
              </a:ext>
            </a:extLst>
          </p:cNvPr>
          <p:cNvSpPr>
            <a:spLocks noGrp="1" noChangeAspect="1"/>
          </p:cNvSpPr>
          <p:nvPr>
            <p:ph type="pic" sz="quarter" idx="19"/>
          </p:nvPr>
        </p:nvSpPr>
        <p:spPr>
          <a:xfrm>
            <a:off x="8388113" y="230816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4" name="Text Placeholder 3">
            <a:extLst>
              <a:ext uri="{FF2B5EF4-FFF2-40B4-BE49-F238E27FC236}">
                <a16:creationId xmlns:a16="http://schemas.microsoft.com/office/drawing/2014/main" id="{FA40F8D4-7FAF-CB43-B92C-7A3738876495}"/>
              </a:ext>
            </a:extLst>
          </p:cNvPr>
          <p:cNvSpPr>
            <a:spLocks noGrp="1"/>
          </p:cNvSpPr>
          <p:nvPr>
            <p:ph type="body" sz="quarter" idx="20"/>
          </p:nvPr>
        </p:nvSpPr>
        <p:spPr>
          <a:xfrm>
            <a:off x="1335088" y="4572000"/>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14653784-497A-4A4C-BBFB-F10D9552C734}"/>
              </a:ext>
            </a:extLst>
          </p:cNvPr>
          <p:cNvSpPr>
            <a:spLocks noGrp="1"/>
          </p:cNvSpPr>
          <p:nvPr>
            <p:ph type="body" sz="quarter" idx="21"/>
          </p:nvPr>
        </p:nvSpPr>
        <p:spPr>
          <a:xfrm>
            <a:off x="4771971" y="4572000"/>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3">
            <a:extLst>
              <a:ext uri="{FF2B5EF4-FFF2-40B4-BE49-F238E27FC236}">
                <a16:creationId xmlns:a16="http://schemas.microsoft.com/office/drawing/2014/main" id="{1E7268F2-31B8-4547-9AED-8E4F07EA8096}"/>
              </a:ext>
            </a:extLst>
          </p:cNvPr>
          <p:cNvSpPr>
            <a:spLocks noGrp="1"/>
          </p:cNvSpPr>
          <p:nvPr>
            <p:ph type="body" sz="quarter" idx="22"/>
          </p:nvPr>
        </p:nvSpPr>
        <p:spPr>
          <a:xfrm>
            <a:off x="8198344" y="4572000"/>
            <a:ext cx="2690812" cy="1892300"/>
          </a:xfrm>
        </p:spPr>
        <p:txBody>
          <a:bodyPr/>
          <a:lstStyle>
            <a:lvl1pPr algn="ctr">
              <a:defRPr/>
            </a:lvl1pPr>
            <a:lvl2pPr algn="ctr">
              <a:defRPr/>
            </a:lvl2pPr>
            <a:lvl3pPr algn="ctr">
              <a:defRPr/>
            </a:lvl3pPr>
            <a:lvl4pPr algn="ct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00616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column-metrics">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1640954" y="4206959"/>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4148278" y="580165"/>
            <a:ext cx="3330363" cy="334433"/>
          </a:xfrm>
          <a:prstGeom prst="rect">
            <a:avLst/>
          </a:prstGeom>
        </p:spPr>
        <p:txBody>
          <a:bodyPr/>
          <a:lstStyle>
            <a:lvl1pPr marL="0" indent="0" algn="ctr">
              <a:buNone/>
              <a:defRPr sz="1300" spc="267" baseline="0">
                <a:solidFill>
                  <a:schemeClr val="tx2"/>
                </a:solidFill>
              </a:defRPr>
            </a:lvl1pPr>
          </a:lstStyle>
          <a:p>
            <a:pPr lvl="0"/>
            <a:r>
              <a:rPr lang="en-US"/>
              <a:t>CLICK TO EDIT</a:t>
            </a:r>
          </a:p>
        </p:txBody>
      </p:sp>
      <p:sp>
        <p:nvSpPr>
          <p:cNvPr id="9" name="Text Placeholder 5">
            <a:extLst>
              <a:ext uri="{FF2B5EF4-FFF2-40B4-BE49-F238E27FC236}">
                <a16:creationId xmlns:a16="http://schemas.microsoft.com/office/drawing/2014/main" id="{020DDC74-C5F7-BD4D-8665-7908A7311C53}"/>
              </a:ext>
            </a:extLst>
          </p:cNvPr>
          <p:cNvSpPr>
            <a:spLocks noGrp="1"/>
          </p:cNvSpPr>
          <p:nvPr>
            <p:ph type="body" sz="quarter" idx="16" hasCustomPrompt="1"/>
          </p:nvPr>
        </p:nvSpPr>
        <p:spPr>
          <a:xfrm>
            <a:off x="4816416" y="4206959"/>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0" name="Text Placeholder 5">
            <a:extLst>
              <a:ext uri="{FF2B5EF4-FFF2-40B4-BE49-F238E27FC236}">
                <a16:creationId xmlns:a16="http://schemas.microsoft.com/office/drawing/2014/main" id="{E4D21CED-7EDF-9342-9FBC-524EAFE62933}"/>
              </a:ext>
            </a:extLst>
          </p:cNvPr>
          <p:cNvSpPr>
            <a:spLocks noGrp="1"/>
          </p:cNvSpPr>
          <p:nvPr>
            <p:ph type="body" sz="quarter" idx="17" hasCustomPrompt="1"/>
          </p:nvPr>
        </p:nvSpPr>
        <p:spPr>
          <a:xfrm>
            <a:off x="8089283" y="4206959"/>
            <a:ext cx="2245935" cy="1924701"/>
          </a:xfrm>
          <a:prstGeom prst="rect">
            <a:avLst/>
          </a:prstGeom>
        </p:spPr>
        <p:txBody>
          <a:bodyPr vert="horz" numCol="1"/>
          <a:lstStyle>
            <a:lvl1pPr marL="0" indent="0" algn="ctr">
              <a:lnSpc>
                <a:spcPct val="100000"/>
              </a:lnSpc>
              <a:spcAft>
                <a:spcPts val="0"/>
              </a:spcAft>
              <a:buFont typeface="Arial" panose="020B0604020202020204" pitchFamily="34" charset="0"/>
              <a:buNone/>
              <a:defRPr sz="65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6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5EF0C2E8-2D7B-734C-A1B6-5EDD67D79321}"/>
              </a:ext>
            </a:extLst>
          </p:cNvPr>
          <p:cNvSpPr>
            <a:spLocks noGrp="1"/>
          </p:cNvSpPr>
          <p:nvPr>
            <p:ph type="title"/>
          </p:nvPr>
        </p:nvSpPr>
        <p:spPr>
          <a:xfrm>
            <a:off x="784412" y="72634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82018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circles-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26E5E074-0EAD-DF46-BA8C-FCC4A951B9A9}"/>
              </a:ext>
            </a:extLst>
          </p:cNvPr>
          <p:cNvSpPr>
            <a:spLocks noGrp="1"/>
          </p:cNvSpPr>
          <p:nvPr>
            <p:ph type="body" sz="quarter" idx="14" hasCustomPrompt="1"/>
          </p:nvPr>
        </p:nvSpPr>
        <p:spPr>
          <a:xfrm>
            <a:off x="1769222" y="3606801"/>
            <a:ext cx="1846263" cy="1335087"/>
          </a:xfrm>
        </p:spPr>
        <p:txBody>
          <a:bodyPr>
            <a:normAutofit/>
          </a:bodyPr>
          <a:lstStyle>
            <a:lvl1pPr algn="ctr">
              <a:defRPr sz="1400" b="1"/>
            </a:lvl1pPr>
          </a:lstStyle>
          <a:p>
            <a:pPr lvl="0"/>
            <a:r>
              <a:rPr lang="en-US"/>
              <a:t>CLICK TO EDIT MASTER TEXT</a:t>
            </a:r>
          </a:p>
        </p:txBody>
      </p:sp>
      <p:sp>
        <p:nvSpPr>
          <p:cNvPr id="12" name="Text Placeholder 12">
            <a:extLst>
              <a:ext uri="{FF2B5EF4-FFF2-40B4-BE49-F238E27FC236}">
                <a16:creationId xmlns:a16="http://schemas.microsoft.com/office/drawing/2014/main" id="{7867F2C7-2F0C-0046-B8B1-77C91C811EB8}"/>
              </a:ext>
            </a:extLst>
          </p:cNvPr>
          <p:cNvSpPr>
            <a:spLocks noGrp="1"/>
          </p:cNvSpPr>
          <p:nvPr>
            <p:ph type="body" sz="quarter" idx="15" hasCustomPrompt="1"/>
          </p:nvPr>
        </p:nvSpPr>
        <p:spPr>
          <a:xfrm>
            <a:off x="5207366" y="3606801"/>
            <a:ext cx="1846263" cy="1335087"/>
          </a:xfrm>
        </p:spPr>
        <p:txBody>
          <a:bodyPr>
            <a:normAutofit/>
          </a:bodyPr>
          <a:lstStyle>
            <a:lvl1pPr algn="ctr">
              <a:defRPr sz="1400" b="1"/>
            </a:lvl1pPr>
          </a:lstStyle>
          <a:p>
            <a:pPr lvl="0"/>
            <a:r>
              <a:rPr lang="en-US"/>
              <a:t>CLICK TO EDIT MASTER TEXT</a:t>
            </a:r>
          </a:p>
        </p:txBody>
      </p:sp>
      <p:sp>
        <p:nvSpPr>
          <p:cNvPr id="13" name="Text Placeholder 12">
            <a:extLst>
              <a:ext uri="{FF2B5EF4-FFF2-40B4-BE49-F238E27FC236}">
                <a16:creationId xmlns:a16="http://schemas.microsoft.com/office/drawing/2014/main" id="{FC820FFA-500B-EC4A-854B-21EAD67A9362}"/>
              </a:ext>
            </a:extLst>
          </p:cNvPr>
          <p:cNvSpPr>
            <a:spLocks noGrp="1"/>
          </p:cNvSpPr>
          <p:nvPr>
            <p:ph type="body" sz="quarter" idx="16" hasCustomPrompt="1"/>
          </p:nvPr>
        </p:nvSpPr>
        <p:spPr>
          <a:xfrm>
            <a:off x="8627222" y="3606801"/>
            <a:ext cx="1846263" cy="1335087"/>
          </a:xfrm>
        </p:spPr>
        <p:txBody>
          <a:bodyPr>
            <a:normAutofit/>
          </a:bodyPr>
          <a:lstStyle>
            <a:lvl1pPr algn="ctr">
              <a:defRPr sz="1400" b="1"/>
            </a:lvl1pPr>
          </a:lstStyle>
          <a:p>
            <a:pPr lvl="0"/>
            <a:r>
              <a:rPr lang="en-US"/>
              <a:t>CLICK TO EDIT MASTER TEXT</a:t>
            </a:r>
          </a:p>
        </p:txBody>
      </p:sp>
      <p:sp>
        <p:nvSpPr>
          <p:cNvPr id="2" name="Title 1"/>
          <p:cNvSpPr>
            <a:spLocks noGrp="1"/>
          </p:cNvSpPr>
          <p:nvPr>
            <p:ph type="title"/>
          </p:nvPr>
        </p:nvSpPr>
        <p:spPr/>
        <p:txBody>
          <a:bodyPr/>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05167"/>
            <a:ext cx="3330363" cy="334433"/>
          </a:xfrm>
          <a:prstGeom prst="rect">
            <a:avLst/>
          </a:prstGeom>
        </p:spPr>
        <p:txBody>
          <a:bodyPr/>
          <a:lstStyle>
            <a:lvl1pPr marL="0" indent="0" algn="ctr">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16937344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column-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412" y="808880"/>
            <a:ext cx="10515600" cy="778675"/>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05167"/>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4" name="Text Placeholder 3">
            <a:extLst>
              <a:ext uri="{FF2B5EF4-FFF2-40B4-BE49-F238E27FC236}">
                <a16:creationId xmlns:a16="http://schemas.microsoft.com/office/drawing/2014/main" id="{70D7BCAE-6990-2847-A48C-DE1CA0FEC561}"/>
              </a:ext>
            </a:extLst>
          </p:cNvPr>
          <p:cNvSpPr>
            <a:spLocks noGrp="1"/>
          </p:cNvSpPr>
          <p:nvPr>
            <p:ph type="body" sz="quarter" idx="17" hasCustomPrompt="1"/>
          </p:nvPr>
        </p:nvSpPr>
        <p:spPr>
          <a:xfrm>
            <a:off x="407094" y="2194040"/>
            <a:ext cx="2620668" cy="314786"/>
          </a:xfrm>
          <a:solidFill>
            <a:schemeClr val="tx2"/>
          </a:solidFill>
        </p:spPr>
        <p:txBody>
          <a:bodyPr/>
          <a:lstStyle>
            <a:lvl1pPr algn="ctr">
              <a:defRPr sz="1100" spc="130" baseline="0">
                <a:solidFill>
                  <a:schemeClr val="bg1"/>
                </a:solidFill>
              </a:defRPr>
            </a:lvl1pPr>
          </a:lstStyle>
          <a:p>
            <a:pPr lvl="0"/>
            <a:r>
              <a:rPr lang="en-US"/>
              <a:t>CLICK TO EDIT MASTER </a:t>
            </a:r>
          </a:p>
        </p:txBody>
      </p:sp>
      <p:sp>
        <p:nvSpPr>
          <p:cNvPr id="17" name="Text Placeholder 3">
            <a:extLst>
              <a:ext uri="{FF2B5EF4-FFF2-40B4-BE49-F238E27FC236}">
                <a16:creationId xmlns:a16="http://schemas.microsoft.com/office/drawing/2014/main" id="{ADE2BEC1-98F6-4C47-9BB7-F153FB91A6F2}"/>
              </a:ext>
            </a:extLst>
          </p:cNvPr>
          <p:cNvSpPr>
            <a:spLocks noGrp="1"/>
          </p:cNvSpPr>
          <p:nvPr>
            <p:ph type="body" sz="quarter" idx="19" hasCustomPrompt="1"/>
          </p:nvPr>
        </p:nvSpPr>
        <p:spPr>
          <a:xfrm>
            <a:off x="3241602" y="2194040"/>
            <a:ext cx="2620668" cy="314786"/>
          </a:xfrm>
          <a:solidFill>
            <a:schemeClr val="tx1"/>
          </a:solidFill>
        </p:spPr>
        <p:txBody>
          <a:bodyPr/>
          <a:lstStyle>
            <a:lvl1pPr algn="ctr">
              <a:defRPr sz="1100" spc="130" baseline="0">
                <a:solidFill>
                  <a:schemeClr val="bg1"/>
                </a:solidFill>
              </a:defRPr>
            </a:lvl1pPr>
          </a:lstStyle>
          <a:p>
            <a:pPr lvl="0"/>
            <a:r>
              <a:rPr lang="en-US"/>
              <a:t>CLICK TO EDIT MASTER </a:t>
            </a:r>
          </a:p>
        </p:txBody>
      </p:sp>
      <p:sp>
        <p:nvSpPr>
          <p:cNvPr id="19" name="Text Placeholder 3">
            <a:extLst>
              <a:ext uri="{FF2B5EF4-FFF2-40B4-BE49-F238E27FC236}">
                <a16:creationId xmlns:a16="http://schemas.microsoft.com/office/drawing/2014/main" id="{CF7BCA40-68C2-A949-B5CD-70DBA9794C8A}"/>
              </a:ext>
            </a:extLst>
          </p:cNvPr>
          <p:cNvSpPr>
            <a:spLocks noGrp="1"/>
          </p:cNvSpPr>
          <p:nvPr>
            <p:ph type="body" sz="quarter" idx="21" hasCustomPrompt="1"/>
          </p:nvPr>
        </p:nvSpPr>
        <p:spPr>
          <a:xfrm>
            <a:off x="6107106" y="2194040"/>
            <a:ext cx="2651666" cy="314786"/>
          </a:xfrm>
          <a:solidFill>
            <a:schemeClr val="accent4"/>
          </a:solidFill>
        </p:spPr>
        <p:txBody>
          <a:bodyPr/>
          <a:lstStyle>
            <a:lvl1pPr algn="ctr">
              <a:defRPr sz="1100" spc="130" baseline="0">
                <a:solidFill>
                  <a:schemeClr val="bg1"/>
                </a:solidFill>
              </a:defRPr>
            </a:lvl1pPr>
          </a:lstStyle>
          <a:p>
            <a:pPr lvl="0"/>
            <a:r>
              <a:rPr lang="en-US"/>
              <a:t>CLICK TO EDIT MASTER </a:t>
            </a:r>
          </a:p>
        </p:txBody>
      </p:sp>
      <p:sp>
        <p:nvSpPr>
          <p:cNvPr id="8" name="Text Placeholder 7">
            <a:extLst>
              <a:ext uri="{FF2B5EF4-FFF2-40B4-BE49-F238E27FC236}">
                <a16:creationId xmlns:a16="http://schemas.microsoft.com/office/drawing/2014/main" id="{67426301-539C-3A44-95AF-150AB177F012}"/>
              </a:ext>
            </a:extLst>
          </p:cNvPr>
          <p:cNvSpPr>
            <a:spLocks noGrp="1"/>
          </p:cNvSpPr>
          <p:nvPr>
            <p:ph type="body" sz="quarter" idx="22"/>
          </p:nvPr>
        </p:nvSpPr>
        <p:spPr>
          <a:xfrm>
            <a:off x="407095"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7">
            <a:extLst>
              <a:ext uri="{FF2B5EF4-FFF2-40B4-BE49-F238E27FC236}">
                <a16:creationId xmlns:a16="http://schemas.microsoft.com/office/drawing/2014/main" id="{09550FC2-A5E0-0F41-8BF9-7D4C68E5E5C7}"/>
              </a:ext>
            </a:extLst>
          </p:cNvPr>
          <p:cNvSpPr>
            <a:spLocks noGrp="1"/>
          </p:cNvSpPr>
          <p:nvPr>
            <p:ph type="body" sz="quarter" idx="23"/>
          </p:nvPr>
        </p:nvSpPr>
        <p:spPr>
          <a:xfrm>
            <a:off x="3257101"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7">
            <a:extLst>
              <a:ext uri="{FF2B5EF4-FFF2-40B4-BE49-F238E27FC236}">
                <a16:creationId xmlns:a16="http://schemas.microsoft.com/office/drawing/2014/main" id="{6B379229-8F82-5444-B134-BC3FAF6FB8B2}"/>
              </a:ext>
            </a:extLst>
          </p:cNvPr>
          <p:cNvSpPr>
            <a:spLocks noGrp="1"/>
          </p:cNvSpPr>
          <p:nvPr>
            <p:ph type="body" sz="quarter" idx="24"/>
          </p:nvPr>
        </p:nvSpPr>
        <p:spPr>
          <a:xfrm>
            <a:off x="6122606"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7">
            <a:extLst>
              <a:ext uri="{FF2B5EF4-FFF2-40B4-BE49-F238E27FC236}">
                <a16:creationId xmlns:a16="http://schemas.microsoft.com/office/drawing/2014/main" id="{A493B286-F8D3-7741-978C-A1B15C696D8C}"/>
              </a:ext>
            </a:extLst>
          </p:cNvPr>
          <p:cNvSpPr>
            <a:spLocks noGrp="1"/>
          </p:cNvSpPr>
          <p:nvPr>
            <p:ph type="body" sz="quarter" idx="25"/>
          </p:nvPr>
        </p:nvSpPr>
        <p:spPr>
          <a:xfrm>
            <a:off x="8972611" y="2508826"/>
            <a:ext cx="2636166" cy="3351212"/>
          </a:xfrm>
          <a:solidFill>
            <a:schemeClr val="bg1"/>
          </a:solidFill>
        </p:spPr>
        <p:txBody>
          <a:bodyPr lIns="274320" tIns="182880" rIns="274320" bIns="182880"/>
          <a:lstStyle>
            <a:lvl1pPr>
              <a:defRPr lang="en-US" sz="1800" b="1" kern="1200" dirty="0" smtClean="0">
                <a:solidFill>
                  <a:schemeClr val="tx1"/>
                </a:solidFill>
                <a:latin typeface="+mn-lt"/>
                <a:ea typeface="+mn-ea"/>
                <a:cs typeface="+mn-cs"/>
              </a:defRPr>
            </a:lvl1pPr>
            <a:lvl2pPr>
              <a:defRPr lang="en-US" sz="1400" kern="1200" dirty="0" smtClean="0">
                <a:solidFill>
                  <a:schemeClr val="tx1"/>
                </a:solidFill>
                <a:latin typeface="+mn-lt"/>
                <a:ea typeface="+mn-ea"/>
                <a:cs typeface="+mn-cs"/>
              </a:defRPr>
            </a:lvl2pPr>
            <a:lvl3pPr>
              <a:defRPr lang="en-US" sz="1200" kern="1200" dirty="0" smtClean="0">
                <a:solidFill>
                  <a:schemeClr val="tx2"/>
                </a:solidFill>
                <a:latin typeface="+mn-lt"/>
                <a:ea typeface="+mn-ea"/>
                <a:cs typeface="+mn-cs"/>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3">
            <a:extLst>
              <a:ext uri="{FF2B5EF4-FFF2-40B4-BE49-F238E27FC236}">
                <a16:creationId xmlns:a16="http://schemas.microsoft.com/office/drawing/2014/main" id="{2894783F-9022-7145-8CD7-D461807C2DFD}"/>
              </a:ext>
            </a:extLst>
          </p:cNvPr>
          <p:cNvSpPr>
            <a:spLocks noGrp="1"/>
          </p:cNvSpPr>
          <p:nvPr>
            <p:ph type="body" sz="quarter" idx="26" hasCustomPrompt="1"/>
          </p:nvPr>
        </p:nvSpPr>
        <p:spPr>
          <a:xfrm>
            <a:off x="8954000" y="2194040"/>
            <a:ext cx="2651666" cy="314786"/>
          </a:xfrm>
          <a:solidFill>
            <a:schemeClr val="bg2"/>
          </a:solidFill>
        </p:spPr>
        <p:txBody>
          <a:bodyPr/>
          <a:lstStyle>
            <a:lvl1pPr algn="ctr">
              <a:defRPr sz="1100" spc="130" baseline="0">
                <a:solidFill>
                  <a:schemeClr val="bg1"/>
                </a:solidFill>
              </a:defRPr>
            </a:lvl1pPr>
          </a:lstStyle>
          <a:p>
            <a:pPr lvl="0"/>
            <a:r>
              <a:rPr lang="en-US"/>
              <a:t>CLICK TO EDIT MASTER </a:t>
            </a:r>
          </a:p>
        </p:txBody>
      </p:sp>
    </p:spTree>
    <p:extLst>
      <p:ext uri="{BB962C8B-B14F-4D97-AF65-F5344CB8AC3E}">
        <p14:creationId xmlns:p14="http://schemas.microsoft.com/office/powerpoint/2010/main" val="173535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column-circleimages">
    <p:bg>
      <p:bgPr>
        <a:solidFill>
          <a:srgbClr val="FFFFFF"/>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85140" y="438027"/>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5B6AD3B0-271E-DE48-BA7C-DB56408786CC}"/>
              </a:ext>
            </a:extLst>
          </p:cNvPr>
          <p:cNvSpPr>
            <a:spLocks noGrp="1"/>
          </p:cNvSpPr>
          <p:nvPr>
            <p:ph type="title"/>
          </p:nvPr>
        </p:nvSpPr>
        <p:spPr>
          <a:xfrm>
            <a:off x="784412" y="620746"/>
            <a:ext cx="10515600" cy="1325563"/>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0B09108C-DABB-6E44-A5AF-F3E19F6C3C33}"/>
              </a:ext>
            </a:extLst>
          </p:cNvPr>
          <p:cNvSpPr>
            <a:spLocks noGrp="1" noChangeAspect="1"/>
          </p:cNvSpPr>
          <p:nvPr>
            <p:ph type="pic" sz="quarter" idx="15"/>
          </p:nvPr>
        </p:nvSpPr>
        <p:spPr>
          <a:xfrm>
            <a:off x="1002868" y="2213090"/>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5" name="Picture Placeholder 3">
            <a:extLst>
              <a:ext uri="{FF2B5EF4-FFF2-40B4-BE49-F238E27FC236}">
                <a16:creationId xmlns:a16="http://schemas.microsoft.com/office/drawing/2014/main" id="{0D3BBD19-DBDA-074B-9A55-6318900ABB34}"/>
              </a:ext>
            </a:extLst>
          </p:cNvPr>
          <p:cNvSpPr>
            <a:spLocks noGrp="1" noChangeAspect="1"/>
          </p:cNvSpPr>
          <p:nvPr>
            <p:ph type="pic" sz="quarter" idx="18"/>
          </p:nvPr>
        </p:nvSpPr>
        <p:spPr>
          <a:xfrm>
            <a:off x="3803888" y="2213089"/>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6" name="Picture Placeholder 3">
            <a:extLst>
              <a:ext uri="{FF2B5EF4-FFF2-40B4-BE49-F238E27FC236}">
                <a16:creationId xmlns:a16="http://schemas.microsoft.com/office/drawing/2014/main" id="{4ED7008D-2C39-984F-93C3-967778FC2F47}"/>
              </a:ext>
            </a:extLst>
          </p:cNvPr>
          <p:cNvSpPr>
            <a:spLocks noGrp="1" noChangeAspect="1"/>
          </p:cNvSpPr>
          <p:nvPr>
            <p:ph type="pic" sz="quarter" idx="19"/>
          </p:nvPr>
        </p:nvSpPr>
        <p:spPr>
          <a:xfrm>
            <a:off x="6615418" y="2213089"/>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4" name="Text Placeholder 3">
            <a:extLst>
              <a:ext uri="{FF2B5EF4-FFF2-40B4-BE49-F238E27FC236}">
                <a16:creationId xmlns:a16="http://schemas.microsoft.com/office/drawing/2014/main" id="{FA40F8D4-7FAF-CB43-B92C-7A3738876495}"/>
              </a:ext>
            </a:extLst>
          </p:cNvPr>
          <p:cNvSpPr>
            <a:spLocks noGrp="1"/>
          </p:cNvSpPr>
          <p:nvPr>
            <p:ph type="body" sz="quarter" idx="20"/>
          </p:nvPr>
        </p:nvSpPr>
        <p:spPr>
          <a:xfrm>
            <a:off x="839058"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3">
            <a:extLst>
              <a:ext uri="{FF2B5EF4-FFF2-40B4-BE49-F238E27FC236}">
                <a16:creationId xmlns:a16="http://schemas.microsoft.com/office/drawing/2014/main" id="{F28D955D-C41B-5746-917B-13E2128272F8}"/>
              </a:ext>
            </a:extLst>
          </p:cNvPr>
          <p:cNvSpPr>
            <a:spLocks noGrp="1" noChangeAspect="1"/>
          </p:cNvSpPr>
          <p:nvPr>
            <p:ph type="pic" sz="quarter" idx="23"/>
          </p:nvPr>
        </p:nvSpPr>
        <p:spPr>
          <a:xfrm>
            <a:off x="9369251" y="2213089"/>
            <a:ext cx="1828800" cy="1828799"/>
          </a:xfrm>
          <a:prstGeom prst="ellipse">
            <a:avLst/>
          </a:prstGeom>
          <a:pattFill prst="wdUpDiag">
            <a:fgClr>
              <a:schemeClr val="bg2"/>
            </a:fgClr>
            <a:bgClr>
              <a:schemeClr val="bg1"/>
            </a:bgClr>
          </a:pattFill>
        </p:spPr>
        <p:txBody>
          <a:bodyPr anchor="ctr" anchorCtr="0"/>
          <a:lstStyle>
            <a:lvl1pPr algn="ctr">
              <a:defRPr sz="1400"/>
            </a:lvl1pPr>
          </a:lstStyle>
          <a:p>
            <a:endParaRPr lang="en-US"/>
          </a:p>
        </p:txBody>
      </p:sp>
      <p:sp>
        <p:nvSpPr>
          <p:cNvPr id="19" name="Text Placeholder 3">
            <a:extLst>
              <a:ext uri="{FF2B5EF4-FFF2-40B4-BE49-F238E27FC236}">
                <a16:creationId xmlns:a16="http://schemas.microsoft.com/office/drawing/2014/main" id="{C093BFDB-2FCC-2044-8703-7DE05C884662}"/>
              </a:ext>
            </a:extLst>
          </p:cNvPr>
          <p:cNvSpPr>
            <a:spLocks noGrp="1"/>
          </p:cNvSpPr>
          <p:nvPr>
            <p:ph type="body" sz="quarter" idx="24"/>
          </p:nvPr>
        </p:nvSpPr>
        <p:spPr>
          <a:xfrm>
            <a:off x="3680382"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3">
            <a:extLst>
              <a:ext uri="{FF2B5EF4-FFF2-40B4-BE49-F238E27FC236}">
                <a16:creationId xmlns:a16="http://schemas.microsoft.com/office/drawing/2014/main" id="{50470A02-9A7A-6142-9882-0291E057FE51}"/>
              </a:ext>
            </a:extLst>
          </p:cNvPr>
          <p:cNvSpPr>
            <a:spLocks noGrp="1"/>
          </p:cNvSpPr>
          <p:nvPr>
            <p:ph type="body" sz="quarter" idx="25"/>
          </p:nvPr>
        </p:nvSpPr>
        <p:spPr>
          <a:xfrm>
            <a:off x="6521706"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3">
            <a:extLst>
              <a:ext uri="{FF2B5EF4-FFF2-40B4-BE49-F238E27FC236}">
                <a16:creationId xmlns:a16="http://schemas.microsoft.com/office/drawing/2014/main" id="{88D0D7B0-4DCC-C54E-909C-48E8E5641DC6}"/>
              </a:ext>
            </a:extLst>
          </p:cNvPr>
          <p:cNvSpPr>
            <a:spLocks noGrp="1"/>
          </p:cNvSpPr>
          <p:nvPr>
            <p:ph type="body" sz="quarter" idx="26"/>
          </p:nvPr>
        </p:nvSpPr>
        <p:spPr>
          <a:xfrm>
            <a:off x="9277130" y="4316673"/>
            <a:ext cx="2075812" cy="1892300"/>
          </a:xfrm>
        </p:spPr>
        <p:txBody>
          <a:bodyPr/>
          <a:lstStyle>
            <a:lvl1pPr algn="ctr">
              <a:defRPr sz="1800"/>
            </a:lvl1pPr>
            <a:lvl2pPr algn="ctr">
              <a:defRPr sz="1400"/>
            </a:lvl2pPr>
            <a:lvl3pPr algn="ctr">
              <a:defRPr sz="1200"/>
            </a:lvl3pPr>
            <a:lvl4pPr algn="ct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98277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column">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681993" y="3532716"/>
            <a:ext cx="2459413" cy="2846916"/>
          </a:xfrm>
          <a:prstGeom prst="rect">
            <a:avLst/>
          </a:prstGeom>
        </p:spPr>
        <p:txBody>
          <a:bodyPr vert="horz"/>
          <a:lstStyle>
            <a:lvl1pPr marL="0" indent="0">
              <a:spcAft>
                <a:spcPts val="800"/>
              </a:spcAft>
              <a:buFont typeface="Arial"/>
              <a:buNone/>
              <a:defRPr sz="1600" b="1" i="0" baseline="0">
                <a:solidFill>
                  <a:schemeClr val="tx1"/>
                </a:solidFill>
                <a:latin typeface="+mn-lt"/>
                <a:cs typeface="DM Sans" pitchFamily="2" charset="77"/>
              </a:defRPr>
            </a:lvl1pPr>
            <a:lvl2pPr marL="0" indent="0">
              <a:lnSpc>
                <a:spcPct val="130000"/>
              </a:lnSpc>
              <a:spcBef>
                <a:spcPts val="0"/>
              </a:spcBef>
              <a:spcAft>
                <a:spcPts val="800"/>
              </a:spcAft>
              <a:buFont typeface="Arial"/>
              <a:buNone/>
              <a:defRPr sz="1200" b="0" i="0" baseline="0">
                <a:solidFill>
                  <a:schemeClr val="tx1"/>
                </a:solidFill>
                <a:latin typeface="+mn-lt"/>
                <a:cs typeface="DM Sans" pitchFamily="2" charset="77"/>
              </a:defRPr>
            </a:lvl2pPr>
            <a:lvl3pPr marL="0" indent="0">
              <a:lnSpc>
                <a:spcPct val="130000"/>
              </a:lnSpc>
              <a:spcAft>
                <a:spcPts val="800"/>
              </a:spcAft>
              <a:buFont typeface="Arial"/>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2D18EC0A-E167-754C-99AD-733CAAC3D1A6}"/>
              </a:ext>
            </a:extLst>
          </p:cNvPr>
          <p:cNvSpPr>
            <a:spLocks noGrp="1"/>
          </p:cNvSpPr>
          <p:nvPr>
            <p:ph type="body" sz="quarter" idx="12"/>
          </p:nvPr>
        </p:nvSpPr>
        <p:spPr>
          <a:xfrm>
            <a:off x="3421424" y="3532716"/>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1" name="Text Placeholder 5">
            <a:extLst>
              <a:ext uri="{FF2B5EF4-FFF2-40B4-BE49-F238E27FC236}">
                <a16:creationId xmlns:a16="http://schemas.microsoft.com/office/drawing/2014/main" id="{91FE9BF1-EFCA-5043-98EE-6FBD920F5208}"/>
              </a:ext>
            </a:extLst>
          </p:cNvPr>
          <p:cNvSpPr>
            <a:spLocks noGrp="1"/>
          </p:cNvSpPr>
          <p:nvPr>
            <p:ph type="body" sz="quarter" idx="13"/>
          </p:nvPr>
        </p:nvSpPr>
        <p:spPr>
          <a:xfrm>
            <a:off x="6096000" y="3532716"/>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14" name="Text Placeholder 3">
            <a:extLst>
              <a:ext uri="{FF2B5EF4-FFF2-40B4-BE49-F238E27FC236}">
                <a16:creationId xmlns:a16="http://schemas.microsoft.com/office/drawing/2014/main" id="{037F502B-7449-1742-A6B5-14FE3A3DC6BC}"/>
              </a:ext>
            </a:extLst>
          </p:cNvPr>
          <p:cNvSpPr>
            <a:spLocks noGrp="1"/>
          </p:cNvSpPr>
          <p:nvPr>
            <p:ph type="body" sz="quarter" idx="14" hasCustomPrompt="1"/>
          </p:nvPr>
        </p:nvSpPr>
        <p:spPr>
          <a:xfrm>
            <a:off x="803157" y="49311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7" name="Text Placeholder 5">
            <a:extLst>
              <a:ext uri="{FF2B5EF4-FFF2-40B4-BE49-F238E27FC236}">
                <a16:creationId xmlns:a16="http://schemas.microsoft.com/office/drawing/2014/main" id="{23F4CB25-3309-6043-A31B-2CCF18497ECC}"/>
              </a:ext>
            </a:extLst>
          </p:cNvPr>
          <p:cNvSpPr>
            <a:spLocks noGrp="1"/>
          </p:cNvSpPr>
          <p:nvPr>
            <p:ph type="body" sz="quarter" idx="15"/>
          </p:nvPr>
        </p:nvSpPr>
        <p:spPr>
          <a:xfrm>
            <a:off x="8787581" y="3532716"/>
            <a:ext cx="2375184" cy="2846916"/>
          </a:xfrm>
          <a:prstGeom prst="rect">
            <a:avLst/>
          </a:prstGeom>
        </p:spPr>
        <p:txBody>
          <a:bodyPr vert="horz"/>
          <a:lstStyle>
            <a:lvl1pPr marL="0" indent="0">
              <a:spcAft>
                <a:spcPts val="800"/>
              </a:spcAft>
              <a:buFont typeface="Arial"/>
              <a:buNone/>
              <a:defRPr lang="en-US" sz="1600" b="1" i="0" kern="1200" baseline="0" dirty="0">
                <a:solidFill>
                  <a:schemeClr val="tx1"/>
                </a:solidFill>
                <a:latin typeface="+mn-lt"/>
                <a:ea typeface="+mn-ea"/>
                <a:cs typeface="DM Sans" pitchFamily="2" charset="77"/>
              </a:defRPr>
            </a:lvl1pPr>
            <a:lvl2pPr marL="0" indent="0">
              <a:lnSpc>
                <a:spcPct val="130000"/>
              </a:lnSpc>
              <a:spcBef>
                <a:spcPts val="0"/>
              </a:spcBef>
              <a:spcAft>
                <a:spcPts val="800"/>
              </a:spcAft>
              <a:buFont typeface="Arial"/>
              <a:buNone/>
              <a:defRPr lang="en-US" sz="1200" b="0" i="0" kern="1200" baseline="0" dirty="0">
                <a:solidFill>
                  <a:schemeClr val="tx1"/>
                </a:solidFill>
                <a:latin typeface="+mn-lt"/>
                <a:ea typeface="+mn-ea"/>
                <a:cs typeface="DM Sans" pitchFamily="2" charset="77"/>
              </a:defRPr>
            </a:lvl2pPr>
            <a:lvl3pPr marL="0" indent="0">
              <a:lnSpc>
                <a:spcPct val="130000"/>
              </a:lnSpc>
              <a:spcAft>
                <a:spcPts val="800"/>
              </a:spcAft>
              <a:buFont typeface="Arial"/>
              <a:buNone/>
              <a:defRPr lang="en-US" sz="1000" b="0" i="0" kern="1200" baseline="0" dirty="0">
                <a:solidFill>
                  <a:schemeClr val="tx2"/>
                </a:solidFill>
                <a:latin typeface="+mn-lt"/>
                <a:ea typeface="+mn-ea"/>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marL="0" lvl="0" indent="0" algn="l" defTabSz="609585" rtl="0" eaLnBrk="1" latinLnBrk="0" hangingPunct="1">
              <a:spcBef>
                <a:spcPct val="20000"/>
              </a:spcBef>
              <a:spcAft>
                <a:spcPts val="800"/>
              </a:spcAft>
              <a:buFont typeface="Arial"/>
              <a:buNone/>
            </a:pPr>
            <a:r>
              <a:rPr lang="en-US"/>
              <a:t>Click to edit Master text styles</a:t>
            </a:r>
          </a:p>
          <a:p>
            <a:pPr marL="0" lvl="1" indent="0" algn="l" defTabSz="609585" rtl="0" eaLnBrk="1" latinLnBrk="0" hangingPunct="1">
              <a:lnSpc>
                <a:spcPct val="130000"/>
              </a:lnSpc>
              <a:spcBef>
                <a:spcPct val="20000"/>
              </a:spcBef>
              <a:spcAft>
                <a:spcPts val="800"/>
              </a:spcAft>
              <a:buFont typeface="Arial"/>
              <a:buNone/>
            </a:pPr>
            <a:r>
              <a:rPr lang="en-US"/>
              <a:t>Second level</a:t>
            </a:r>
          </a:p>
          <a:p>
            <a:pPr marL="0" lvl="2" indent="0" algn="l" defTabSz="609585" rtl="0" eaLnBrk="1" latinLnBrk="0" hangingPunct="1">
              <a:lnSpc>
                <a:spcPct val="130000"/>
              </a:lnSpc>
              <a:spcBef>
                <a:spcPct val="20000"/>
              </a:spcBef>
              <a:spcAft>
                <a:spcPts val="800"/>
              </a:spcAft>
              <a:buFont typeface="Arial"/>
              <a:buNone/>
            </a:pPr>
            <a:r>
              <a:rPr lang="en-US"/>
              <a:t>Third level</a:t>
            </a:r>
          </a:p>
        </p:txBody>
      </p:sp>
      <p:sp>
        <p:nvSpPr>
          <p:cNvPr id="3" name="Title 2">
            <a:extLst>
              <a:ext uri="{FF2B5EF4-FFF2-40B4-BE49-F238E27FC236}">
                <a16:creationId xmlns:a16="http://schemas.microsoft.com/office/drawing/2014/main" id="{69F0CD2E-DC97-9D4B-B1CB-FD6568259040}"/>
              </a:ext>
            </a:extLst>
          </p:cNvPr>
          <p:cNvSpPr>
            <a:spLocks noGrp="1"/>
          </p:cNvSpPr>
          <p:nvPr>
            <p:ph type="title"/>
          </p:nvPr>
        </p:nvSpPr>
        <p:spPr>
          <a:xfrm>
            <a:off x="784412" y="756675"/>
            <a:ext cx="10515600" cy="1325563"/>
          </a:xfrm>
        </p:spPr>
        <p:txBody>
          <a:bodyPr/>
          <a:lstStyle/>
          <a:p>
            <a:r>
              <a:rPr lang="en-US"/>
              <a:t>Click to edit Master title style</a:t>
            </a:r>
          </a:p>
        </p:txBody>
      </p:sp>
    </p:spTree>
    <p:extLst>
      <p:ext uri="{BB962C8B-B14F-4D97-AF65-F5344CB8AC3E}">
        <p14:creationId xmlns:p14="http://schemas.microsoft.com/office/powerpoint/2010/main" val="2218792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quence-background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26E5E074-0EAD-DF46-BA8C-FCC4A951B9A9}"/>
              </a:ext>
            </a:extLst>
          </p:cNvPr>
          <p:cNvSpPr>
            <a:spLocks noGrp="1"/>
          </p:cNvSpPr>
          <p:nvPr>
            <p:ph type="body" sz="quarter" idx="14" hasCustomPrompt="1"/>
          </p:nvPr>
        </p:nvSpPr>
        <p:spPr>
          <a:xfrm>
            <a:off x="1084041" y="3606801"/>
            <a:ext cx="1638116" cy="1335087"/>
          </a:xfrm>
        </p:spPr>
        <p:txBody>
          <a:bodyPr>
            <a:normAutofit/>
          </a:bodyPr>
          <a:lstStyle>
            <a:lvl1pPr algn="ctr">
              <a:defRPr sz="1400" b="0"/>
            </a:lvl1pPr>
          </a:lstStyle>
          <a:p>
            <a:pPr lvl="0"/>
            <a:r>
              <a:rPr lang="en-US"/>
              <a:t>Click to edit master text</a:t>
            </a:r>
          </a:p>
        </p:txBody>
      </p:sp>
      <p:sp>
        <p:nvSpPr>
          <p:cNvPr id="12" name="Text Placeholder 12">
            <a:extLst>
              <a:ext uri="{FF2B5EF4-FFF2-40B4-BE49-F238E27FC236}">
                <a16:creationId xmlns:a16="http://schemas.microsoft.com/office/drawing/2014/main" id="{7867F2C7-2F0C-0046-B8B1-77C91C811EB8}"/>
              </a:ext>
            </a:extLst>
          </p:cNvPr>
          <p:cNvSpPr>
            <a:spLocks noGrp="1"/>
          </p:cNvSpPr>
          <p:nvPr>
            <p:ph type="body" sz="quarter" idx="15" hasCustomPrompt="1"/>
          </p:nvPr>
        </p:nvSpPr>
        <p:spPr>
          <a:xfrm>
            <a:off x="3196008" y="3606801"/>
            <a:ext cx="1638116" cy="1335087"/>
          </a:xfrm>
        </p:spPr>
        <p:txBody>
          <a:bodyPr>
            <a:normAutofit/>
          </a:bodyPr>
          <a:lstStyle>
            <a:lvl1pPr algn="ctr">
              <a:defRPr sz="1400" b="0"/>
            </a:lvl1pPr>
          </a:lstStyle>
          <a:p>
            <a:pPr lvl="0"/>
            <a:r>
              <a:rPr lang="en-US"/>
              <a:t>Click to edit master text</a:t>
            </a:r>
          </a:p>
        </p:txBody>
      </p:sp>
      <p:sp>
        <p:nvSpPr>
          <p:cNvPr id="13" name="Text Placeholder 12">
            <a:extLst>
              <a:ext uri="{FF2B5EF4-FFF2-40B4-BE49-F238E27FC236}">
                <a16:creationId xmlns:a16="http://schemas.microsoft.com/office/drawing/2014/main" id="{FC820FFA-500B-EC4A-854B-21EAD67A9362}"/>
              </a:ext>
            </a:extLst>
          </p:cNvPr>
          <p:cNvSpPr>
            <a:spLocks noGrp="1"/>
          </p:cNvSpPr>
          <p:nvPr>
            <p:ph type="body" sz="quarter" idx="16" hasCustomPrompt="1"/>
          </p:nvPr>
        </p:nvSpPr>
        <p:spPr>
          <a:xfrm>
            <a:off x="7419942" y="3606801"/>
            <a:ext cx="1638116" cy="1335087"/>
          </a:xfrm>
        </p:spPr>
        <p:txBody>
          <a:bodyPr>
            <a:normAutofit/>
          </a:bodyPr>
          <a:lstStyle>
            <a:lvl1pPr algn="ctr">
              <a:defRPr sz="1400" b="0"/>
            </a:lvl1pPr>
          </a:lstStyle>
          <a:p>
            <a:pPr lvl="0"/>
            <a:r>
              <a:rPr lang="en-US"/>
              <a:t>Click to edit master text</a:t>
            </a:r>
          </a:p>
        </p:txBody>
      </p:sp>
      <p:sp>
        <p:nvSpPr>
          <p:cNvPr id="2" name="Title 1"/>
          <p:cNvSpPr>
            <a:spLocks noGrp="1"/>
          </p:cNvSpPr>
          <p:nvPr>
            <p:ph type="title"/>
          </p:nvPr>
        </p:nvSpPr>
        <p:spPr>
          <a:xfrm>
            <a:off x="784412" y="749246"/>
            <a:ext cx="10515600" cy="821137"/>
          </a:xfrm>
        </p:spPr>
        <p:txBody>
          <a:bodyPr anchor="t" anchorCtr="0"/>
          <a:lstStyle>
            <a:lvl1pPr algn="ctr">
              <a:defRPr/>
            </a:lvl1pPr>
          </a:lstStyle>
          <a:p>
            <a:r>
              <a:rPr lang="en-US"/>
              <a:t>Click to edit Master title style</a:t>
            </a:r>
          </a:p>
        </p:txBody>
      </p:sp>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3">
            <a:extLst>
              <a:ext uri="{FF2B5EF4-FFF2-40B4-BE49-F238E27FC236}">
                <a16:creationId xmlns:a16="http://schemas.microsoft.com/office/drawing/2014/main" id="{0A7F023E-253E-6048-A623-CCCBE890089E}"/>
              </a:ext>
            </a:extLst>
          </p:cNvPr>
          <p:cNvSpPr>
            <a:spLocks noGrp="1"/>
          </p:cNvSpPr>
          <p:nvPr>
            <p:ph type="body" sz="quarter" idx="12" hasCustomPrompt="1"/>
          </p:nvPr>
        </p:nvSpPr>
        <p:spPr>
          <a:xfrm>
            <a:off x="4301796" y="344924"/>
            <a:ext cx="3330363" cy="334433"/>
          </a:xfrm>
          <a:prstGeom prst="rect">
            <a:avLst/>
          </a:prstGeom>
        </p:spPr>
        <p:txBody>
          <a:bodyPr anchor="b" anchorCtr="0"/>
          <a:lstStyle>
            <a:lvl1pPr marL="0" indent="0" algn="ctr">
              <a:buNone/>
              <a:defRPr sz="1300" spc="267" baseline="0">
                <a:solidFill>
                  <a:schemeClr val="tx2"/>
                </a:solidFill>
              </a:defRPr>
            </a:lvl1pPr>
          </a:lstStyle>
          <a:p>
            <a:pPr lvl="0"/>
            <a:r>
              <a:rPr lang="en-US"/>
              <a:t>CLICK TO EDIT</a:t>
            </a:r>
          </a:p>
        </p:txBody>
      </p:sp>
      <p:sp>
        <p:nvSpPr>
          <p:cNvPr id="14" name="Text Placeholder 12">
            <a:extLst>
              <a:ext uri="{FF2B5EF4-FFF2-40B4-BE49-F238E27FC236}">
                <a16:creationId xmlns:a16="http://schemas.microsoft.com/office/drawing/2014/main" id="{47586DFB-6C6A-0A4E-8805-B70C1869D212}"/>
              </a:ext>
            </a:extLst>
          </p:cNvPr>
          <p:cNvSpPr>
            <a:spLocks noGrp="1"/>
          </p:cNvSpPr>
          <p:nvPr>
            <p:ph type="body" sz="quarter" idx="17" hasCustomPrompt="1"/>
          </p:nvPr>
        </p:nvSpPr>
        <p:spPr>
          <a:xfrm>
            <a:off x="5307975" y="3606801"/>
            <a:ext cx="1638116" cy="1335087"/>
          </a:xfrm>
        </p:spPr>
        <p:txBody>
          <a:bodyPr>
            <a:normAutofit/>
          </a:bodyPr>
          <a:lstStyle>
            <a:lvl1pPr algn="ctr">
              <a:defRPr sz="1400" b="0"/>
            </a:lvl1pPr>
          </a:lstStyle>
          <a:p>
            <a:pPr lvl="0"/>
            <a:r>
              <a:rPr lang="en-US"/>
              <a:t>Click to edit master text</a:t>
            </a:r>
          </a:p>
        </p:txBody>
      </p:sp>
      <p:sp>
        <p:nvSpPr>
          <p:cNvPr id="16" name="Text Placeholder 12">
            <a:extLst>
              <a:ext uri="{FF2B5EF4-FFF2-40B4-BE49-F238E27FC236}">
                <a16:creationId xmlns:a16="http://schemas.microsoft.com/office/drawing/2014/main" id="{95EB5122-1687-9542-8792-CDAFB2592295}"/>
              </a:ext>
            </a:extLst>
          </p:cNvPr>
          <p:cNvSpPr>
            <a:spLocks noGrp="1"/>
          </p:cNvSpPr>
          <p:nvPr>
            <p:ph type="body" sz="quarter" idx="18" hasCustomPrompt="1"/>
          </p:nvPr>
        </p:nvSpPr>
        <p:spPr>
          <a:xfrm>
            <a:off x="9531909" y="3606801"/>
            <a:ext cx="1638116" cy="1335087"/>
          </a:xfrm>
        </p:spPr>
        <p:txBody>
          <a:bodyPr>
            <a:normAutofit/>
          </a:bodyPr>
          <a:lstStyle>
            <a:lvl1pPr algn="ctr">
              <a:defRPr sz="1400" b="0"/>
            </a:lvl1pPr>
          </a:lstStyle>
          <a:p>
            <a:pPr lvl="0"/>
            <a:r>
              <a:rPr lang="en-US"/>
              <a:t>Click to edit master text</a:t>
            </a:r>
          </a:p>
        </p:txBody>
      </p:sp>
      <p:sp>
        <p:nvSpPr>
          <p:cNvPr id="17" name="Text Placeholder 5">
            <a:extLst>
              <a:ext uri="{FF2B5EF4-FFF2-40B4-BE49-F238E27FC236}">
                <a16:creationId xmlns:a16="http://schemas.microsoft.com/office/drawing/2014/main" id="{AD22F9D8-C1F2-A548-B2A2-AA03C6B29AB1}"/>
              </a:ext>
            </a:extLst>
          </p:cNvPr>
          <p:cNvSpPr>
            <a:spLocks noGrp="1"/>
          </p:cNvSpPr>
          <p:nvPr>
            <p:ph type="body" sz="quarter" idx="19" hasCustomPrompt="1"/>
          </p:nvPr>
        </p:nvSpPr>
        <p:spPr>
          <a:xfrm>
            <a:off x="1084041" y="3135393"/>
            <a:ext cx="1622876"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1</a:t>
            </a:r>
          </a:p>
        </p:txBody>
      </p:sp>
      <p:sp>
        <p:nvSpPr>
          <p:cNvPr id="18" name="Text Placeholder 5">
            <a:extLst>
              <a:ext uri="{FF2B5EF4-FFF2-40B4-BE49-F238E27FC236}">
                <a16:creationId xmlns:a16="http://schemas.microsoft.com/office/drawing/2014/main" id="{B1DEC84E-8DF7-404B-A438-3351CCE01A2E}"/>
              </a:ext>
            </a:extLst>
          </p:cNvPr>
          <p:cNvSpPr>
            <a:spLocks noGrp="1"/>
          </p:cNvSpPr>
          <p:nvPr>
            <p:ph type="body" sz="quarter" idx="20" hasCustomPrompt="1"/>
          </p:nvPr>
        </p:nvSpPr>
        <p:spPr>
          <a:xfrm>
            <a:off x="3162223" y="3135393"/>
            <a:ext cx="1733712"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2</a:t>
            </a:r>
          </a:p>
        </p:txBody>
      </p:sp>
      <p:sp>
        <p:nvSpPr>
          <p:cNvPr id="19" name="Text Placeholder 5">
            <a:extLst>
              <a:ext uri="{FF2B5EF4-FFF2-40B4-BE49-F238E27FC236}">
                <a16:creationId xmlns:a16="http://schemas.microsoft.com/office/drawing/2014/main" id="{9FEB93F1-7CA6-3948-A7F1-7380FC42B302}"/>
              </a:ext>
            </a:extLst>
          </p:cNvPr>
          <p:cNvSpPr>
            <a:spLocks noGrp="1"/>
          </p:cNvSpPr>
          <p:nvPr>
            <p:ph type="body" sz="quarter" idx="21" hasCustomPrompt="1"/>
          </p:nvPr>
        </p:nvSpPr>
        <p:spPr>
          <a:xfrm>
            <a:off x="5275041" y="3135393"/>
            <a:ext cx="1678294"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3</a:t>
            </a:r>
          </a:p>
        </p:txBody>
      </p:sp>
      <p:sp>
        <p:nvSpPr>
          <p:cNvPr id="20" name="Text Placeholder 5">
            <a:extLst>
              <a:ext uri="{FF2B5EF4-FFF2-40B4-BE49-F238E27FC236}">
                <a16:creationId xmlns:a16="http://schemas.microsoft.com/office/drawing/2014/main" id="{F31CFAD6-D0E0-6947-988C-7FE8001F76F4}"/>
              </a:ext>
            </a:extLst>
          </p:cNvPr>
          <p:cNvSpPr>
            <a:spLocks noGrp="1"/>
          </p:cNvSpPr>
          <p:nvPr>
            <p:ph type="body" sz="quarter" idx="22" hasCustomPrompt="1"/>
          </p:nvPr>
        </p:nvSpPr>
        <p:spPr>
          <a:xfrm>
            <a:off x="7408641" y="3135393"/>
            <a:ext cx="1678294"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4</a:t>
            </a:r>
          </a:p>
        </p:txBody>
      </p:sp>
      <p:sp>
        <p:nvSpPr>
          <p:cNvPr id="22" name="Text Placeholder 5">
            <a:extLst>
              <a:ext uri="{FF2B5EF4-FFF2-40B4-BE49-F238E27FC236}">
                <a16:creationId xmlns:a16="http://schemas.microsoft.com/office/drawing/2014/main" id="{85D72895-92C9-8C45-B91C-BD43BE11DC1A}"/>
              </a:ext>
            </a:extLst>
          </p:cNvPr>
          <p:cNvSpPr>
            <a:spLocks noGrp="1"/>
          </p:cNvSpPr>
          <p:nvPr>
            <p:ph type="body" sz="quarter" idx="23" hasCustomPrompt="1"/>
          </p:nvPr>
        </p:nvSpPr>
        <p:spPr>
          <a:xfrm>
            <a:off x="9506219" y="3135393"/>
            <a:ext cx="1638116" cy="293607"/>
          </a:xfrm>
          <a:solidFill>
            <a:srgbClr val="E1EFFA"/>
          </a:solidFill>
        </p:spPr>
        <p:txBody>
          <a:bodyPr wrap="square" anchor="ctr" anchorCtr="1">
            <a:spAutoFit/>
          </a:bodyPr>
          <a:lstStyle>
            <a:lvl1pPr>
              <a:defRPr sz="1200" b="1" spc="100" baseline="0">
                <a:solidFill>
                  <a:srgbClr val="0071CE"/>
                </a:solidFill>
              </a:defRPr>
            </a:lvl1pPr>
          </a:lstStyle>
          <a:p>
            <a:pPr lvl="0"/>
            <a:r>
              <a:rPr lang="en-US"/>
              <a:t>HEADER 5</a:t>
            </a:r>
          </a:p>
        </p:txBody>
      </p:sp>
    </p:spTree>
    <p:extLst>
      <p:ext uri="{BB962C8B-B14F-4D97-AF65-F5344CB8AC3E}">
        <p14:creationId xmlns:p14="http://schemas.microsoft.com/office/powerpoint/2010/main" val="110401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HalfImage-LeftTitle(Overimag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1C2BA485-A5E9-F840-B064-2D1B8CA1F796}"/>
              </a:ext>
            </a:extLst>
          </p:cNvPr>
          <p:cNvSpPr>
            <a:spLocks noGrp="1"/>
          </p:cNvSpPr>
          <p:nvPr>
            <p:ph type="pic" sz="quarter" idx="13" hasCustomPrompt="1"/>
          </p:nvPr>
        </p:nvSpPr>
        <p:spPr>
          <a:xfrm>
            <a:off x="-165652"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336734" y="44616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6" name="Text Placeholder 5">
            <a:extLst>
              <a:ext uri="{FF2B5EF4-FFF2-40B4-BE49-F238E27FC236}">
                <a16:creationId xmlns:a16="http://schemas.microsoft.com/office/drawing/2014/main" id="{6BA3A268-DE8C-5C48-8439-F7DF5C77EC62}"/>
              </a:ext>
            </a:extLst>
          </p:cNvPr>
          <p:cNvSpPr>
            <a:spLocks noGrp="1"/>
          </p:cNvSpPr>
          <p:nvPr>
            <p:ph type="body" sz="quarter" idx="14"/>
          </p:nvPr>
        </p:nvSpPr>
        <p:spPr>
          <a:xfrm>
            <a:off x="6774426" y="1097302"/>
            <a:ext cx="4661728" cy="9191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AA962BAD-5F48-2D42-AC08-0F6E3270F6DE}"/>
              </a:ext>
            </a:extLst>
          </p:cNvPr>
          <p:cNvSpPr>
            <a:spLocks noGrp="1"/>
          </p:cNvSpPr>
          <p:nvPr>
            <p:ph type="title"/>
          </p:nvPr>
        </p:nvSpPr>
        <p:spPr>
          <a:xfrm>
            <a:off x="309840" y="807493"/>
            <a:ext cx="4517654" cy="1325563"/>
          </a:xfrm>
        </p:spPr>
        <p:txBody>
          <a:bodyPr/>
          <a:lstStyle/>
          <a:p>
            <a:r>
              <a:rPr lang="en-US"/>
              <a:t>Click to edit Master title style</a:t>
            </a:r>
          </a:p>
        </p:txBody>
      </p:sp>
    </p:spTree>
    <p:extLst>
      <p:ext uri="{BB962C8B-B14F-4D97-AF65-F5344CB8AC3E}">
        <p14:creationId xmlns:p14="http://schemas.microsoft.com/office/powerpoint/2010/main" val="940514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column">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921C095C-3D9B-5B44-8CD6-0CADBC6FF716}"/>
              </a:ext>
            </a:extLst>
          </p:cNvPr>
          <p:cNvSpPr>
            <a:spLocks noGrp="1"/>
          </p:cNvSpPr>
          <p:nvPr>
            <p:ph type="body" sz="quarter" idx="18" hasCustomPrompt="1"/>
          </p:nvPr>
        </p:nvSpPr>
        <p:spPr>
          <a:xfrm>
            <a:off x="3484713" y="1063272"/>
            <a:ext cx="4819114" cy="481623"/>
          </a:xfrm>
        </p:spPr>
        <p:txBody>
          <a:bodyPr anchor="t" anchorCtr="0"/>
          <a:lstStyle>
            <a:lvl1pPr algn="ctr">
              <a:defRPr sz="1400" b="1" spc="150" baseline="0">
                <a:solidFill>
                  <a:schemeClr val="tx2"/>
                </a:solidFill>
              </a:defRPr>
            </a:lvl1pPr>
            <a:lvl2pPr marL="0" indent="0">
              <a:buFont typeface="Arial" panose="020B0604020202020204" pitchFamily="34" charset="0"/>
              <a:buNone/>
              <a:defRPr sz="1500"/>
            </a:lvl2pPr>
          </a:lstStyle>
          <a:p>
            <a:pPr lvl="0"/>
            <a:r>
              <a:rPr lang="en-US"/>
              <a:t>CLICK TO EDIT MASTER TEXT STYLES</a:t>
            </a:r>
          </a:p>
        </p:txBody>
      </p:sp>
      <p:sp>
        <p:nvSpPr>
          <p:cNvPr id="17" name="Text Placeholder 11">
            <a:extLst>
              <a:ext uri="{FF2B5EF4-FFF2-40B4-BE49-F238E27FC236}">
                <a16:creationId xmlns:a16="http://schemas.microsoft.com/office/drawing/2014/main" id="{3F6043F4-A4EE-AE4C-9C94-C30662C0BD5F}"/>
              </a:ext>
            </a:extLst>
          </p:cNvPr>
          <p:cNvSpPr>
            <a:spLocks noGrp="1"/>
          </p:cNvSpPr>
          <p:nvPr>
            <p:ph type="body" sz="quarter" idx="19"/>
          </p:nvPr>
        </p:nvSpPr>
        <p:spPr>
          <a:xfrm>
            <a:off x="982759"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1">
            <a:extLst>
              <a:ext uri="{FF2B5EF4-FFF2-40B4-BE49-F238E27FC236}">
                <a16:creationId xmlns:a16="http://schemas.microsoft.com/office/drawing/2014/main" id="{FE49675A-F7AC-C348-8F2D-CBDCE1778306}"/>
              </a:ext>
            </a:extLst>
          </p:cNvPr>
          <p:cNvSpPr>
            <a:spLocks noGrp="1"/>
          </p:cNvSpPr>
          <p:nvPr>
            <p:ph type="body" sz="quarter" idx="20"/>
          </p:nvPr>
        </p:nvSpPr>
        <p:spPr>
          <a:xfrm>
            <a:off x="3154460"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1">
            <a:extLst>
              <a:ext uri="{FF2B5EF4-FFF2-40B4-BE49-F238E27FC236}">
                <a16:creationId xmlns:a16="http://schemas.microsoft.com/office/drawing/2014/main" id="{4A5FC9AD-5D6A-B14D-952F-871991054E8D}"/>
              </a:ext>
            </a:extLst>
          </p:cNvPr>
          <p:cNvSpPr>
            <a:spLocks noGrp="1"/>
          </p:cNvSpPr>
          <p:nvPr>
            <p:ph type="body" sz="quarter" idx="21"/>
          </p:nvPr>
        </p:nvSpPr>
        <p:spPr>
          <a:xfrm>
            <a:off x="5326161"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1">
            <a:extLst>
              <a:ext uri="{FF2B5EF4-FFF2-40B4-BE49-F238E27FC236}">
                <a16:creationId xmlns:a16="http://schemas.microsoft.com/office/drawing/2014/main" id="{0A409B07-5D5E-F949-82C7-7F680D491BD8}"/>
              </a:ext>
            </a:extLst>
          </p:cNvPr>
          <p:cNvSpPr>
            <a:spLocks noGrp="1"/>
          </p:cNvSpPr>
          <p:nvPr>
            <p:ph type="body" sz="quarter" idx="22"/>
          </p:nvPr>
        </p:nvSpPr>
        <p:spPr>
          <a:xfrm>
            <a:off x="7481625"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1">
            <a:extLst>
              <a:ext uri="{FF2B5EF4-FFF2-40B4-BE49-F238E27FC236}">
                <a16:creationId xmlns:a16="http://schemas.microsoft.com/office/drawing/2014/main" id="{FC4336E7-7246-FD4D-9062-48B49BADACFF}"/>
              </a:ext>
            </a:extLst>
          </p:cNvPr>
          <p:cNvSpPr>
            <a:spLocks noGrp="1"/>
          </p:cNvSpPr>
          <p:nvPr>
            <p:ph type="body" sz="quarter" idx="23"/>
          </p:nvPr>
        </p:nvSpPr>
        <p:spPr>
          <a:xfrm>
            <a:off x="9653324" y="4133193"/>
            <a:ext cx="1850881" cy="2006872"/>
          </a:xfrm>
        </p:spPr>
        <p:txBody>
          <a:bodyPr/>
          <a:lstStyle>
            <a:lvl1pPr>
              <a:defRPr sz="1400" b="1"/>
            </a:lvl1pPr>
            <a:lvl2pPr marL="0" indent="0">
              <a:buFont typeface="Arial" panose="020B0604020202020204" pitchFamily="34" charset="0"/>
              <a:buNone/>
              <a:defRPr sz="1200"/>
            </a:lvl2pPr>
            <a:lvl3pPr>
              <a:defRPr sz="1000"/>
            </a:lvl3pPr>
            <a:lvl4pPr>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D42CB1B7-6D31-2B4A-9A4D-A5F2EBB3CF4B}"/>
              </a:ext>
            </a:extLst>
          </p:cNvPr>
          <p:cNvSpPr>
            <a:spLocks noGrp="1"/>
          </p:cNvSpPr>
          <p:nvPr>
            <p:ph type="title"/>
          </p:nvPr>
        </p:nvSpPr>
        <p:spPr>
          <a:xfrm>
            <a:off x="841123" y="352952"/>
            <a:ext cx="10515600" cy="919602"/>
          </a:xfrm>
        </p:spPr>
        <p:txBody>
          <a:bodyPr anchor="t" anchorCtr="0"/>
          <a:lstStyle>
            <a:lvl1pPr algn="ctr">
              <a:defRPr/>
            </a:lvl1pPr>
          </a:lstStyle>
          <a:p>
            <a:r>
              <a:rPr lang="en-US"/>
              <a:t>Click to edit Master title style</a:t>
            </a:r>
          </a:p>
        </p:txBody>
      </p:sp>
    </p:spTree>
    <p:extLst>
      <p:ext uri="{BB962C8B-B14F-4D97-AF65-F5344CB8AC3E}">
        <p14:creationId xmlns:p14="http://schemas.microsoft.com/office/powerpoint/2010/main" val="4190314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etrics-compare">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hasCustomPrompt="1"/>
          </p:nvPr>
        </p:nvSpPr>
        <p:spPr>
          <a:xfrm>
            <a:off x="632134"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00361EB-5A57-8D42-8DA0-80EA9F2E64AA}"/>
              </a:ext>
            </a:extLst>
          </p:cNvPr>
          <p:cNvSpPr>
            <a:spLocks noGrp="1"/>
          </p:cNvSpPr>
          <p:nvPr>
            <p:ph type="body" sz="quarter" idx="12" hasCustomPrompt="1"/>
          </p:nvPr>
        </p:nvSpPr>
        <p:spPr>
          <a:xfrm>
            <a:off x="784412" y="581179"/>
            <a:ext cx="3330363" cy="334433"/>
          </a:xfrm>
          <a:prstGeom prst="rect">
            <a:avLst/>
          </a:prstGeom>
        </p:spPr>
        <p:txBody>
          <a:bodyPr/>
          <a:lstStyle>
            <a:lvl1pPr marL="0" indent="0" algn="l">
              <a:buNone/>
              <a:defRPr sz="1300" spc="267" baseline="0">
                <a:solidFill>
                  <a:schemeClr val="tx2"/>
                </a:solidFill>
              </a:defRPr>
            </a:lvl1pPr>
          </a:lstStyle>
          <a:p>
            <a:pPr lvl="0"/>
            <a:r>
              <a:rPr lang="en-US"/>
              <a:t>CLICK TO EDIT</a:t>
            </a:r>
          </a:p>
        </p:txBody>
      </p:sp>
      <p:sp>
        <p:nvSpPr>
          <p:cNvPr id="7" name="Text Placeholder 5">
            <a:extLst>
              <a:ext uri="{FF2B5EF4-FFF2-40B4-BE49-F238E27FC236}">
                <a16:creationId xmlns:a16="http://schemas.microsoft.com/office/drawing/2014/main" id="{FD14B122-004C-DE4B-86DE-E929084089F3}"/>
              </a:ext>
            </a:extLst>
          </p:cNvPr>
          <p:cNvSpPr>
            <a:spLocks noGrp="1"/>
          </p:cNvSpPr>
          <p:nvPr>
            <p:ph type="body" sz="quarter" idx="13" hasCustomPrompt="1"/>
          </p:nvPr>
        </p:nvSpPr>
        <p:spPr>
          <a:xfrm>
            <a:off x="3352849"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1" name="Text Placeholder 5">
            <a:extLst>
              <a:ext uri="{FF2B5EF4-FFF2-40B4-BE49-F238E27FC236}">
                <a16:creationId xmlns:a16="http://schemas.microsoft.com/office/drawing/2014/main" id="{60CFB026-8EC4-504E-9005-55D17254DB4C}"/>
              </a:ext>
            </a:extLst>
          </p:cNvPr>
          <p:cNvSpPr>
            <a:spLocks noGrp="1"/>
          </p:cNvSpPr>
          <p:nvPr>
            <p:ph type="body" sz="quarter" idx="14" hasCustomPrompt="1"/>
          </p:nvPr>
        </p:nvSpPr>
        <p:spPr>
          <a:xfrm>
            <a:off x="6118535"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8FA22EBF-145D-AA4D-9677-A184E6149DFF}"/>
              </a:ext>
            </a:extLst>
          </p:cNvPr>
          <p:cNvSpPr>
            <a:spLocks noGrp="1"/>
          </p:cNvSpPr>
          <p:nvPr>
            <p:ph type="body" sz="quarter" idx="15" hasCustomPrompt="1"/>
          </p:nvPr>
        </p:nvSpPr>
        <p:spPr>
          <a:xfrm>
            <a:off x="8914201" y="3057618"/>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3" name="Text Placeholder 5">
            <a:extLst>
              <a:ext uri="{FF2B5EF4-FFF2-40B4-BE49-F238E27FC236}">
                <a16:creationId xmlns:a16="http://schemas.microsoft.com/office/drawing/2014/main" id="{E397BEFE-70FA-A145-9650-B2BCF2AA3F8E}"/>
              </a:ext>
            </a:extLst>
          </p:cNvPr>
          <p:cNvSpPr>
            <a:spLocks noGrp="1"/>
          </p:cNvSpPr>
          <p:nvPr>
            <p:ph type="body" sz="quarter" idx="16" hasCustomPrompt="1"/>
          </p:nvPr>
        </p:nvSpPr>
        <p:spPr>
          <a:xfrm>
            <a:off x="632134"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18D03643-3709-194F-8269-9FF8B076B379}"/>
              </a:ext>
            </a:extLst>
          </p:cNvPr>
          <p:cNvSpPr>
            <a:spLocks noGrp="1"/>
          </p:cNvSpPr>
          <p:nvPr>
            <p:ph type="body" sz="quarter" idx="17" hasCustomPrompt="1"/>
          </p:nvPr>
        </p:nvSpPr>
        <p:spPr>
          <a:xfrm>
            <a:off x="3352849"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5" name="Text Placeholder 5">
            <a:extLst>
              <a:ext uri="{FF2B5EF4-FFF2-40B4-BE49-F238E27FC236}">
                <a16:creationId xmlns:a16="http://schemas.microsoft.com/office/drawing/2014/main" id="{52E46329-BF89-5C40-A943-E536DAC995A0}"/>
              </a:ext>
            </a:extLst>
          </p:cNvPr>
          <p:cNvSpPr>
            <a:spLocks noGrp="1"/>
          </p:cNvSpPr>
          <p:nvPr>
            <p:ph type="body" sz="quarter" idx="18" hasCustomPrompt="1"/>
          </p:nvPr>
        </p:nvSpPr>
        <p:spPr>
          <a:xfrm>
            <a:off x="6118535"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16" name="Text Placeholder 5">
            <a:extLst>
              <a:ext uri="{FF2B5EF4-FFF2-40B4-BE49-F238E27FC236}">
                <a16:creationId xmlns:a16="http://schemas.microsoft.com/office/drawing/2014/main" id="{6E3E5FD9-2885-9B43-B53E-4F7700368C88}"/>
              </a:ext>
            </a:extLst>
          </p:cNvPr>
          <p:cNvSpPr>
            <a:spLocks noGrp="1"/>
          </p:cNvSpPr>
          <p:nvPr>
            <p:ph type="body" sz="quarter" idx="19" hasCustomPrompt="1"/>
          </p:nvPr>
        </p:nvSpPr>
        <p:spPr>
          <a:xfrm>
            <a:off x="8914201" y="5141251"/>
            <a:ext cx="2245935" cy="1214580"/>
          </a:xfrm>
          <a:prstGeom prst="rect">
            <a:avLst/>
          </a:prstGeom>
        </p:spPr>
        <p:txBody>
          <a:bodyPr vert="horz" numCol="1"/>
          <a:lstStyle>
            <a:lvl1pPr marL="0" indent="0" algn="ctr">
              <a:spcAft>
                <a:spcPts val="0"/>
              </a:spcAft>
              <a:buFont typeface="Arial" panose="020B0604020202020204" pitchFamily="34" charset="0"/>
              <a:buNone/>
              <a:defRPr sz="1600" b="1" i="0" baseline="0">
                <a:solidFill>
                  <a:schemeClr val="tx1"/>
                </a:solidFill>
                <a:latin typeface="+mn-lt"/>
                <a:cs typeface="DM Sans" pitchFamily="2" charset="77"/>
              </a:defRPr>
            </a:lvl1pPr>
            <a:lvl2pPr marL="0" indent="0" algn="ctr">
              <a:lnSpc>
                <a:spcPct val="130000"/>
              </a:lnSpc>
              <a:spcBef>
                <a:spcPts val="0"/>
              </a:spcBef>
              <a:spcAft>
                <a:spcPts val="200"/>
              </a:spcAft>
              <a:buFont typeface="Arial" panose="020B0604020202020204" pitchFamily="34" charset="0"/>
              <a:buNone/>
              <a:defRPr sz="1200" b="0" i="0" baseline="0">
                <a:solidFill>
                  <a:schemeClr val="tx1"/>
                </a:solidFill>
                <a:latin typeface="+mn-lt"/>
                <a:cs typeface="DM Sans" pitchFamily="2" charset="77"/>
              </a:defRPr>
            </a:lvl2pPr>
            <a:lvl3pPr marL="0" indent="0" algn="ctr">
              <a:lnSpc>
                <a:spcPct val="130000"/>
              </a:lnSpc>
              <a:spcBef>
                <a:spcPts val="0"/>
              </a:spcBef>
              <a:spcAft>
                <a:spcPts val="800"/>
              </a:spcAft>
              <a:buFont typeface="Arial" panose="020B0604020202020204" pitchFamily="34" charset="0"/>
              <a:buNone/>
              <a:defRPr sz="10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XX</a:t>
            </a:r>
          </a:p>
          <a:p>
            <a:pPr lvl="1"/>
            <a:r>
              <a:rPr lang="en-US"/>
              <a:t>second level</a:t>
            </a:r>
          </a:p>
          <a:p>
            <a:pPr lvl="2"/>
            <a:r>
              <a:rPr lang="en-US"/>
              <a:t>Third level</a:t>
            </a:r>
          </a:p>
        </p:txBody>
      </p:sp>
      <p:sp>
        <p:nvSpPr>
          <p:cNvPr id="3" name="Title 2">
            <a:extLst>
              <a:ext uri="{FF2B5EF4-FFF2-40B4-BE49-F238E27FC236}">
                <a16:creationId xmlns:a16="http://schemas.microsoft.com/office/drawing/2014/main" id="{15FEE64B-6C80-F24C-9AF1-5CAB4C6085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4609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ercentage-chart">
    <p:bg>
      <p:bgPr>
        <a:solidFill>
          <a:srgbClr val="FFFFFF"/>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DE3FB4-3CD3-3B47-93FF-F2F4DB18142E}"/>
              </a:ext>
            </a:extLst>
          </p:cNvPr>
          <p:cNvSpPr>
            <a:spLocks noGrp="1"/>
          </p:cNvSpPr>
          <p:nvPr>
            <p:ph type="body" sz="quarter" idx="13" hasCustomPrompt="1"/>
          </p:nvPr>
        </p:nvSpPr>
        <p:spPr>
          <a:xfrm>
            <a:off x="1519767" y="2276529"/>
            <a:ext cx="2967567" cy="431045"/>
          </a:xfrm>
        </p:spPr>
        <p:txBody>
          <a:bodyPr anchor="b"/>
          <a:lstStyle>
            <a:lvl1pPr>
              <a:defRPr sz="1100"/>
            </a:lvl1pPr>
            <a:lvl3pPr>
              <a:spcBef>
                <a:spcPts val="0"/>
              </a:spcBef>
              <a:defRPr sz="1320"/>
            </a:lvl3pPr>
          </a:lstStyle>
          <a:p>
            <a:pPr lvl="0"/>
            <a:r>
              <a:rPr lang="en-US"/>
              <a:t>CATEGORY </a:t>
            </a:r>
          </a:p>
        </p:txBody>
      </p:sp>
      <p:sp>
        <p:nvSpPr>
          <p:cNvPr id="20" name="Text Placeholder 4">
            <a:extLst>
              <a:ext uri="{FF2B5EF4-FFF2-40B4-BE49-F238E27FC236}">
                <a16:creationId xmlns:a16="http://schemas.microsoft.com/office/drawing/2014/main" id="{B8BA82AE-57BD-9046-A1F8-0996C4E96D43}"/>
              </a:ext>
            </a:extLst>
          </p:cNvPr>
          <p:cNvSpPr>
            <a:spLocks noGrp="1"/>
          </p:cNvSpPr>
          <p:nvPr>
            <p:ph type="body" sz="quarter" idx="17" hasCustomPrompt="1"/>
          </p:nvPr>
        </p:nvSpPr>
        <p:spPr>
          <a:xfrm>
            <a:off x="4826330" y="2474230"/>
            <a:ext cx="921328" cy="431045"/>
          </a:xfrm>
        </p:spPr>
        <p:txBody>
          <a:bodyPr anchor="b" anchorCtr="0"/>
          <a:lstStyle>
            <a:lvl1pPr>
              <a:defRPr sz="1680"/>
            </a:lvl1pPr>
            <a:lvl3pPr>
              <a:spcBef>
                <a:spcPts val="450"/>
              </a:spcBef>
              <a:defRPr sz="1320"/>
            </a:lvl3pPr>
          </a:lstStyle>
          <a:p>
            <a:pPr lvl="0"/>
            <a:r>
              <a:rPr lang="en-US"/>
              <a:t>XX%</a:t>
            </a:r>
          </a:p>
        </p:txBody>
      </p:sp>
      <p:sp>
        <p:nvSpPr>
          <p:cNvPr id="16" name="Text Placeholder 4">
            <a:extLst>
              <a:ext uri="{FF2B5EF4-FFF2-40B4-BE49-F238E27FC236}">
                <a16:creationId xmlns:a16="http://schemas.microsoft.com/office/drawing/2014/main" id="{532AEC6F-EE13-CF4A-9E5E-196D67352B42}"/>
              </a:ext>
            </a:extLst>
          </p:cNvPr>
          <p:cNvSpPr>
            <a:spLocks noGrp="1"/>
          </p:cNvSpPr>
          <p:nvPr>
            <p:ph type="body" sz="quarter" idx="18" hasCustomPrompt="1"/>
          </p:nvPr>
        </p:nvSpPr>
        <p:spPr>
          <a:xfrm>
            <a:off x="1519767" y="3095926"/>
            <a:ext cx="2967567" cy="431045"/>
          </a:xfrm>
        </p:spPr>
        <p:txBody>
          <a:bodyPr anchor="b"/>
          <a:lstStyle>
            <a:lvl1pPr>
              <a:defRPr sz="1100"/>
            </a:lvl1pPr>
            <a:lvl3pPr>
              <a:spcBef>
                <a:spcPts val="0"/>
              </a:spcBef>
              <a:defRPr sz="1320"/>
            </a:lvl3pPr>
          </a:lstStyle>
          <a:p>
            <a:pPr lvl="0"/>
            <a:r>
              <a:rPr lang="en-US"/>
              <a:t>CATEGORY </a:t>
            </a:r>
          </a:p>
        </p:txBody>
      </p:sp>
      <p:sp>
        <p:nvSpPr>
          <p:cNvPr id="24" name="Text Placeholder 4">
            <a:extLst>
              <a:ext uri="{FF2B5EF4-FFF2-40B4-BE49-F238E27FC236}">
                <a16:creationId xmlns:a16="http://schemas.microsoft.com/office/drawing/2014/main" id="{26A5B9E9-0187-214C-AFD8-84E6B72755F5}"/>
              </a:ext>
            </a:extLst>
          </p:cNvPr>
          <p:cNvSpPr>
            <a:spLocks noGrp="1"/>
          </p:cNvSpPr>
          <p:nvPr>
            <p:ph type="body" sz="quarter" idx="19" hasCustomPrompt="1"/>
          </p:nvPr>
        </p:nvSpPr>
        <p:spPr>
          <a:xfrm>
            <a:off x="4826330" y="3293627"/>
            <a:ext cx="921328" cy="431045"/>
          </a:xfrm>
        </p:spPr>
        <p:txBody>
          <a:bodyPr anchor="b" anchorCtr="0"/>
          <a:lstStyle>
            <a:lvl1pPr>
              <a:defRPr sz="1680"/>
            </a:lvl1pPr>
            <a:lvl3pPr>
              <a:spcBef>
                <a:spcPts val="450"/>
              </a:spcBef>
              <a:defRPr sz="1320"/>
            </a:lvl3pPr>
          </a:lstStyle>
          <a:p>
            <a:pPr lvl="0"/>
            <a:r>
              <a:rPr lang="en-US"/>
              <a:t>XX%</a:t>
            </a:r>
          </a:p>
        </p:txBody>
      </p:sp>
      <p:sp>
        <p:nvSpPr>
          <p:cNvPr id="25" name="Text Placeholder 4">
            <a:extLst>
              <a:ext uri="{FF2B5EF4-FFF2-40B4-BE49-F238E27FC236}">
                <a16:creationId xmlns:a16="http://schemas.microsoft.com/office/drawing/2014/main" id="{39325AE8-BFCF-1B4E-BBC4-29EC3A7FA3B1}"/>
              </a:ext>
            </a:extLst>
          </p:cNvPr>
          <p:cNvSpPr>
            <a:spLocks noGrp="1"/>
          </p:cNvSpPr>
          <p:nvPr>
            <p:ph type="body" sz="quarter" idx="20" hasCustomPrompt="1"/>
          </p:nvPr>
        </p:nvSpPr>
        <p:spPr>
          <a:xfrm>
            <a:off x="1519767" y="3891573"/>
            <a:ext cx="2967567" cy="431045"/>
          </a:xfrm>
        </p:spPr>
        <p:txBody>
          <a:bodyPr anchor="b"/>
          <a:lstStyle>
            <a:lvl1pPr>
              <a:defRPr sz="1100"/>
            </a:lvl1pPr>
            <a:lvl3pPr>
              <a:spcBef>
                <a:spcPts val="0"/>
              </a:spcBef>
              <a:defRPr sz="1320"/>
            </a:lvl3pPr>
          </a:lstStyle>
          <a:p>
            <a:pPr lvl="0"/>
            <a:r>
              <a:rPr lang="en-US"/>
              <a:t>CATEGORY </a:t>
            </a:r>
          </a:p>
        </p:txBody>
      </p:sp>
      <p:sp>
        <p:nvSpPr>
          <p:cNvPr id="26" name="Text Placeholder 4">
            <a:extLst>
              <a:ext uri="{FF2B5EF4-FFF2-40B4-BE49-F238E27FC236}">
                <a16:creationId xmlns:a16="http://schemas.microsoft.com/office/drawing/2014/main" id="{B558C332-EBD9-634C-B595-FEF3A1F511D0}"/>
              </a:ext>
            </a:extLst>
          </p:cNvPr>
          <p:cNvSpPr>
            <a:spLocks noGrp="1"/>
          </p:cNvSpPr>
          <p:nvPr>
            <p:ph type="body" sz="quarter" idx="21" hasCustomPrompt="1"/>
          </p:nvPr>
        </p:nvSpPr>
        <p:spPr>
          <a:xfrm>
            <a:off x="4826330" y="4089274"/>
            <a:ext cx="921328" cy="431045"/>
          </a:xfrm>
        </p:spPr>
        <p:txBody>
          <a:bodyPr anchor="b" anchorCtr="0"/>
          <a:lstStyle>
            <a:lvl1pPr>
              <a:defRPr sz="1680"/>
            </a:lvl1pPr>
            <a:lvl3pPr>
              <a:spcBef>
                <a:spcPts val="450"/>
              </a:spcBef>
              <a:defRPr sz="1320"/>
            </a:lvl3pPr>
          </a:lstStyle>
          <a:p>
            <a:pPr lvl="0"/>
            <a:r>
              <a:rPr lang="en-US"/>
              <a:t>XX%</a:t>
            </a:r>
          </a:p>
        </p:txBody>
      </p:sp>
      <p:sp>
        <p:nvSpPr>
          <p:cNvPr id="27" name="Text Placeholder 4">
            <a:extLst>
              <a:ext uri="{FF2B5EF4-FFF2-40B4-BE49-F238E27FC236}">
                <a16:creationId xmlns:a16="http://schemas.microsoft.com/office/drawing/2014/main" id="{F44D03E0-AC69-B843-BCEF-D20146B0A2D2}"/>
              </a:ext>
            </a:extLst>
          </p:cNvPr>
          <p:cNvSpPr>
            <a:spLocks noGrp="1"/>
          </p:cNvSpPr>
          <p:nvPr>
            <p:ph type="body" sz="quarter" idx="22" hasCustomPrompt="1"/>
          </p:nvPr>
        </p:nvSpPr>
        <p:spPr>
          <a:xfrm>
            <a:off x="1519767" y="4710970"/>
            <a:ext cx="2967567" cy="431045"/>
          </a:xfrm>
        </p:spPr>
        <p:txBody>
          <a:bodyPr anchor="b"/>
          <a:lstStyle>
            <a:lvl1pPr>
              <a:defRPr sz="1100"/>
            </a:lvl1pPr>
            <a:lvl3pPr>
              <a:spcBef>
                <a:spcPts val="0"/>
              </a:spcBef>
              <a:defRPr sz="1320"/>
            </a:lvl3pPr>
          </a:lstStyle>
          <a:p>
            <a:pPr lvl="0"/>
            <a:r>
              <a:rPr lang="en-US"/>
              <a:t>CATEGORY </a:t>
            </a:r>
          </a:p>
        </p:txBody>
      </p:sp>
      <p:sp>
        <p:nvSpPr>
          <p:cNvPr id="28" name="Text Placeholder 4">
            <a:extLst>
              <a:ext uri="{FF2B5EF4-FFF2-40B4-BE49-F238E27FC236}">
                <a16:creationId xmlns:a16="http://schemas.microsoft.com/office/drawing/2014/main" id="{03248C7E-0A16-6E49-A06F-1ED1D6CC35AC}"/>
              </a:ext>
            </a:extLst>
          </p:cNvPr>
          <p:cNvSpPr>
            <a:spLocks noGrp="1"/>
          </p:cNvSpPr>
          <p:nvPr>
            <p:ph type="body" sz="quarter" idx="23" hasCustomPrompt="1"/>
          </p:nvPr>
        </p:nvSpPr>
        <p:spPr>
          <a:xfrm>
            <a:off x="4826330" y="4908671"/>
            <a:ext cx="921328" cy="431045"/>
          </a:xfrm>
        </p:spPr>
        <p:txBody>
          <a:bodyPr anchor="b" anchorCtr="0"/>
          <a:lstStyle>
            <a:lvl1pPr>
              <a:defRPr sz="1680"/>
            </a:lvl1pPr>
            <a:lvl3pPr>
              <a:spcBef>
                <a:spcPts val="450"/>
              </a:spcBef>
              <a:defRPr sz="1320"/>
            </a:lvl3pPr>
          </a:lstStyle>
          <a:p>
            <a:pPr lvl="0"/>
            <a:r>
              <a:rPr lang="en-US"/>
              <a:t>XX%</a:t>
            </a:r>
          </a:p>
        </p:txBody>
      </p:sp>
      <p:sp>
        <p:nvSpPr>
          <p:cNvPr id="29" name="Text Placeholder 4">
            <a:extLst>
              <a:ext uri="{FF2B5EF4-FFF2-40B4-BE49-F238E27FC236}">
                <a16:creationId xmlns:a16="http://schemas.microsoft.com/office/drawing/2014/main" id="{BECB9A24-9D83-6E46-8AB4-F66988C58D2C}"/>
              </a:ext>
            </a:extLst>
          </p:cNvPr>
          <p:cNvSpPr>
            <a:spLocks noGrp="1"/>
          </p:cNvSpPr>
          <p:nvPr>
            <p:ph type="body" sz="quarter" idx="24" hasCustomPrompt="1"/>
          </p:nvPr>
        </p:nvSpPr>
        <p:spPr>
          <a:xfrm>
            <a:off x="1519767" y="5494742"/>
            <a:ext cx="2967567" cy="431045"/>
          </a:xfrm>
        </p:spPr>
        <p:txBody>
          <a:bodyPr anchor="b"/>
          <a:lstStyle>
            <a:lvl1pPr>
              <a:defRPr sz="1100"/>
            </a:lvl1pPr>
            <a:lvl3pPr>
              <a:spcBef>
                <a:spcPts val="0"/>
              </a:spcBef>
              <a:defRPr sz="1320"/>
            </a:lvl3pPr>
          </a:lstStyle>
          <a:p>
            <a:pPr lvl="0"/>
            <a:r>
              <a:rPr lang="en-US"/>
              <a:t>CATEGORY </a:t>
            </a:r>
          </a:p>
        </p:txBody>
      </p:sp>
      <p:sp>
        <p:nvSpPr>
          <p:cNvPr id="30" name="Text Placeholder 4">
            <a:extLst>
              <a:ext uri="{FF2B5EF4-FFF2-40B4-BE49-F238E27FC236}">
                <a16:creationId xmlns:a16="http://schemas.microsoft.com/office/drawing/2014/main" id="{FA3417DE-59FF-A248-A925-BFA8D1E86C96}"/>
              </a:ext>
            </a:extLst>
          </p:cNvPr>
          <p:cNvSpPr>
            <a:spLocks noGrp="1"/>
          </p:cNvSpPr>
          <p:nvPr>
            <p:ph type="body" sz="quarter" idx="25" hasCustomPrompt="1"/>
          </p:nvPr>
        </p:nvSpPr>
        <p:spPr>
          <a:xfrm>
            <a:off x="4826330" y="5692443"/>
            <a:ext cx="921328" cy="431045"/>
          </a:xfrm>
        </p:spPr>
        <p:txBody>
          <a:bodyPr anchor="b" anchorCtr="0"/>
          <a:lstStyle>
            <a:lvl1pPr>
              <a:defRPr sz="1680"/>
            </a:lvl1pPr>
            <a:lvl3pPr>
              <a:spcBef>
                <a:spcPts val="450"/>
              </a:spcBef>
              <a:defRPr sz="1320"/>
            </a:lvl3pPr>
          </a:lstStyle>
          <a:p>
            <a:pPr lvl="0"/>
            <a:r>
              <a:rPr lang="en-US"/>
              <a:t>XX%</a:t>
            </a:r>
          </a:p>
        </p:txBody>
      </p:sp>
      <p:sp>
        <p:nvSpPr>
          <p:cNvPr id="31" name="Text Placeholder 4">
            <a:extLst>
              <a:ext uri="{FF2B5EF4-FFF2-40B4-BE49-F238E27FC236}">
                <a16:creationId xmlns:a16="http://schemas.microsoft.com/office/drawing/2014/main" id="{7548ABA6-4180-3745-93B8-F105EDCC4728}"/>
              </a:ext>
            </a:extLst>
          </p:cNvPr>
          <p:cNvSpPr>
            <a:spLocks noGrp="1"/>
          </p:cNvSpPr>
          <p:nvPr>
            <p:ph type="body" sz="quarter" idx="26" hasCustomPrompt="1"/>
          </p:nvPr>
        </p:nvSpPr>
        <p:spPr>
          <a:xfrm>
            <a:off x="6887414" y="2276529"/>
            <a:ext cx="2967567" cy="431045"/>
          </a:xfrm>
        </p:spPr>
        <p:txBody>
          <a:bodyPr anchor="b"/>
          <a:lstStyle>
            <a:lvl1pPr>
              <a:defRPr sz="1100"/>
            </a:lvl1pPr>
            <a:lvl3pPr>
              <a:spcBef>
                <a:spcPts val="0"/>
              </a:spcBef>
              <a:defRPr sz="1320"/>
            </a:lvl3pPr>
          </a:lstStyle>
          <a:p>
            <a:pPr lvl="0"/>
            <a:r>
              <a:rPr lang="en-US"/>
              <a:t>CATEGORY </a:t>
            </a:r>
          </a:p>
        </p:txBody>
      </p:sp>
      <p:sp>
        <p:nvSpPr>
          <p:cNvPr id="32" name="Text Placeholder 4">
            <a:extLst>
              <a:ext uri="{FF2B5EF4-FFF2-40B4-BE49-F238E27FC236}">
                <a16:creationId xmlns:a16="http://schemas.microsoft.com/office/drawing/2014/main" id="{E5D970D8-B718-8145-A2F9-9959D72030CE}"/>
              </a:ext>
            </a:extLst>
          </p:cNvPr>
          <p:cNvSpPr>
            <a:spLocks noGrp="1"/>
          </p:cNvSpPr>
          <p:nvPr>
            <p:ph type="body" sz="quarter" idx="27" hasCustomPrompt="1"/>
          </p:nvPr>
        </p:nvSpPr>
        <p:spPr>
          <a:xfrm>
            <a:off x="10193977" y="2474230"/>
            <a:ext cx="921328" cy="431045"/>
          </a:xfrm>
        </p:spPr>
        <p:txBody>
          <a:bodyPr anchor="b" anchorCtr="0"/>
          <a:lstStyle>
            <a:lvl1pPr>
              <a:defRPr sz="1680"/>
            </a:lvl1pPr>
            <a:lvl3pPr>
              <a:spcBef>
                <a:spcPts val="450"/>
              </a:spcBef>
              <a:defRPr sz="1320"/>
            </a:lvl3pPr>
          </a:lstStyle>
          <a:p>
            <a:pPr lvl="0"/>
            <a:r>
              <a:rPr lang="en-US"/>
              <a:t>XX%</a:t>
            </a:r>
          </a:p>
        </p:txBody>
      </p:sp>
      <p:sp>
        <p:nvSpPr>
          <p:cNvPr id="33" name="Text Placeholder 4">
            <a:extLst>
              <a:ext uri="{FF2B5EF4-FFF2-40B4-BE49-F238E27FC236}">
                <a16:creationId xmlns:a16="http://schemas.microsoft.com/office/drawing/2014/main" id="{059214CE-F387-9A4B-9EBB-5252FF522B04}"/>
              </a:ext>
            </a:extLst>
          </p:cNvPr>
          <p:cNvSpPr>
            <a:spLocks noGrp="1"/>
          </p:cNvSpPr>
          <p:nvPr>
            <p:ph type="body" sz="quarter" idx="28" hasCustomPrompt="1"/>
          </p:nvPr>
        </p:nvSpPr>
        <p:spPr>
          <a:xfrm>
            <a:off x="6887414" y="3095926"/>
            <a:ext cx="2967567" cy="431045"/>
          </a:xfrm>
        </p:spPr>
        <p:txBody>
          <a:bodyPr anchor="b"/>
          <a:lstStyle>
            <a:lvl1pPr>
              <a:defRPr sz="1100"/>
            </a:lvl1pPr>
            <a:lvl3pPr>
              <a:spcBef>
                <a:spcPts val="0"/>
              </a:spcBef>
              <a:defRPr sz="1320"/>
            </a:lvl3pPr>
          </a:lstStyle>
          <a:p>
            <a:pPr lvl="0"/>
            <a:r>
              <a:rPr lang="en-US"/>
              <a:t>CATEGORY </a:t>
            </a:r>
          </a:p>
        </p:txBody>
      </p:sp>
      <p:sp>
        <p:nvSpPr>
          <p:cNvPr id="34" name="Text Placeholder 4">
            <a:extLst>
              <a:ext uri="{FF2B5EF4-FFF2-40B4-BE49-F238E27FC236}">
                <a16:creationId xmlns:a16="http://schemas.microsoft.com/office/drawing/2014/main" id="{A151D5F1-C2D5-8C4A-B8C8-DF25F5C1AA0C}"/>
              </a:ext>
            </a:extLst>
          </p:cNvPr>
          <p:cNvSpPr>
            <a:spLocks noGrp="1"/>
          </p:cNvSpPr>
          <p:nvPr>
            <p:ph type="body" sz="quarter" idx="29" hasCustomPrompt="1"/>
          </p:nvPr>
        </p:nvSpPr>
        <p:spPr>
          <a:xfrm>
            <a:off x="10193977" y="3293627"/>
            <a:ext cx="921328" cy="431045"/>
          </a:xfrm>
        </p:spPr>
        <p:txBody>
          <a:bodyPr anchor="b" anchorCtr="0"/>
          <a:lstStyle>
            <a:lvl1pPr>
              <a:defRPr sz="1680"/>
            </a:lvl1pPr>
            <a:lvl3pPr>
              <a:spcBef>
                <a:spcPts val="450"/>
              </a:spcBef>
              <a:defRPr sz="1320"/>
            </a:lvl3pPr>
          </a:lstStyle>
          <a:p>
            <a:pPr lvl="0"/>
            <a:r>
              <a:rPr lang="en-US"/>
              <a:t>XX%</a:t>
            </a:r>
          </a:p>
        </p:txBody>
      </p:sp>
      <p:sp>
        <p:nvSpPr>
          <p:cNvPr id="35" name="Text Placeholder 4">
            <a:extLst>
              <a:ext uri="{FF2B5EF4-FFF2-40B4-BE49-F238E27FC236}">
                <a16:creationId xmlns:a16="http://schemas.microsoft.com/office/drawing/2014/main" id="{74091CB7-86FB-1444-A755-FDF92E261336}"/>
              </a:ext>
            </a:extLst>
          </p:cNvPr>
          <p:cNvSpPr>
            <a:spLocks noGrp="1"/>
          </p:cNvSpPr>
          <p:nvPr>
            <p:ph type="body" sz="quarter" idx="30" hasCustomPrompt="1"/>
          </p:nvPr>
        </p:nvSpPr>
        <p:spPr>
          <a:xfrm>
            <a:off x="6887414" y="3891573"/>
            <a:ext cx="2967567" cy="431045"/>
          </a:xfrm>
        </p:spPr>
        <p:txBody>
          <a:bodyPr anchor="b"/>
          <a:lstStyle>
            <a:lvl1pPr>
              <a:defRPr sz="1100"/>
            </a:lvl1pPr>
            <a:lvl3pPr>
              <a:spcBef>
                <a:spcPts val="0"/>
              </a:spcBef>
              <a:defRPr sz="1320"/>
            </a:lvl3pPr>
          </a:lstStyle>
          <a:p>
            <a:pPr lvl="0"/>
            <a:r>
              <a:rPr lang="en-US"/>
              <a:t>CATEGORY </a:t>
            </a:r>
          </a:p>
        </p:txBody>
      </p:sp>
      <p:sp>
        <p:nvSpPr>
          <p:cNvPr id="36" name="Text Placeholder 4">
            <a:extLst>
              <a:ext uri="{FF2B5EF4-FFF2-40B4-BE49-F238E27FC236}">
                <a16:creationId xmlns:a16="http://schemas.microsoft.com/office/drawing/2014/main" id="{8A1BC6D4-CE9F-524F-B7E7-A537B72ED557}"/>
              </a:ext>
            </a:extLst>
          </p:cNvPr>
          <p:cNvSpPr>
            <a:spLocks noGrp="1"/>
          </p:cNvSpPr>
          <p:nvPr>
            <p:ph type="body" sz="quarter" idx="31" hasCustomPrompt="1"/>
          </p:nvPr>
        </p:nvSpPr>
        <p:spPr>
          <a:xfrm>
            <a:off x="10193977" y="4089274"/>
            <a:ext cx="921328" cy="431045"/>
          </a:xfrm>
        </p:spPr>
        <p:txBody>
          <a:bodyPr anchor="b" anchorCtr="0"/>
          <a:lstStyle>
            <a:lvl1pPr>
              <a:defRPr sz="1680"/>
            </a:lvl1pPr>
            <a:lvl3pPr>
              <a:spcBef>
                <a:spcPts val="450"/>
              </a:spcBef>
              <a:defRPr sz="1320"/>
            </a:lvl3pPr>
          </a:lstStyle>
          <a:p>
            <a:pPr lvl="0"/>
            <a:r>
              <a:rPr lang="en-US"/>
              <a:t>XX%</a:t>
            </a:r>
          </a:p>
        </p:txBody>
      </p:sp>
      <p:sp>
        <p:nvSpPr>
          <p:cNvPr id="37" name="Text Placeholder 4">
            <a:extLst>
              <a:ext uri="{FF2B5EF4-FFF2-40B4-BE49-F238E27FC236}">
                <a16:creationId xmlns:a16="http://schemas.microsoft.com/office/drawing/2014/main" id="{0C9F2F89-A12E-7A4A-9D0C-88C4D66740AE}"/>
              </a:ext>
            </a:extLst>
          </p:cNvPr>
          <p:cNvSpPr>
            <a:spLocks noGrp="1"/>
          </p:cNvSpPr>
          <p:nvPr>
            <p:ph type="body" sz="quarter" idx="32" hasCustomPrompt="1"/>
          </p:nvPr>
        </p:nvSpPr>
        <p:spPr>
          <a:xfrm>
            <a:off x="6887414" y="4710970"/>
            <a:ext cx="2967567" cy="431045"/>
          </a:xfrm>
        </p:spPr>
        <p:txBody>
          <a:bodyPr anchor="b"/>
          <a:lstStyle>
            <a:lvl1pPr>
              <a:defRPr sz="1100"/>
            </a:lvl1pPr>
            <a:lvl3pPr>
              <a:spcBef>
                <a:spcPts val="0"/>
              </a:spcBef>
              <a:defRPr sz="1320"/>
            </a:lvl3pPr>
          </a:lstStyle>
          <a:p>
            <a:pPr lvl="0"/>
            <a:r>
              <a:rPr lang="en-US"/>
              <a:t>CATEGORY </a:t>
            </a:r>
          </a:p>
        </p:txBody>
      </p:sp>
      <p:sp>
        <p:nvSpPr>
          <p:cNvPr id="38" name="Text Placeholder 4">
            <a:extLst>
              <a:ext uri="{FF2B5EF4-FFF2-40B4-BE49-F238E27FC236}">
                <a16:creationId xmlns:a16="http://schemas.microsoft.com/office/drawing/2014/main" id="{BF667545-D9E1-6541-8F79-5225990984FA}"/>
              </a:ext>
            </a:extLst>
          </p:cNvPr>
          <p:cNvSpPr>
            <a:spLocks noGrp="1"/>
          </p:cNvSpPr>
          <p:nvPr>
            <p:ph type="body" sz="quarter" idx="33" hasCustomPrompt="1"/>
          </p:nvPr>
        </p:nvSpPr>
        <p:spPr>
          <a:xfrm>
            <a:off x="10193977" y="4908671"/>
            <a:ext cx="921328" cy="431045"/>
          </a:xfrm>
        </p:spPr>
        <p:txBody>
          <a:bodyPr anchor="b" anchorCtr="0"/>
          <a:lstStyle>
            <a:lvl1pPr>
              <a:defRPr sz="1680"/>
            </a:lvl1pPr>
            <a:lvl3pPr>
              <a:spcBef>
                <a:spcPts val="450"/>
              </a:spcBef>
              <a:defRPr sz="1320"/>
            </a:lvl3pPr>
          </a:lstStyle>
          <a:p>
            <a:pPr lvl="0"/>
            <a:r>
              <a:rPr lang="en-US"/>
              <a:t>XX%</a:t>
            </a:r>
          </a:p>
        </p:txBody>
      </p:sp>
      <p:sp>
        <p:nvSpPr>
          <p:cNvPr id="39" name="Text Placeholder 4">
            <a:extLst>
              <a:ext uri="{FF2B5EF4-FFF2-40B4-BE49-F238E27FC236}">
                <a16:creationId xmlns:a16="http://schemas.microsoft.com/office/drawing/2014/main" id="{BFEEA72C-064B-174F-B108-27813CD5B0D1}"/>
              </a:ext>
            </a:extLst>
          </p:cNvPr>
          <p:cNvSpPr>
            <a:spLocks noGrp="1"/>
          </p:cNvSpPr>
          <p:nvPr>
            <p:ph type="body" sz="quarter" idx="34" hasCustomPrompt="1"/>
          </p:nvPr>
        </p:nvSpPr>
        <p:spPr>
          <a:xfrm>
            <a:off x="6887414" y="5494742"/>
            <a:ext cx="2967567" cy="431045"/>
          </a:xfrm>
        </p:spPr>
        <p:txBody>
          <a:bodyPr anchor="b"/>
          <a:lstStyle>
            <a:lvl1pPr>
              <a:defRPr sz="1100"/>
            </a:lvl1pPr>
            <a:lvl3pPr>
              <a:spcBef>
                <a:spcPts val="0"/>
              </a:spcBef>
              <a:defRPr sz="1320"/>
            </a:lvl3pPr>
          </a:lstStyle>
          <a:p>
            <a:pPr lvl="0"/>
            <a:r>
              <a:rPr lang="en-US"/>
              <a:t>CATEGORY </a:t>
            </a:r>
          </a:p>
        </p:txBody>
      </p:sp>
      <p:sp>
        <p:nvSpPr>
          <p:cNvPr id="40" name="Text Placeholder 4">
            <a:extLst>
              <a:ext uri="{FF2B5EF4-FFF2-40B4-BE49-F238E27FC236}">
                <a16:creationId xmlns:a16="http://schemas.microsoft.com/office/drawing/2014/main" id="{5AEFE59F-3A70-4B4E-8F16-79BE63958455}"/>
              </a:ext>
            </a:extLst>
          </p:cNvPr>
          <p:cNvSpPr>
            <a:spLocks noGrp="1"/>
          </p:cNvSpPr>
          <p:nvPr>
            <p:ph type="body" sz="quarter" idx="35" hasCustomPrompt="1"/>
          </p:nvPr>
        </p:nvSpPr>
        <p:spPr>
          <a:xfrm>
            <a:off x="10193977" y="5692443"/>
            <a:ext cx="921328" cy="431045"/>
          </a:xfrm>
        </p:spPr>
        <p:txBody>
          <a:bodyPr anchor="b" anchorCtr="0"/>
          <a:lstStyle>
            <a:lvl1pPr>
              <a:defRPr sz="1680"/>
            </a:lvl1pPr>
            <a:lvl3pPr>
              <a:spcBef>
                <a:spcPts val="450"/>
              </a:spcBef>
              <a:defRPr sz="1320"/>
            </a:lvl3pPr>
          </a:lstStyle>
          <a:p>
            <a:pPr lvl="0"/>
            <a:r>
              <a:rPr lang="en-US"/>
              <a:t>XX%</a:t>
            </a:r>
          </a:p>
        </p:txBody>
      </p:sp>
      <p:sp>
        <p:nvSpPr>
          <p:cNvPr id="41" name="Title 1">
            <a:extLst>
              <a:ext uri="{FF2B5EF4-FFF2-40B4-BE49-F238E27FC236}">
                <a16:creationId xmlns:a16="http://schemas.microsoft.com/office/drawing/2014/main" id="{4F4460C3-D188-B249-96B0-78D08CA78662}"/>
              </a:ext>
            </a:extLst>
          </p:cNvPr>
          <p:cNvSpPr txBox="1">
            <a:spLocks/>
          </p:cNvSpPr>
          <p:nvPr userDrawn="1"/>
        </p:nvSpPr>
        <p:spPr>
          <a:xfrm>
            <a:off x="6887414" y="1165557"/>
            <a:ext cx="3194737" cy="746370"/>
          </a:xfrm>
          <a:prstGeom prst="rect">
            <a:avLst/>
          </a:prstGeom>
        </p:spPr>
        <p:txBody>
          <a:bodyPr vert="horz" lIns="91440" tIns="45720" rIns="91440" bIns="45720" rtlCol="0" anchor="ctr">
            <a:noAutofit/>
          </a:bodyPr>
          <a:lstStyle>
            <a:lvl1pPr algn="l" defTabSz="914406" rtl="0" eaLnBrk="1" latinLnBrk="0" hangingPunct="1">
              <a:lnSpc>
                <a:spcPct val="90000"/>
              </a:lnSpc>
              <a:spcBef>
                <a:spcPct val="0"/>
              </a:spcBef>
              <a:buNone/>
              <a:defRPr sz="2100" b="1" kern="1200">
                <a:solidFill>
                  <a:schemeClr val="tx1"/>
                </a:solidFill>
                <a:latin typeface="+mj-lt"/>
                <a:ea typeface="+mj-ea"/>
                <a:cs typeface="+mj-cs"/>
              </a:defRPr>
            </a:lvl1pPr>
          </a:lstStyle>
          <a:p>
            <a:endParaRPr lang="en-US"/>
          </a:p>
        </p:txBody>
      </p:sp>
      <p:sp>
        <p:nvSpPr>
          <p:cNvPr id="4" name="Text Placeholder 3">
            <a:extLst>
              <a:ext uri="{FF2B5EF4-FFF2-40B4-BE49-F238E27FC236}">
                <a16:creationId xmlns:a16="http://schemas.microsoft.com/office/drawing/2014/main" id="{09BD995C-60D2-8A40-B84B-1E3E1C953E38}"/>
              </a:ext>
            </a:extLst>
          </p:cNvPr>
          <p:cNvSpPr>
            <a:spLocks noGrp="1"/>
          </p:cNvSpPr>
          <p:nvPr>
            <p:ph type="body" sz="quarter" idx="36"/>
          </p:nvPr>
        </p:nvSpPr>
        <p:spPr>
          <a:xfrm>
            <a:off x="6874000" y="1323219"/>
            <a:ext cx="4204421" cy="431045"/>
          </a:xfrm>
        </p:spPr>
        <p:txBody>
          <a:bodyPr/>
          <a:lstStyle/>
          <a:p>
            <a:pPr lvl="0"/>
            <a:r>
              <a:rPr lang="en-US"/>
              <a:t>Click to edit Master text</a:t>
            </a:r>
          </a:p>
        </p:txBody>
      </p:sp>
      <p:sp>
        <p:nvSpPr>
          <p:cNvPr id="42" name="Text Placeholder 3">
            <a:extLst>
              <a:ext uri="{FF2B5EF4-FFF2-40B4-BE49-F238E27FC236}">
                <a16:creationId xmlns:a16="http://schemas.microsoft.com/office/drawing/2014/main" id="{5434D41D-4F66-5844-AEB3-AD172CF1BEDC}"/>
              </a:ext>
            </a:extLst>
          </p:cNvPr>
          <p:cNvSpPr>
            <a:spLocks noGrp="1"/>
          </p:cNvSpPr>
          <p:nvPr>
            <p:ph type="body" sz="quarter" idx="37"/>
          </p:nvPr>
        </p:nvSpPr>
        <p:spPr>
          <a:xfrm>
            <a:off x="1506353" y="1323219"/>
            <a:ext cx="4204421" cy="431045"/>
          </a:xfrm>
        </p:spPr>
        <p:txBody>
          <a:bodyPr/>
          <a:lstStyle/>
          <a:p>
            <a:pPr lvl="0"/>
            <a:r>
              <a:rPr lang="en-US"/>
              <a:t>Click to edit Master text</a:t>
            </a:r>
          </a:p>
        </p:txBody>
      </p:sp>
    </p:spTree>
    <p:extLst>
      <p:ext uri="{BB962C8B-B14F-4D97-AF65-F5344CB8AC3E}">
        <p14:creationId xmlns:p14="http://schemas.microsoft.com/office/powerpoint/2010/main" val="3205216808"/>
      </p:ext>
    </p:extLst>
  </p:cSld>
  <p:clrMapOvr>
    <a:masterClrMapping/>
  </p:clrMapOvr>
  <p:extLst>
    <p:ext uri="{DCECCB84-F9BA-43D5-87BE-67443E8EF086}">
      <p15:sldGuideLst xmlns:p15="http://schemas.microsoft.com/office/powerpoint/2012/main">
        <p15:guide id="1" orient="horz" pos="2808">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ground-Image-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F5AEAB-B662-B549-84D4-40B1BF8128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Tree>
    <p:extLst>
      <p:ext uri="{BB962C8B-B14F-4D97-AF65-F5344CB8AC3E}">
        <p14:creationId xmlns:p14="http://schemas.microsoft.com/office/powerpoint/2010/main" val="754495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TitleLeft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5" name="Title 1">
            <a:extLst>
              <a:ext uri="{FF2B5EF4-FFF2-40B4-BE49-F238E27FC236}">
                <a16:creationId xmlns:a16="http://schemas.microsoft.com/office/drawing/2014/main" id="{81B283DA-DA63-2646-AFD1-610714BE01C9}"/>
              </a:ext>
            </a:extLst>
          </p:cNvPr>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rgbClr val="FFFFFF"/>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229DEB7C-E644-0341-A531-3305D09896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816B0A67-625D-7144-B7CF-221BD46AAD97}"/>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48E11E17-2F14-2C45-917D-DC64DE8F2CF4}"/>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bg2"/>
                </a:solidFill>
              </a:defRPr>
            </a:lvl1pPr>
          </a:lstStyle>
          <a:p>
            <a:pPr lvl="0"/>
            <a:r>
              <a:rPr lang="en-US"/>
              <a:t>CLICK TO EDIT</a:t>
            </a:r>
          </a:p>
        </p:txBody>
      </p:sp>
    </p:spTree>
    <p:extLst>
      <p:ext uri="{BB962C8B-B14F-4D97-AF65-F5344CB8AC3E}">
        <p14:creationId xmlns:p14="http://schemas.microsoft.com/office/powerpoint/2010/main" val="3038833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TitleLeftSk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rgbClr val="D0E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p>
        </p:txBody>
      </p:sp>
      <p:sp>
        <p:nvSpPr>
          <p:cNvPr id="5" name="Title 1">
            <a:extLst>
              <a:ext uri="{FF2B5EF4-FFF2-40B4-BE49-F238E27FC236}">
                <a16:creationId xmlns:a16="http://schemas.microsoft.com/office/drawing/2014/main" id="{81B283DA-DA63-2646-AFD1-610714BE01C9}"/>
              </a:ext>
            </a:extLst>
          </p:cNvPr>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tx1"/>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229DEB7C-E644-0341-A531-3305D09896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DA89EC10-9826-0146-953A-2C94ABC31B19}"/>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C16F7216-CDCD-FB4C-B32E-172580D3C156}"/>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995257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TitleLeftFore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 name="Title 1"/>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accent2"/>
                </a:solidFill>
                <a:latin typeface="Arial" panose="020B0604020202020204" pitchFamily="34" charset="0"/>
                <a:cs typeface="Arial" panose="020B0604020202020204" pitchFamily="34" charset="0"/>
              </a:defRPr>
            </a:lvl1pPr>
          </a:lstStyle>
          <a:p>
            <a:r>
              <a:rPr lang="en-US"/>
              <a:t>Place information here</a:t>
            </a:r>
          </a:p>
        </p:txBody>
      </p:sp>
      <p:pic>
        <p:nvPicPr>
          <p:cNvPr id="7" name="Picture 6">
            <a:extLst>
              <a:ext uri="{FF2B5EF4-FFF2-40B4-BE49-F238E27FC236}">
                <a16:creationId xmlns:a16="http://schemas.microsoft.com/office/drawing/2014/main" id="{1DB36521-CA55-794D-BF68-B6CD4C89F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6CE7E8AA-D449-AB4A-AB90-5E33A94752B7}"/>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8F8CD3B8-2573-A343-B7DF-040255649741}"/>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accent4"/>
                </a:solidFill>
              </a:defRPr>
            </a:lvl1pPr>
          </a:lstStyle>
          <a:p>
            <a:pPr lvl="0"/>
            <a:r>
              <a:rPr lang="en-US"/>
              <a:t>CLICK TO EDIT</a:t>
            </a:r>
          </a:p>
        </p:txBody>
      </p:sp>
    </p:spTree>
    <p:extLst>
      <p:ext uri="{BB962C8B-B14F-4D97-AF65-F5344CB8AC3E}">
        <p14:creationId xmlns:p14="http://schemas.microsoft.com/office/powerpoint/2010/main" val="2497267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ent-TitleLeftLim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b="1"/>
          </a:p>
        </p:txBody>
      </p:sp>
      <p:sp>
        <p:nvSpPr>
          <p:cNvPr id="2" name="Title 1"/>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bg1"/>
                </a:solidFill>
                <a:latin typeface="Arial" panose="020B0604020202020204" pitchFamily="34" charset="0"/>
                <a:cs typeface="Arial" panose="020B0604020202020204" pitchFamily="34" charset="0"/>
              </a:defRPr>
            </a:lvl1pPr>
          </a:lstStyle>
          <a:p>
            <a:r>
              <a:rPr lang="en-US"/>
              <a:t>Place information here</a:t>
            </a:r>
          </a:p>
        </p:txBody>
      </p:sp>
      <p:pic>
        <p:nvPicPr>
          <p:cNvPr id="7" name="Picture 6">
            <a:extLst>
              <a:ext uri="{FF2B5EF4-FFF2-40B4-BE49-F238E27FC236}">
                <a16:creationId xmlns:a16="http://schemas.microsoft.com/office/drawing/2014/main" id="{1DB36521-CA55-794D-BF68-B6CD4C89FD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11" name="Text Placeholder 5">
            <a:extLst>
              <a:ext uri="{FF2B5EF4-FFF2-40B4-BE49-F238E27FC236}">
                <a16:creationId xmlns:a16="http://schemas.microsoft.com/office/drawing/2014/main" id="{EFBAA995-EE9D-BF4B-967B-3727ACD00C60}"/>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3DFDE381-B655-DA4A-A003-AD66B4A14E50}"/>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accent2"/>
                </a:solidFill>
              </a:defRPr>
            </a:lvl1pPr>
          </a:lstStyle>
          <a:p>
            <a:pPr lvl="0"/>
            <a:r>
              <a:rPr lang="en-US"/>
              <a:t>CLICK TO EDIT</a:t>
            </a:r>
          </a:p>
        </p:txBody>
      </p:sp>
    </p:spTree>
    <p:extLst>
      <p:ext uri="{BB962C8B-B14F-4D97-AF65-F5344CB8AC3E}">
        <p14:creationId xmlns:p14="http://schemas.microsoft.com/office/powerpoint/2010/main" val="3793936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TitleLeftTVA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52959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tx1"/>
              </a:solidFill>
            </a:endParaRPr>
          </a:p>
        </p:txBody>
      </p:sp>
      <p:sp>
        <p:nvSpPr>
          <p:cNvPr id="5" name="Title 1">
            <a:extLst>
              <a:ext uri="{FF2B5EF4-FFF2-40B4-BE49-F238E27FC236}">
                <a16:creationId xmlns:a16="http://schemas.microsoft.com/office/drawing/2014/main" id="{5B82018D-0C19-FC44-AA99-1BF8B5185A6F}"/>
              </a:ext>
            </a:extLst>
          </p:cNvPr>
          <p:cNvSpPr>
            <a:spLocks noGrp="1"/>
          </p:cNvSpPr>
          <p:nvPr>
            <p:ph type="title" hasCustomPrompt="1"/>
          </p:nvPr>
        </p:nvSpPr>
        <p:spPr>
          <a:xfrm>
            <a:off x="594517" y="1"/>
            <a:ext cx="4038443" cy="6857999"/>
          </a:xfrm>
          <a:prstGeom prst="rect">
            <a:avLst/>
          </a:prstGeom>
        </p:spPr>
        <p:txBody>
          <a:bodyPr vert="horz" anchor="ctr">
            <a:normAutofit/>
          </a:bodyPr>
          <a:lstStyle>
            <a:lvl1pPr algn="l">
              <a:lnSpc>
                <a:spcPct val="100000"/>
              </a:lnSpc>
              <a:defRPr sz="3600" b="1" i="0">
                <a:solidFill>
                  <a:schemeClr val="bg2"/>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508CB65C-2FC9-754A-932D-BFBDCC2CA3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
        <p:nvSpPr>
          <p:cNvPr id="7" name="Text Placeholder 5">
            <a:extLst>
              <a:ext uri="{FF2B5EF4-FFF2-40B4-BE49-F238E27FC236}">
                <a16:creationId xmlns:a16="http://schemas.microsoft.com/office/drawing/2014/main" id="{AB96B1EF-86DA-CA4D-A18E-4FAC3CDB7899}"/>
              </a:ext>
            </a:extLst>
          </p:cNvPr>
          <p:cNvSpPr>
            <a:spLocks noGrp="1"/>
          </p:cNvSpPr>
          <p:nvPr>
            <p:ph type="body" sz="quarter" idx="11"/>
          </p:nvPr>
        </p:nvSpPr>
        <p:spPr>
          <a:xfrm>
            <a:off x="6627924" y="2520743"/>
            <a:ext cx="4573475"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lnSpc>
                <a:spcPct val="130000"/>
              </a:lnSpc>
              <a:spcAft>
                <a:spcPts val="800"/>
              </a:spcAft>
              <a:buFont typeface="Arial"/>
              <a:buNone/>
              <a:defRPr sz="1600" b="0" i="0" baseline="0">
                <a:solidFill>
                  <a:schemeClr val="tx1"/>
                </a:solidFill>
                <a:latin typeface="+mn-lt"/>
                <a:cs typeface="DM Sans" pitchFamily="2" charset="77"/>
              </a:defRPr>
            </a:lvl2pPr>
            <a:lvl3pPr marL="0" indent="0">
              <a:lnSpc>
                <a:spcPct val="130000"/>
              </a:lnSpc>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A3375C91-7600-2043-B25A-2A95CB4FF3DA}"/>
              </a:ext>
            </a:extLst>
          </p:cNvPr>
          <p:cNvSpPr>
            <a:spLocks noGrp="1"/>
          </p:cNvSpPr>
          <p:nvPr>
            <p:ph type="body" sz="quarter" idx="13" hasCustomPrompt="1"/>
          </p:nvPr>
        </p:nvSpPr>
        <p:spPr>
          <a:xfrm>
            <a:off x="670562" y="2353526"/>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Tree>
    <p:extLst>
      <p:ext uri="{BB962C8B-B14F-4D97-AF65-F5344CB8AC3E}">
        <p14:creationId xmlns:p14="http://schemas.microsoft.com/office/powerpoint/2010/main" val="4325756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1"/>
            <a:ext cx="8293608" cy="6583997"/>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394795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HalfImage-ImageRight">
    <p:bg>
      <p:bgPr>
        <a:solidFill>
          <a:srgbClr val="FFFFFF"/>
        </a:solidFill>
        <a:effectLst/>
      </p:bgPr>
    </p:bg>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5ADBC2-F97E-7D42-86DA-285C76C80112}"/>
              </a:ext>
            </a:extLst>
          </p:cNvPr>
          <p:cNvSpPr>
            <a:spLocks noGrp="1"/>
          </p:cNvSpPr>
          <p:nvPr>
            <p:ph type="body" sz="quarter" idx="11"/>
          </p:nvPr>
        </p:nvSpPr>
        <p:spPr>
          <a:xfrm>
            <a:off x="764117" y="3160049"/>
            <a:ext cx="3596640" cy="2846916"/>
          </a:xfrm>
          <a:prstGeom prst="rect">
            <a:avLst/>
          </a:prstGeom>
        </p:spPr>
        <p:txBody>
          <a:bodyPr vert="horz"/>
          <a:lstStyle>
            <a:lvl1pPr marL="0" indent="0">
              <a:spcAft>
                <a:spcPts val="800"/>
              </a:spcAft>
              <a:buFont typeface="Arial"/>
              <a:buNone/>
              <a:defRPr sz="2133" b="1" i="0" baseline="0">
                <a:solidFill>
                  <a:schemeClr val="tx1"/>
                </a:solidFill>
                <a:latin typeface="+mn-lt"/>
                <a:cs typeface="DM Sans" pitchFamily="2" charset="77"/>
              </a:defRPr>
            </a:lvl1pPr>
            <a:lvl2pPr marL="0" indent="0">
              <a:spcAft>
                <a:spcPts val="800"/>
              </a:spcAft>
              <a:buFont typeface="Arial"/>
              <a:buNone/>
              <a:defRPr sz="1600" b="0" i="0" baseline="0">
                <a:solidFill>
                  <a:schemeClr val="tx1"/>
                </a:solidFill>
                <a:latin typeface="+mn-lt"/>
                <a:cs typeface="DM Sans" pitchFamily="2" charset="77"/>
              </a:defRPr>
            </a:lvl2pPr>
            <a:lvl3pPr marL="0" indent="0">
              <a:spcAft>
                <a:spcPts val="800"/>
              </a:spcAft>
              <a:buFont typeface="Arial"/>
              <a:buNone/>
              <a:defRPr sz="1400" b="0" i="0" baseline="0">
                <a:solidFill>
                  <a:schemeClr val="tx2"/>
                </a:solidFill>
                <a:latin typeface="+mn-lt"/>
                <a:cs typeface="DM Sans" pitchFamily="2" charset="77"/>
              </a:defRPr>
            </a:lvl3pPr>
            <a:lvl4pPr marL="1828754" indent="0">
              <a:spcAft>
                <a:spcPts val="800"/>
              </a:spcAft>
              <a:buFont typeface="Arial"/>
              <a:buNone/>
              <a:defRPr sz="1867" b="0" i="0" baseline="0">
                <a:solidFill>
                  <a:schemeClr val="bg1">
                    <a:lumMod val="25000"/>
                  </a:schemeClr>
                </a:solidFill>
                <a:latin typeface="DM Sans" pitchFamily="2" charset="77"/>
                <a:cs typeface="DM Sans" pitchFamily="2" charset="77"/>
              </a:defRPr>
            </a:lvl4pPr>
            <a:lvl5pPr marL="2438339" indent="0">
              <a:spcAft>
                <a:spcPts val="800"/>
              </a:spcAft>
              <a:buFont typeface="Arial"/>
              <a:buNone/>
              <a:defRPr sz="1867" b="0" i="0" baseline="0">
                <a:solidFill>
                  <a:schemeClr val="bg1">
                    <a:lumMod val="25000"/>
                  </a:schemeClr>
                </a:solidFill>
                <a:latin typeface="DM Sans" pitchFamily="2" charset="77"/>
                <a:cs typeface="DM Sans" pitchFamily="2" charset="77"/>
              </a:defRPr>
            </a:lvl5pPr>
          </a:lstStyle>
          <a:p>
            <a:pPr lvl="0"/>
            <a:r>
              <a:rPr lang="en-US"/>
              <a:t>Click to edit Master text styles</a:t>
            </a:r>
          </a:p>
          <a:p>
            <a:pPr lvl="1"/>
            <a:r>
              <a:rPr lang="en-US"/>
              <a:t>Second level</a:t>
            </a:r>
          </a:p>
          <a:p>
            <a:pPr lvl="2"/>
            <a:r>
              <a:rPr lang="en-US"/>
              <a:t>Third level</a:t>
            </a:r>
          </a:p>
        </p:txBody>
      </p:sp>
      <p:sp>
        <p:nvSpPr>
          <p:cNvPr id="11" name="Text Placeholder 3">
            <a:extLst>
              <a:ext uri="{FF2B5EF4-FFF2-40B4-BE49-F238E27FC236}">
                <a16:creationId xmlns:a16="http://schemas.microsoft.com/office/drawing/2014/main" id="{23F7EE36-B45B-944F-B6EB-9F6159B209EF}"/>
              </a:ext>
            </a:extLst>
          </p:cNvPr>
          <p:cNvSpPr>
            <a:spLocks noGrp="1"/>
          </p:cNvSpPr>
          <p:nvPr>
            <p:ph type="body" sz="quarter" idx="12" hasCustomPrompt="1"/>
          </p:nvPr>
        </p:nvSpPr>
        <p:spPr>
          <a:xfrm>
            <a:off x="764117" y="1023522"/>
            <a:ext cx="3330363" cy="334433"/>
          </a:xfrm>
          <a:prstGeom prst="rect">
            <a:avLst/>
          </a:prstGeom>
        </p:spPr>
        <p:txBody>
          <a:bodyPr/>
          <a:lstStyle>
            <a:lvl1pPr marL="0" indent="0">
              <a:buNone/>
              <a:defRPr sz="1300" spc="267" baseline="0">
                <a:solidFill>
                  <a:schemeClr val="tx2"/>
                </a:solidFill>
              </a:defRPr>
            </a:lvl1pPr>
          </a:lstStyle>
          <a:p>
            <a:pPr lvl="0"/>
            <a:r>
              <a:rPr lang="en-US"/>
              <a:t>CLICK TO EDIT</a:t>
            </a:r>
          </a:p>
        </p:txBody>
      </p:sp>
      <p:sp>
        <p:nvSpPr>
          <p:cNvPr id="3" name="Title 2">
            <a:extLst>
              <a:ext uri="{FF2B5EF4-FFF2-40B4-BE49-F238E27FC236}">
                <a16:creationId xmlns:a16="http://schemas.microsoft.com/office/drawing/2014/main" id="{BE41DF3B-D5CA-0F47-85EC-C8B1AD79E47D}"/>
              </a:ext>
            </a:extLst>
          </p:cNvPr>
          <p:cNvSpPr>
            <a:spLocks noGrp="1"/>
          </p:cNvSpPr>
          <p:nvPr>
            <p:ph type="title"/>
          </p:nvPr>
        </p:nvSpPr>
        <p:spPr>
          <a:xfrm>
            <a:off x="737223" y="1357955"/>
            <a:ext cx="4937436" cy="1325563"/>
          </a:xfrm>
        </p:spPr>
        <p:txBody>
          <a:bodyPr/>
          <a:lstStyle/>
          <a:p>
            <a:r>
              <a:rPr lang="en-US"/>
              <a:t>Click to edit Master title style</a:t>
            </a:r>
          </a:p>
        </p:txBody>
      </p:sp>
      <p:sp>
        <p:nvSpPr>
          <p:cNvPr id="6" name="Picture Placeholder 3">
            <a:extLst>
              <a:ext uri="{FF2B5EF4-FFF2-40B4-BE49-F238E27FC236}">
                <a16:creationId xmlns:a16="http://schemas.microsoft.com/office/drawing/2014/main" id="{6CAF3B0B-5233-EC41-9CC5-BBFA594A4BCA}"/>
              </a:ext>
            </a:extLst>
          </p:cNvPr>
          <p:cNvSpPr>
            <a:spLocks noGrp="1"/>
          </p:cNvSpPr>
          <p:nvPr>
            <p:ph type="pic" sz="quarter" idx="13" hasCustomPrompt="1"/>
          </p:nvPr>
        </p:nvSpPr>
        <p:spPr>
          <a:xfrm>
            <a:off x="5971843" y="0"/>
            <a:ext cx="6261652" cy="6858000"/>
          </a:xfrm>
          <a:prstGeom prst="rect">
            <a:avLst/>
          </a:prstGeom>
          <a:pattFill prst="wdUpDiag">
            <a:fgClr>
              <a:schemeClr val="accent5">
                <a:lumMod val="90000"/>
              </a:schemeClr>
            </a:fgClr>
            <a:bgClr>
              <a:schemeClr val="accent5"/>
            </a:bgClr>
          </a:pattFill>
        </p:spPr>
        <p:txBody>
          <a:bodyPr anchor="ctr" anchorCtr="0"/>
          <a:lstStyle>
            <a:lvl1pPr marL="0" indent="0" algn="ctr">
              <a:buNone/>
              <a:defRPr sz="2400">
                <a:solidFill>
                  <a:schemeClr val="accent3"/>
                </a:solidFill>
              </a:defRPr>
            </a:lvl1pPr>
          </a:lstStyle>
          <a:p>
            <a:r>
              <a:rPr lang="en-US"/>
              <a:t>click icon to add picture</a:t>
            </a:r>
          </a:p>
        </p:txBody>
      </p:sp>
    </p:spTree>
    <p:extLst>
      <p:ext uri="{BB962C8B-B14F-4D97-AF65-F5344CB8AC3E}">
        <p14:creationId xmlns:p14="http://schemas.microsoft.com/office/powerpoint/2010/main" val="23958619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01394" y="0"/>
            <a:ext cx="8290606" cy="658399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913109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01393" y="0"/>
            <a:ext cx="8290607" cy="6583996"/>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Tree>
    <p:extLst>
      <p:ext uri="{BB962C8B-B14F-4D97-AF65-F5344CB8AC3E}">
        <p14:creationId xmlns:p14="http://schemas.microsoft.com/office/powerpoint/2010/main" val="20324882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0"/>
            <a:ext cx="8293608" cy="658399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0" y="3952568"/>
            <a:ext cx="731520" cy="226142"/>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18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1" y="-1"/>
            <a:ext cx="8293609" cy="658634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0" y="3952568"/>
            <a:ext cx="731520" cy="226142"/>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1210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7FD5C6-8280-8B4E-8514-2A9D59B695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98392" y="0"/>
            <a:ext cx="8293608" cy="6583999"/>
          </a:xfrm>
          <a:prstGeom prst="rect">
            <a:avLst/>
          </a:prstGeom>
        </p:spPr>
      </p:pic>
      <p:sp>
        <p:nvSpPr>
          <p:cNvPr id="2" name="Title 1"/>
          <p:cNvSpPr>
            <a:spLocks noGrp="1"/>
          </p:cNvSpPr>
          <p:nvPr>
            <p:ph type="ctrTitle"/>
          </p:nvPr>
        </p:nvSpPr>
        <p:spPr>
          <a:xfrm>
            <a:off x="398782" y="802643"/>
            <a:ext cx="2963850" cy="2166697"/>
          </a:xfrm>
        </p:spPr>
        <p:txBody>
          <a:bodyPr anchor="t">
            <a:normAutofit/>
          </a:bodyPr>
          <a:lstStyle>
            <a:lvl1pPr algn="l">
              <a:defRPr sz="3200" b="1">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398782" y="3347111"/>
            <a:ext cx="2963851" cy="1655762"/>
          </a:xfrm>
        </p:spPr>
        <p:txBody>
          <a:bodyPr>
            <a:normAutofit/>
          </a:bodyPr>
          <a:lstStyle>
            <a:lvl1pPr marL="0" indent="0" algn="l">
              <a:buNone/>
              <a:defRPr sz="2000"/>
            </a:lvl1pPr>
            <a:lvl2pPr marL="457203" indent="0" algn="ctr">
              <a:buNone/>
              <a:defRPr sz="2000"/>
            </a:lvl2pPr>
            <a:lvl3pPr marL="914406" indent="0" algn="ctr">
              <a:buNone/>
              <a:defRPr sz="1800"/>
            </a:lvl3pPr>
            <a:lvl4pPr marL="1371609" indent="0" algn="ctr">
              <a:buNone/>
              <a:defRPr sz="1600"/>
            </a:lvl4pPr>
            <a:lvl5pPr marL="1828812" indent="0" algn="ctr">
              <a:buNone/>
              <a:defRPr sz="1600"/>
            </a:lvl5pPr>
            <a:lvl6pPr marL="2286014" indent="0" algn="ctr">
              <a:buNone/>
              <a:defRPr sz="1600"/>
            </a:lvl6pPr>
            <a:lvl7pPr marL="2743217" indent="0" algn="ctr">
              <a:buNone/>
              <a:defRPr sz="1600"/>
            </a:lvl7pPr>
            <a:lvl8pPr marL="3200421" indent="0" algn="ctr">
              <a:buNone/>
              <a:defRPr sz="1600"/>
            </a:lvl8pPr>
            <a:lvl9pPr marL="3657624" indent="0" algn="ctr">
              <a:buNone/>
              <a:defRPr sz="1600"/>
            </a:lvl9pPr>
          </a:lstStyle>
          <a:p>
            <a:r>
              <a:rPr lang="en-US"/>
              <a:t>Name  |  Date </a:t>
            </a:r>
          </a:p>
        </p:txBody>
      </p:sp>
      <p:pic>
        <p:nvPicPr>
          <p:cNvPr id="9" name="Picture 8">
            <a:extLst>
              <a:ext uri="{FF2B5EF4-FFF2-40B4-BE49-F238E27FC236}">
                <a16:creationId xmlns:a16="http://schemas.microsoft.com/office/drawing/2014/main" id="{BF4DCD5A-6162-E647-85C3-C0E6EABF95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27225" y="135667"/>
            <a:ext cx="2466829" cy="591919"/>
          </a:xfrm>
          <a:prstGeom prst="rect">
            <a:avLst/>
          </a:prstGeom>
        </p:spPr>
      </p:pic>
      <p:cxnSp>
        <p:nvCxnSpPr>
          <p:cNvPr id="11" name="Straight Connector 10">
            <a:extLst>
              <a:ext uri="{FF2B5EF4-FFF2-40B4-BE49-F238E27FC236}">
                <a16:creationId xmlns:a16="http://schemas.microsoft.com/office/drawing/2014/main" id="{A14B2DA2-735B-5346-8519-BFE5D498B215}"/>
              </a:ext>
            </a:extLst>
          </p:cNvPr>
          <p:cNvCxnSpPr>
            <a:cxnSpLocks/>
          </p:cNvCxnSpPr>
          <p:nvPr userDrawn="1"/>
        </p:nvCxnSpPr>
        <p:spPr>
          <a:xfrm>
            <a:off x="398782" y="3194348"/>
            <a:ext cx="292608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731409F7-8453-0949-A96A-CADFE82F4B4C}"/>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14" name="TextBox 13">
            <a:extLst>
              <a:ext uri="{FF2B5EF4-FFF2-40B4-BE49-F238E27FC236}">
                <a16:creationId xmlns:a16="http://schemas.microsoft.com/office/drawing/2014/main" id="{DC13AB40-AE72-0644-9898-320183226063}"/>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4" name="Rectangle 3">
            <a:extLst>
              <a:ext uri="{FF2B5EF4-FFF2-40B4-BE49-F238E27FC236}">
                <a16:creationId xmlns:a16="http://schemas.microsoft.com/office/drawing/2014/main" id="{DEE0A88E-ABD8-654F-BC56-EAE1245801F9}"/>
              </a:ext>
            </a:extLst>
          </p:cNvPr>
          <p:cNvSpPr/>
          <p:nvPr userDrawn="1"/>
        </p:nvSpPr>
        <p:spPr>
          <a:xfrm>
            <a:off x="8750710" y="3952568"/>
            <a:ext cx="731520" cy="226142"/>
          </a:xfrm>
          <a:prstGeom prst="rect">
            <a:avLst/>
          </a:prstGeom>
          <a:solidFill>
            <a:srgbClr val="CCD1D5"/>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1986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D9E3E4-6B34-5E44-BB48-71178E275D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2002" cy="6858003"/>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sp>
        <p:nvSpPr>
          <p:cNvPr id="11" name="Oval 10">
            <a:extLst>
              <a:ext uri="{FF2B5EF4-FFF2-40B4-BE49-F238E27FC236}">
                <a16:creationId xmlns:a16="http://schemas.microsoft.com/office/drawing/2014/main" id="{DF681FC6-5DFD-CA4B-B153-20D0E377763C}"/>
              </a:ext>
            </a:extLst>
          </p:cNvPr>
          <p:cNvSpPr/>
          <p:nvPr userDrawn="1"/>
        </p:nvSpPr>
        <p:spPr>
          <a:xfrm>
            <a:off x="8967020" y="4493342"/>
            <a:ext cx="353961" cy="349313"/>
          </a:xfrm>
          <a:prstGeom prst="ellipse">
            <a:avLst/>
          </a:prstGeom>
          <a:solidFill>
            <a:srgbClr val="2D2E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
        <p:nvSpPr>
          <p:cNvPr id="12" name="TextBox 11">
            <a:extLst>
              <a:ext uri="{FF2B5EF4-FFF2-40B4-BE49-F238E27FC236}">
                <a16:creationId xmlns:a16="http://schemas.microsoft.com/office/drawing/2014/main" id="{277FE4A7-6FC9-3C42-8240-29A0373AB6EC}"/>
              </a:ext>
            </a:extLst>
          </p:cNvPr>
          <p:cNvSpPr txBox="1"/>
          <p:nvPr userDrawn="1"/>
        </p:nvSpPr>
        <p:spPr>
          <a:xfrm>
            <a:off x="8939626" y="4562477"/>
            <a:ext cx="371523" cy="230832"/>
          </a:xfrm>
          <a:prstGeom prst="rect">
            <a:avLst/>
          </a:prstGeom>
          <a:noFill/>
        </p:spPr>
        <p:txBody>
          <a:bodyPr wrap="square" rtlCol="0">
            <a:spAutoFit/>
          </a:bodyPr>
          <a:lstStyle/>
          <a:p>
            <a:r>
              <a:rPr lang="en-US" sz="900">
                <a:solidFill>
                  <a:schemeClr val="bg1"/>
                </a:solidFill>
              </a:rPr>
              <a:t>68</a:t>
            </a:r>
            <a:r>
              <a:rPr lang="en-US" sz="900" baseline="30000">
                <a:solidFill>
                  <a:schemeClr val="bg1"/>
                </a:solidFill>
              </a:rPr>
              <a:t>º</a:t>
            </a:r>
          </a:p>
        </p:txBody>
      </p:sp>
    </p:spTree>
    <p:extLst>
      <p:ext uri="{BB962C8B-B14F-4D97-AF65-F5344CB8AC3E}">
        <p14:creationId xmlns:p14="http://schemas.microsoft.com/office/powerpoint/2010/main" val="11818619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583999"/>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24778909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823465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3898429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D4E22F-33D8-A44A-A3D4-1AE08695D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2" name="Title 1"/>
          <p:cNvSpPr>
            <a:spLocks noGrp="1"/>
          </p:cNvSpPr>
          <p:nvPr>
            <p:ph type="title" hasCustomPrompt="1"/>
          </p:nvPr>
        </p:nvSpPr>
        <p:spPr>
          <a:xfrm>
            <a:off x="831850" y="1709740"/>
            <a:ext cx="3169879" cy="2852737"/>
          </a:xfrm>
          <a:solidFill>
            <a:schemeClr val="bg1"/>
          </a:solidFill>
        </p:spPr>
        <p:txBody>
          <a:bodyPr anchor="ctr">
            <a:normAutofit/>
          </a:bodyPr>
          <a:lstStyle>
            <a:lvl1pPr>
              <a:defRPr sz="3600" b="1">
                <a:solidFill>
                  <a:schemeClr val="tx1"/>
                </a:solidFill>
              </a:defRPr>
            </a:lvl1pPr>
          </a:lstStyle>
          <a:p>
            <a:r>
              <a:rPr lang="en-US"/>
              <a:t>Click to edit Transition slide</a:t>
            </a:r>
          </a:p>
        </p:txBody>
      </p:sp>
      <p:sp>
        <p:nvSpPr>
          <p:cNvPr id="8" name="Rectangle 7">
            <a:extLst>
              <a:ext uri="{FF2B5EF4-FFF2-40B4-BE49-F238E27FC236}">
                <a16:creationId xmlns:a16="http://schemas.microsoft.com/office/drawing/2014/main" id="{052376AE-1EE3-1A4E-9826-DE814B22069D}"/>
              </a:ext>
            </a:extLst>
          </p:cNvPr>
          <p:cNvSpPr/>
          <p:nvPr userDrawn="1"/>
        </p:nvSpPr>
        <p:spPr>
          <a:xfrm>
            <a:off x="0" y="6583999"/>
            <a:ext cx="12192000" cy="274001"/>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Helvetica" pitchFamily="2" charset="0"/>
            </a:endParaRPr>
          </a:p>
        </p:txBody>
      </p:sp>
      <p:sp>
        <p:nvSpPr>
          <p:cNvPr id="9" name="TextBox 8">
            <a:extLst>
              <a:ext uri="{FF2B5EF4-FFF2-40B4-BE49-F238E27FC236}">
                <a16:creationId xmlns:a16="http://schemas.microsoft.com/office/drawing/2014/main" id="{D88858BE-F5C8-EF46-99BC-329E9782AD5B}"/>
              </a:ext>
            </a:extLst>
          </p:cNvPr>
          <p:cNvSpPr txBox="1"/>
          <p:nvPr userDrawn="1"/>
        </p:nvSpPr>
        <p:spPr>
          <a:xfrm>
            <a:off x="257693" y="6567112"/>
            <a:ext cx="3598720" cy="307777"/>
          </a:xfrm>
          <a:prstGeom prst="rect">
            <a:avLst/>
          </a:prstGeom>
          <a:noFill/>
        </p:spPr>
        <p:txBody>
          <a:bodyPr wrap="square" rtlCol="0">
            <a:spAutoFit/>
          </a:bodyPr>
          <a:lstStyle/>
          <a:p>
            <a:r>
              <a:rPr lang="en-US" sz="1400">
                <a:solidFill>
                  <a:srgbClr val="FFFFFF"/>
                </a:solidFill>
                <a:latin typeface="Helvetica" pitchFamily="2" charset="0"/>
              </a:rPr>
              <a:t>EnergyRight.com</a:t>
            </a:r>
          </a:p>
        </p:txBody>
      </p:sp>
      <p:pic>
        <p:nvPicPr>
          <p:cNvPr id="14" name="Picture 13">
            <a:extLst>
              <a:ext uri="{FF2B5EF4-FFF2-40B4-BE49-F238E27FC236}">
                <a16:creationId xmlns:a16="http://schemas.microsoft.com/office/drawing/2014/main" id="{DB5DBC9C-5B6A-164A-A9D1-86AE02FD23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635" y="146003"/>
            <a:ext cx="1838865" cy="441238"/>
          </a:xfrm>
          <a:prstGeom prst="rect">
            <a:avLst/>
          </a:prstGeom>
        </p:spPr>
      </p:pic>
    </p:spTree>
    <p:extLst>
      <p:ext uri="{BB962C8B-B14F-4D97-AF65-F5344CB8AC3E}">
        <p14:creationId xmlns:p14="http://schemas.microsoft.com/office/powerpoint/2010/main" val="3450025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image" Target="../media/image1.jpe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54" Type="http://schemas.openxmlformats.org/officeDocument/2006/relationships/theme" Target="../theme/theme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theme" Target="../theme/theme3.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image" Target="../media/image36.jpeg"/><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41" Type="http://schemas.openxmlformats.org/officeDocument/2006/relationships/slideLayout" Target="../slideLayouts/slideLayout210.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theme" Target="../theme/theme5.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8" Type="http://schemas.openxmlformats.org/officeDocument/2006/relationships/slideLayout" Target="../slideLayouts/slideLayout177.xml"/><Relationship Id="rId51" Type="http://schemas.openxmlformats.org/officeDocument/2006/relationships/slideLayout" Target="../slideLayouts/slideLayout2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6.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theme" Target="../theme/theme8.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9.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412" y="80888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84412" y="2269378"/>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294CEC67-63DE-BD4E-B711-6B6D33A41DB9}"/>
              </a:ext>
            </a:extLst>
          </p:cNvPr>
          <p:cNvPicPr>
            <a:picLocks noChangeAspect="1"/>
          </p:cNvPicPr>
          <p:nvPr userDrawn="1"/>
        </p:nvPicPr>
        <p:blipFill>
          <a:blip r:embed="rId53"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Tree>
    <p:extLst>
      <p:ext uri="{BB962C8B-B14F-4D97-AF65-F5344CB8AC3E}">
        <p14:creationId xmlns:p14="http://schemas.microsoft.com/office/powerpoint/2010/main" val="31634656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3" r:id="rId39"/>
    <p:sldLayoutId id="2147483874" r:id="rId40"/>
    <p:sldLayoutId id="2147483875" r:id="rId41"/>
    <p:sldLayoutId id="2147483876" r:id="rId42"/>
    <p:sldLayoutId id="2147483877" r:id="rId43"/>
    <p:sldLayoutId id="2147483878" r:id="rId44"/>
    <p:sldLayoutId id="2147483879" r:id="rId45"/>
    <p:sldLayoutId id="2147483880" r:id="rId46"/>
    <p:sldLayoutId id="2147483881" r:id="rId47"/>
    <p:sldLayoutId id="2147483882" r:id="rId48"/>
    <p:sldLayoutId id="2147483883" r:id="rId49"/>
    <p:sldLayoutId id="2147483884" r:id="rId50"/>
    <p:sldLayoutId id="2147483885" r:id="rId51"/>
  </p:sldLayoutIdLst>
  <p:txStyles>
    <p:titleStyle>
      <a:lvl1pPr algn="l" defTabSz="914406"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406" rtl="0" eaLnBrk="1" latinLnBrk="0" hangingPunct="1">
        <a:lnSpc>
          <a:spcPct val="120000"/>
        </a:lnSpc>
        <a:spcBef>
          <a:spcPts val="1000"/>
        </a:spcBef>
        <a:spcAft>
          <a:spcPts val="0"/>
        </a:spcAft>
        <a:buFontTx/>
        <a:buNone/>
        <a:defRPr sz="2100" b="1" kern="1200">
          <a:solidFill>
            <a:schemeClr val="tx1"/>
          </a:solidFill>
          <a:latin typeface="+mn-lt"/>
          <a:ea typeface="+mn-ea"/>
          <a:cs typeface="+mn-cs"/>
        </a:defRPr>
      </a:lvl1pPr>
      <a:lvl2pPr marL="0" indent="0" algn="l" defTabSz="914406" rtl="0" eaLnBrk="1" latinLnBrk="0" hangingPunct="1">
        <a:lnSpc>
          <a:spcPct val="12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2pPr>
      <a:lvl3pPr marL="0" indent="0" algn="l" defTabSz="914406" rtl="0" eaLnBrk="1" latinLnBrk="0" hangingPunct="1">
        <a:lnSpc>
          <a:spcPct val="120000"/>
        </a:lnSpc>
        <a:spcBef>
          <a:spcPts val="501"/>
        </a:spcBef>
        <a:buFont typeface="Arial" panose="020B0604020202020204" pitchFamily="34" charset="0"/>
        <a:buNone/>
        <a:defRPr sz="1400" kern="1200">
          <a:solidFill>
            <a:schemeClr val="tx2"/>
          </a:solidFill>
          <a:latin typeface="+mn-lt"/>
          <a:ea typeface="+mn-ea"/>
          <a:cs typeface="+mn-cs"/>
        </a:defRPr>
      </a:lvl3pPr>
      <a:lvl4pPr marL="0" indent="0" algn="l" defTabSz="914406" rtl="0" eaLnBrk="1" latinLnBrk="0" hangingPunct="1">
        <a:lnSpc>
          <a:spcPct val="90000"/>
        </a:lnSpc>
        <a:spcBef>
          <a:spcPts val="0"/>
        </a:spcBef>
        <a:spcAft>
          <a:spcPts val="600"/>
        </a:spcAft>
        <a:buFont typeface="Arial" panose="020B0604020202020204" pitchFamily="34" charset="0"/>
        <a:buNone/>
        <a:defRPr sz="1200" i="1" kern="1200">
          <a:solidFill>
            <a:schemeClr val="accent3">
              <a:lumMod val="60000"/>
              <a:lumOff val="40000"/>
            </a:schemeClr>
          </a:solidFill>
          <a:latin typeface="+mn-lt"/>
          <a:ea typeface="+mn-ea"/>
          <a:cs typeface="+mn-cs"/>
        </a:defRPr>
      </a:lvl4pPr>
      <a:lvl5pPr marL="2057414"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16"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22"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4" algn="l" defTabSz="914406" rtl="0" eaLnBrk="1" latinLnBrk="0" hangingPunct="1">
        <a:defRPr sz="1800" kern="1200">
          <a:solidFill>
            <a:schemeClr val="tx1"/>
          </a:solidFill>
          <a:latin typeface="+mn-lt"/>
          <a:ea typeface="+mn-ea"/>
          <a:cs typeface="+mn-cs"/>
        </a:defRPr>
      </a:lvl6pPr>
      <a:lvl7pPr marL="2743217"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412" y="808880"/>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84412" y="2269378"/>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294CEC67-63DE-BD4E-B711-6B6D33A41DB9}"/>
              </a:ext>
            </a:extLst>
          </p:cNvPr>
          <p:cNvPicPr>
            <a:picLocks noChangeAspect="1"/>
          </p:cNvPicPr>
          <p:nvPr userDrawn="1"/>
        </p:nvPicPr>
        <p:blipFill>
          <a:blip r:embed="rId55" cstate="email">
            <a:extLst>
              <a:ext uri="{28A0092B-C50C-407E-A947-70E740481C1C}">
                <a14:useLocalDpi xmlns:a14="http://schemas.microsoft.com/office/drawing/2010/main"/>
              </a:ext>
            </a:extLst>
          </a:blip>
          <a:stretch>
            <a:fillRect/>
          </a:stretch>
        </p:blipFill>
        <p:spPr>
          <a:xfrm>
            <a:off x="10793156" y="6416294"/>
            <a:ext cx="1271846" cy="305181"/>
          </a:xfrm>
          <a:prstGeom prst="rect">
            <a:avLst/>
          </a:prstGeom>
        </p:spPr>
      </p:pic>
    </p:spTree>
    <p:extLst>
      <p:ext uri="{BB962C8B-B14F-4D97-AF65-F5344CB8AC3E}">
        <p14:creationId xmlns:p14="http://schemas.microsoft.com/office/powerpoint/2010/main" val="1896094213"/>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 id="2147484020" r:id="rId28"/>
    <p:sldLayoutId id="2147484021" r:id="rId29"/>
    <p:sldLayoutId id="2147484022" r:id="rId30"/>
    <p:sldLayoutId id="2147484023" r:id="rId31"/>
    <p:sldLayoutId id="2147484024" r:id="rId32"/>
    <p:sldLayoutId id="2147484025" r:id="rId33"/>
    <p:sldLayoutId id="2147484026" r:id="rId34"/>
    <p:sldLayoutId id="2147484027" r:id="rId35"/>
    <p:sldLayoutId id="2147484028" r:id="rId36"/>
    <p:sldLayoutId id="2147484029" r:id="rId37"/>
    <p:sldLayoutId id="2147484030" r:id="rId38"/>
    <p:sldLayoutId id="2147484031" r:id="rId39"/>
    <p:sldLayoutId id="2147484032" r:id="rId40"/>
    <p:sldLayoutId id="2147484033" r:id="rId41"/>
    <p:sldLayoutId id="2147484034" r:id="rId42"/>
    <p:sldLayoutId id="2147484035" r:id="rId43"/>
    <p:sldLayoutId id="2147484036" r:id="rId44"/>
    <p:sldLayoutId id="2147484037" r:id="rId45"/>
    <p:sldLayoutId id="2147484038" r:id="rId46"/>
    <p:sldLayoutId id="2147484039" r:id="rId47"/>
    <p:sldLayoutId id="2147484040" r:id="rId48"/>
    <p:sldLayoutId id="2147484041" r:id="rId49"/>
    <p:sldLayoutId id="2147484042" r:id="rId50"/>
    <p:sldLayoutId id="2147484043" r:id="rId51"/>
    <p:sldLayoutId id="2147484044" r:id="rId52"/>
    <p:sldLayoutId id="2147484045" r:id="rId53"/>
  </p:sldLayoutIdLst>
  <p:txStyles>
    <p:titleStyle>
      <a:lvl1pPr algn="l" defTabSz="914406"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406" rtl="0" eaLnBrk="1" latinLnBrk="0" hangingPunct="1">
        <a:lnSpc>
          <a:spcPct val="120000"/>
        </a:lnSpc>
        <a:spcBef>
          <a:spcPts val="1000"/>
        </a:spcBef>
        <a:spcAft>
          <a:spcPts val="0"/>
        </a:spcAft>
        <a:buFontTx/>
        <a:buNone/>
        <a:defRPr sz="2100" b="1" kern="1200">
          <a:solidFill>
            <a:schemeClr val="tx1"/>
          </a:solidFill>
          <a:latin typeface="+mn-lt"/>
          <a:ea typeface="+mn-ea"/>
          <a:cs typeface="+mn-cs"/>
        </a:defRPr>
      </a:lvl1pPr>
      <a:lvl2pPr marL="0" indent="0" algn="l" defTabSz="914406" rtl="0" eaLnBrk="1" latinLnBrk="0" hangingPunct="1">
        <a:lnSpc>
          <a:spcPct val="12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2pPr>
      <a:lvl3pPr marL="0" indent="0" algn="l" defTabSz="914406" rtl="0" eaLnBrk="1" latinLnBrk="0" hangingPunct="1">
        <a:lnSpc>
          <a:spcPct val="120000"/>
        </a:lnSpc>
        <a:spcBef>
          <a:spcPts val="501"/>
        </a:spcBef>
        <a:buFont typeface="Arial" panose="020B0604020202020204" pitchFamily="34" charset="0"/>
        <a:buNone/>
        <a:defRPr sz="1400" kern="1200">
          <a:solidFill>
            <a:schemeClr val="tx2"/>
          </a:solidFill>
          <a:latin typeface="+mn-lt"/>
          <a:ea typeface="+mn-ea"/>
          <a:cs typeface="+mn-cs"/>
        </a:defRPr>
      </a:lvl3pPr>
      <a:lvl4pPr marL="0" indent="0" algn="l" defTabSz="914406" rtl="0" eaLnBrk="1" latinLnBrk="0" hangingPunct="1">
        <a:lnSpc>
          <a:spcPct val="90000"/>
        </a:lnSpc>
        <a:spcBef>
          <a:spcPts val="0"/>
        </a:spcBef>
        <a:spcAft>
          <a:spcPts val="600"/>
        </a:spcAft>
        <a:buFont typeface="Arial" panose="020B0604020202020204" pitchFamily="34" charset="0"/>
        <a:buNone/>
        <a:defRPr sz="1200" i="1" kern="1200">
          <a:solidFill>
            <a:schemeClr val="accent3">
              <a:lumMod val="60000"/>
              <a:lumOff val="40000"/>
            </a:schemeClr>
          </a:solidFill>
          <a:latin typeface="+mn-lt"/>
          <a:ea typeface="+mn-ea"/>
          <a:cs typeface="+mn-cs"/>
        </a:defRPr>
      </a:lvl4pPr>
      <a:lvl5pPr marL="2057414"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16"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22"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4" algn="l" defTabSz="914406" rtl="0" eaLnBrk="1" latinLnBrk="0" hangingPunct="1">
        <a:defRPr sz="1800" kern="1200">
          <a:solidFill>
            <a:schemeClr val="tx1"/>
          </a:solidFill>
          <a:latin typeface="+mn-lt"/>
          <a:ea typeface="+mn-ea"/>
          <a:cs typeface="+mn-cs"/>
        </a:defRPr>
      </a:lvl6pPr>
      <a:lvl7pPr marL="2743217"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412" y="808881"/>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84412" y="2269377"/>
            <a:ext cx="10515600" cy="43513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294CEC67-63DE-BD4E-B711-6B6D33A41DB9}"/>
              </a:ext>
            </a:extLst>
          </p:cNvPr>
          <p:cNvPicPr>
            <a:picLocks noChangeAspect="1"/>
          </p:cNvPicPr>
          <p:nvPr userDrawn="1"/>
        </p:nvPicPr>
        <p:blipFill>
          <a:blip r:embed="rId56" cstate="email">
            <a:extLst>
              <a:ext uri="{28A0092B-C50C-407E-A947-70E740481C1C}">
                <a14:useLocalDpi xmlns:a14="http://schemas.microsoft.com/office/drawing/2010/main"/>
              </a:ext>
            </a:extLst>
          </a:blip>
          <a:stretch>
            <a:fillRect/>
          </a:stretch>
        </p:blipFill>
        <p:spPr>
          <a:xfrm>
            <a:off x="10793157" y="6416295"/>
            <a:ext cx="1271847" cy="305181"/>
          </a:xfrm>
          <a:prstGeom prst="rect">
            <a:avLst/>
          </a:prstGeom>
        </p:spPr>
      </p:pic>
    </p:spTree>
    <p:extLst>
      <p:ext uri="{BB962C8B-B14F-4D97-AF65-F5344CB8AC3E}">
        <p14:creationId xmlns:p14="http://schemas.microsoft.com/office/powerpoint/2010/main" val="179633862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 id="2147484068" r:id="rId22"/>
    <p:sldLayoutId id="2147484069" r:id="rId23"/>
    <p:sldLayoutId id="2147484070" r:id="rId24"/>
    <p:sldLayoutId id="2147484071" r:id="rId25"/>
    <p:sldLayoutId id="2147484072" r:id="rId26"/>
    <p:sldLayoutId id="2147484073" r:id="rId27"/>
    <p:sldLayoutId id="2147484074" r:id="rId28"/>
    <p:sldLayoutId id="2147484075" r:id="rId29"/>
    <p:sldLayoutId id="2147484076" r:id="rId30"/>
    <p:sldLayoutId id="2147484077" r:id="rId31"/>
    <p:sldLayoutId id="2147484078" r:id="rId32"/>
    <p:sldLayoutId id="2147484079" r:id="rId33"/>
    <p:sldLayoutId id="2147484080" r:id="rId34"/>
    <p:sldLayoutId id="2147484081" r:id="rId35"/>
    <p:sldLayoutId id="2147484082" r:id="rId36"/>
    <p:sldLayoutId id="2147484083" r:id="rId37"/>
    <p:sldLayoutId id="2147484084" r:id="rId38"/>
    <p:sldLayoutId id="2147484085" r:id="rId39"/>
    <p:sldLayoutId id="2147484086" r:id="rId40"/>
    <p:sldLayoutId id="2147484087" r:id="rId41"/>
    <p:sldLayoutId id="2147484088" r:id="rId42"/>
    <p:sldLayoutId id="2147484089" r:id="rId43"/>
    <p:sldLayoutId id="2147484090" r:id="rId44"/>
    <p:sldLayoutId id="2147484091" r:id="rId45"/>
    <p:sldLayoutId id="2147484092" r:id="rId46"/>
    <p:sldLayoutId id="2147484093" r:id="rId47"/>
    <p:sldLayoutId id="2147484094" r:id="rId48"/>
    <p:sldLayoutId id="2147484095" r:id="rId49"/>
    <p:sldLayoutId id="2147484096" r:id="rId50"/>
    <p:sldLayoutId id="2147484097" r:id="rId51"/>
    <p:sldLayoutId id="2147484098" r:id="rId52"/>
    <p:sldLayoutId id="2147484099" r:id="rId53"/>
    <p:sldLayoutId id="2147484100" r:id="rId54"/>
  </p:sldLayoutIdLst>
  <p:txStyles>
    <p:titleStyle>
      <a:lvl1pPr algn="l" defTabSz="914384"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0" indent="0" algn="l" defTabSz="914384" rtl="0" eaLnBrk="1" latinLnBrk="0" hangingPunct="1">
        <a:lnSpc>
          <a:spcPct val="120000"/>
        </a:lnSpc>
        <a:spcBef>
          <a:spcPts val="1000"/>
        </a:spcBef>
        <a:spcAft>
          <a:spcPts val="0"/>
        </a:spcAft>
        <a:buFontTx/>
        <a:buNone/>
        <a:defRPr sz="2100" b="1" kern="1200">
          <a:solidFill>
            <a:schemeClr val="tx1"/>
          </a:solidFill>
          <a:latin typeface="+mn-lt"/>
          <a:ea typeface="+mn-ea"/>
          <a:cs typeface="+mn-cs"/>
        </a:defRPr>
      </a:lvl1pPr>
      <a:lvl2pPr marL="0" indent="0" algn="l" defTabSz="914384" rtl="0" eaLnBrk="1" latinLnBrk="0" hangingPunct="1">
        <a:lnSpc>
          <a:spcPct val="12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2pPr>
      <a:lvl3pPr marL="0" indent="0" algn="l" defTabSz="914384" rtl="0" eaLnBrk="1" latinLnBrk="0" hangingPunct="1">
        <a:lnSpc>
          <a:spcPct val="120000"/>
        </a:lnSpc>
        <a:spcBef>
          <a:spcPts val="501"/>
        </a:spcBef>
        <a:buFont typeface="Arial" panose="020B0604020202020204" pitchFamily="34" charset="0"/>
        <a:buNone/>
        <a:defRPr sz="1400" kern="1200">
          <a:solidFill>
            <a:schemeClr val="tx2"/>
          </a:solidFill>
          <a:latin typeface="+mn-lt"/>
          <a:ea typeface="+mn-ea"/>
          <a:cs typeface="+mn-cs"/>
        </a:defRPr>
      </a:lvl3pPr>
      <a:lvl4pPr marL="0" indent="0" algn="l" defTabSz="914384" rtl="0" eaLnBrk="1" latinLnBrk="0" hangingPunct="1">
        <a:lnSpc>
          <a:spcPct val="90000"/>
        </a:lnSpc>
        <a:spcBef>
          <a:spcPts val="0"/>
        </a:spcBef>
        <a:spcAft>
          <a:spcPts val="600"/>
        </a:spcAft>
        <a:buFont typeface="Arial" panose="020B0604020202020204" pitchFamily="34" charset="0"/>
        <a:buNone/>
        <a:defRPr sz="1200" i="1" kern="1200">
          <a:solidFill>
            <a:schemeClr val="accent3">
              <a:lumMod val="60000"/>
              <a:lumOff val="40000"/>
            </a:schemeClr>
          </a:solidFill>
          <a:latin typeface="+mn-lt"/>
          <a:ea typeface="+mn-ea"/>
          <a:cs typeface="+mn-cs"/>
        </a:defRPr>
      </a:lvl4pPr>
      <a:lvl5pPr marL="205736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4"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37"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28"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1"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5" algn="l" defTabSz="914384" rtl="0" eaLnBrk="1" latinLnBrk="0" hangingPunct="1">
        <a:defRPr sz="1800" kern="1200">
          <a:solidFill>
            <a:schemeClr val="tx1"/>
          </a:solidFill>
          <a:latin typeface="+mn-lt"/>
          <a:ea typeface="+mn-ea"/>
          <a:cs typeface="+mn-cs"/>
        </a:defRPr>
      </a:lvl4pPr>
      <a:lvl5pPr marL="1828766" algn="l" defTabSz="914384" rtl="0" eaLnBrk="1" latinLnBrk="0" hangingPunct="1">
        <a:defRPr sz="1800" kern="1200">
          <a:solidFill>
            <a:schemeClr val="tx1"/>
          </a:solidFill>
          <a:latin typeface="+mn-lt"/>
          <a:ea typeface="+mn-ea"/>
          <a:cs typeface="+mn-cs"/>
        </a:defRPr>
      </a:lvl5pPr>
      <a:lvl6pPr marL="2285958" algn="l" defTabSz="914384" rtl="0" eaLnBrk="1" latinLnBrk="0" hangingPunct="1">
        <a:defRPr sz="1800" kern="1200">
          <a:solidFill>
            <a:schemeClr val="tx1"/>
          </a:solidFill>
          <a:latin typeface="+mn-lt"/>
          <a:ea typeface="+mn-ea"/>
          <a:cs typeface="+mn-cs"/>
        </a:defRPr>
      </a:lvl6pPr>
      <a:lvl7pPr marL="2743149" algn="l" defTabSz="914384" rtl="0" eaLnBrk="1" latinLnBrk="0" hangingPunct="1">
        <a:defRPr sz="1800" kern="1200">
          <a:solidFill>
            <a:schemeClr val="tx1"/>
          </a:solidFill>
          <a:latin typeface="+mn-lt"/>
          <a:ea typeface="+mn-ea"/>
          <a:cs typeface="+mn-cs"/>
        </a:defRPr>
      </a:lvl7pPr>
      <a:lvl8pPr marL="3200341" algn="l" defTabSz="914384" rtl="0" eaLnBrk="1" latinLnBrk="0" hangingPunct="1">
        <a:defRPr sz="1800" kern="1200">
          <a:solidFill>
            <a:schemeClr val="tx1"/>
          </a:solidFill>
          <a:latin typeface="+mn-lt"/>
          <a:ea typeface="+mn-ea"/>
          <a:cs typeface="+mn-cs"/>
        </a:defRPr>
      </a:lvl8pPr>
      <a:lvl9pPr marL="3657533" algn="l" defTabSz="9143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15454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hf hdr="0" dt="0"/>
  <p:txStyles>
    <p:titleStyle>
      <a:lvl1pPr algn="ctr" defTabSz="609585" rtl="0" eaLnBrk="1" latinLnBrk="0" hangingPunct="1">
        <a:spcBef>
          <a:spcPct val="0"/>
        </a:spcBef>
        <a:buNone/>
        <a:defRPr sz="6667" b="0" i="0" kern="1200">
          <a:solidFill>
            <a:schemeClr val="bg1"/>
          </a:solidFill>
          <a:latin typeface="Arial Narrow"/>
          <a:ea typeface="+mj-ea"/>
          <a:cs typeface="Arial Narrow"/>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983273"/>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8" r:id="rId11"/>
    <p:sldLayoutId id="2147484129" r:id="rId12"/>
    <p:sldLayoutId id="2147484131" r:id="rId13"/>
    <p:sldLayoutId id="2147484132" r:id="rId14"/>
    <p:sldLayoutId id="2147484133" r:id="rId15"/>
    <p:sldLayoutId id="2147484134"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 id="2147484161" r:id="rId38"/>
    <p:sldLayoutId id="2147484162" r:id="rId39"/>
    <p:sldLayoutId id="2147484163" r:id="rId40"/>
    <p:sldLayoutId id="2147484164" r:id="rId41"/>
    <p:sldLayoutId id="2147484165" r:id="rId42"/>
    <p:sldLayoutId id="2147484166" r:id="rId43"/>
    <p:sldLayoutId id="2147484168" r:id="rId44"/>
    <p:sldLayoutId id="2147484169" r:id="rId45"/>
    <p:sldLayoutId id="2147484170" r:id="rId46"/>
    <p:sldLayoutId id="2147484171" r:id="rId47"/>
    <p:sldLayoutId id="2147484172" r:id="rId48"/>
    <p:sldLayoutId id="2147484173" r:id="rId49"/>
    <p:sldLayoutId id="2147484174" r:id="rId50"/>
    <p:sldLayoutId id="2147484175" r:id="rId51"/>
  </p:sldLayoutIdLst>
  <p:txStyles>
    <p:titleStyle>
      <a:lvl1pPr algn="ctr" defTabSz="380976" rtl="0" eaLnBrk="1" fontAlgn="base" hangingPunct="1">
        <a:spcBef>
          <a:spcPct val="0"/>
        </a:spcBef>
        <a:spcAft>
          <a:spcPct val="0"/>
        </a:spcAft>
        <a:defRPr sz="3667" kern="1200">
          <a:solidFill>
            <a:schemeClr val="tx1"/>
          </a:solidFill>
          <a:latin typeface="+mj-lt"/>
          <a:ea typeface="ＭＳ Ｐゴシック" charset="0"/>
          <a:cs typeface="ＭＳ Ｐゴシック" charset="0"/>
        </a:defRPr>
      </a:lvl1pPr>
      <a:lvl2pPr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2pPr>
      <a:lvl3pPr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3pPr>
      <a:lvl4pPr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4pPr>
      <a:lvl5pPr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5pPr>
      <a:lvl6pPr marL="380976"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6pPr>
      <a:lvl7pPr marL="761950"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7pPr>
      <a:lvl8pPr marL="1142926"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8pPr>
      <a:lvl9pPr marL="1523901" algn="ctr" defTabSz="380976" rtl="0" eaLnBrk="1" fontAlgn="base" hangingPunct="1">
        <a:spcBef>
          <a:spcPct val="0"/>
        </a:spcBef>
        <a:spcAft>
          <a:spcPct val="0"/>
        </a:spcAft>
        <a:defRPr sz="3667">
          <a:solidFill>
            <a:schemeClr val="tx1"/>
          </a:solidFill>
          <a:latin typeface="Arial" charset="0"/>
          <a:ea typeface="ＭＳ Ｐゴシック" charset="0"/>
          <a:cs typeface="ＭＳ Ｐゴシック" charset="0"/>
        </a:defRPr>
      </a:lvl9pPr>
    </p:titleStyle>
    <p:bodyStyle>
      <a:lvl1pPr marL="285732" indent="-285732" algn="l" defTabSz="380976"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ＭＳ Ｐゴシック" charset="0"/>
        </a:defRPr>
      </a:lvl1pPr>
      <a:lvl2pPr marL="619085" indent="-238110" algn="l" defTabSz="380976" rtl="0" eaLnBrk="1" fontAlgn="base" hangingPunct="1">
        <a:spcBef>
          <a:spcPct val="20000"/>
        </a:spcBef>
        <a:spcAft>
          <a:spcPct val="0"/>
        </a:spcAft>
        <a:buFont typeface="Arial" charset="0"/>
        <a:buChar char="–"/>
        <a:defRPr sz="2333" kern="1200">
          <a:solidFill>
            <a:schemeClr val="tx1"/>
          </a:solidFill>
          <a:latin typeface="+mn-lt"/>
          <a:ea typeface="ＭＳ Ｐゴシック" charset="0"/>
          <a:cs typeface="+mn-cs"/>
        </a:defRPr>
      </a:lvl2pPr>
      <a:lvl3pPr marL="952438" indent="-190487" algn="l" defTabSz="3809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333413" indent="-190487" algn="l" defTabSz="380976"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n-cs"/>
        </a:defRPr>
      </a:lvl4pPr>
      <a:lvl5pPr marL="1714389" indent="-190487" algn="l" defTabSz="380976"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n-cs"/>
        </a:defRPr>
      </a:lvl5pPr>
      <a:lvl6pPr marL="2095364" indent="-190487" algn="l" defTabSz="380976" rtl="0" eaLnBrk="1" latinLnBrk="0" hangingPunct="1">
        <a:spcBef>
          <a:spcPct val="20000"/>
        </a:spcBef>
        <a:buFont typeface="Arial"/>
        <a:buChar char="•"/>
        <a:defRPr sz="1667" kern="1200">
          <a:solidFill>
            <a:schemeClr val="tx1"/>
          </a:solidFill>
          <a:latin typeface="+mn-lt"/>
          <a:ea typeface="+mn-ea"/>
          <a:cs typeface="+mn-cs"/>
        </a:defRPr>
      </a:lvl6pPr>
      <a:lvl7pPr marL="2476339" indent="-190487" algn="l" defTabSz="380976" rtl="0" eaLnBrk="1" latinLnBrk="0" hangingPunct="1">
        <a:spcBef>
          <a:spcPct val="20000"/>
        </a:spcBef>
        <a:buFont typeface="Arial"/>
        <a:buChar char="•"/>
        <a:defRPr sz="1667" kern="1200">
          <a:solidFill>
            <a:schemeClr val="tx1"/>
          </a:solidFill>
          <a:latin typeface="+mn-lt"/>
          <a:ea typeface="+mn-ea"/>
          <a:cs typeface="+mn-cs"/>
        </a:defRPr>
      </a:lvl7pPr>
      <a:lvl8pPr marL="2857314" indent="-190487" algn="l" defTabSz="380976" rtl="0" eaLnBrk="1" latinLnBrk="0" hangingPunct="1">
        <a:spcBef>
          <a:spcPct val="20000"/>
        </a:spcBef>
        <a:buFont typeface="Arial"/>
        <a:buChar char="•"/>
        <a:defRPr sz="1667" kern="1200">
          <a:solidFill>
            <a:schemeClr val="tx1"/>
          </a:solidFill>
          <a:latin typeface="+mn-lt"/>
          <a:ea typeface="+mn-ea"/>
          <a:cs typeface="+mn-cs"/>
        </a:defRPr>
      </a:lvl8pPr>
      <a:lvl9pPr marL="3238290" indent="-190487" algn="l" defTabSz="380976"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76" rtl="0" eaLnBrk="1" latinLnBrk="0" hangingPunct="1">
        <a:defRPr sz="1500" kern="1200">
          <a:solidFill>
            <a:schemeClr val="tx1"/>
          </a:solidFill>
          <a:latin typeface="+mn-lt"/>
          <a:ea typeface="+mn-ea"/>
          <a:cs typeface="+mn-cs"/>
        </a:defRPr>
      </a:lvl1pPr>
      <a:lvl2pPr marL="380976" algn="l" defTabSz="380976" rtl="0" eaLnBrk="1" latinLnBrk="0" hangingPunct="1">
        <a:defRPr sz="1500" kern="1200">
          <a:solidFill>
            <a:schemeClr val="tx1"/>
          </a:solidFill>
          <a:latin typeface="+mn-lt"/>
          <a:ea typeface="+mn-ea"/>
          <a:cs typeface="+mn-cs"/>
        </a:defRPr>
      </a:lvl2pPr>
      <a:lvl3pPr marL="761950" algn="l" defTabSz="380976" rtl="0" eaLnBrk="1" latinLnBrk="0" hangingPunct="1">
        <a:defRPr sz="1500" kern="1200">
          <a:solidFill>
            <a:schemeClr val="tx1"/>
          </a:solidFill>
          <a:latin typeface="+mn-lt"/>
          <a:ea typeface="+mn-ea"/>
          <a:cs typeface="+mn-cs"/>
        </a:defRPr>
      </a:lvl3pPr>
      <a:lvl4pPr marL="1142926" algn="l" defTabSz="380976" rtl="0" eaLnBrk="1" latinLnBrk="0" hangingPunct="1">
        <a:defRPr sz="1500" kern="1200">
          <a:solidFill>
            <a:schemeClr val="tx1"/>
          </a:solidFill>
          <a:latin typeface="+mn-lt"/>
          <a:ea typeface="+mn-ea"/>
          <a:cs typeface="+mn-cs"/>
        </a:defRPr>
      </a:lvl4pPr>
      <a:lvl5pPr marL="1523901" algn="l" defTabSz="380976" rtl="0" eaLnBrk="1" latinLnBrk="0" hangingPunct="1">
        <a:defRPr sz="1500" kern="1200">
          <a:solidFill>
            <a:schemeClr val="tx1"/>
          </a:solidFill>
          <a:latin typeface="+mn-lt"/>
          <a:ea typeface="+mn-ea"/>
          <a:cs typeface="+mn-cs"/>
        </a:defRPr>
      </a:lvl5pPr>
      <a:lvl6pPr marL="1904876" algn="l" defTabSz="380976" rtl="0" eaLnBrk="1" latinLnBrk="0" hangingPunct="1">
        <a:defRPr sz="1500" kern="1200">
          <a:solidFill>
            <a:schemeClr val="tx1"/>
          </a:solidFill>
          <a:latin typeface="+mn-lt"/>
          <a:ea typeface="+mn-ea"/>
          <a:cs typeface="+mn-cs"/>
        </a:defRPr>
      </a:lvl6pPr>
      <a:lvl7pPr marL="2285851" algn="l" defTabSz="380976" rtl="0" eaLnBrk="1" latinLnBrk="0" hangingPunct="1">
        <a:defRPr sz="1500" kern="1200">
          <a:solidFill>
            <a:schemeClr val="tx1"/>
          </a:solidFill>
          <a:latin typeface="+mn-lt"/>
          <a:ea typeface="+mn-ea"/>
          <a:cs typeface="+mn-cs"/>
        </a:defRPr>
      </a:lvl7pPr>
      <a:lvl8pPr marL="2666827" algn="l" defTabSz="380976" rtl="0" eaLnBrk="1" latinLnBrk="0" hangingPunct="1">
        <a:defRPr sz="1500" kern="1200">
          <a:solidFill>
            <a:schemeClr val="tx1"/>
          </a:solidFill>
          <a:latin typeface="+mn-lt"/>
          <a:ea typeface="+mn-ea"/>
          <a:cs typeface="+mn-cs"/>
        </a:defRPr>
      </a:lvl8pPr>
      <a:lvl9pPr marL="3047802" algn="l" defTabSz="380976"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5276070"/>
      </p:ext>
    </p:extLst>
  </p:cSld>
  <p:clrMap bg1="lt1" tx1="dk1" bg2="dk2"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9287778"/>
      </p:ext>
    </p:extLst>
  </p:cSld>
  <p:clrMap bg1="lt1" tx1="dk1" bg2="dk2"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1"/>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8"/>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B1138-78A0-492E-9596-65C8C7F23805}" type="datetimeFigureOut">
              <a:rPr lang="en-US" smtClean="0">
                <a:solidFill>
                  <a:srgbClr val="000000">
                    <a:tint val="75000"/>
                  </a:srgbClr>
                </a:solidFill>
              </a:rPr>
              <a:pPr/>
              <a:t>5/18/2021</a:t>
            </a:fld>
            <a:endParaRPr lang="en-US" dirty="0">
              <a:solidFill>
                <a:srgbClr val="000000">
                  <a:tint val="75000"/>
                </a:srgbClr>
              </a:solidFill>
            </a:endParaRPr>
          </a:p>
        </p:txBody>
      </p:sp>
      <p:sp>
        <p:nvSpPr>
          <p:cNvPr id="5" name="Footer Placeholder 4"/>
          <p:cNvSpPr>
            <a:spLocks noGrp="1"/>
          </p:cNvSpPr>
          <p:nvPr>
            <p:ph type="ftr" sz="quarter" idx="3"/>
          </p:nvPr>
        </p:nvSpPr>
        <p:spPr>
          <a:xfrm>
            <a:off x="677335" y="6041368"/>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4"/>
          </p:nvPr>
        </p:nvSpPr>
        <p:spPr>
          <a:xfrm>
            <a:off x="8590665" y="6041368"/>
            <a:ext cx="683339" cy="365125"/>
          </a:xfrm>
          <a:prstGeom prst="rect">
            <a:avLst/>
          </a:prstGeom>
        </p:spPr>
        <p:txBody>
          <a:bodyPr vert="horz" lIns="91440" tIns="45720" rIns="91440" bIns="45720" rtlCol="0" anchor="ctr"/>
          <a:lstStyle>
            <a:lvl1pPr algn="r">
              <a:defRPr sz="900">
                <a:solidFill>
                  <a:schemeClr val="accent1"/>
                </a:solidFill>
              </a:defRPr>
            </a:lvl1pPr>
          </a:lstStyle>
          <a:p>
            <a:fld id="{E5B14084-A625-4C3C-9A1D-B9A4B013B936}" type="slidenum">
              <a:rPr lang="en-US" smtClean="0">
                <a:solidFill>
                  <a:srgbClr val="204559"/>
                </a:solidFill>
              </a:rPr>
              <a:pPr/>
              <a:t>‹#›</a:t>
            </a:fld>
            <a:endParaRPr lang="en-US" dirty="0">
              <a:solidFill>
                <a:srgbClr val="204559"/>
              </a:solidFill>
            </a:endParaRPr>
          </a:p>
        </p:txBody>
      </p:sp>
    </p:spTree>
    <p:extLst>
      <p:ext uri="{BB962C8B-B14F-4D97-AF65-F5344CB8AC3E}">
        <p14:creationId xmlns:p14="http://schemas.microsoft.com/office/powerpoint/2010/main" val="3425279871"/>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Lst>
  <p:txStyles>
    <p:titleStyle>
      <a:lvl1pPr algn="l" defTabSz="457167"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74" indent="-342874" algn="l" defTabSz="457167"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895" indent="-285730" algn="l" defTabSz="457167"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14" indent="-228584" algn="l" defTabSz="457167"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080"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247"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412"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578"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744"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910"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67" rtl="0" eaLnBrk="1" latinLnBrk="0" hangingPunct="1">
        <a:defRPr sz="1800" kern="1200">
          <a:solidFill>
            <a:schemeClr val="tx1"/>
          </a:solidFill>
          <a:latin typeface="+mn-lt"/>
          <a:ea typeface="+mn-ea"/>
          <a:cs typeface="+mn-cs"/>
        </a:defRPr>
      </a:lvl1pPr>
      <a:lvl2pPr marL="457167" algn="l" defTabSz="457167" rtl="0" eaLnBrk="1" latinLnBrk="0" hangingPunct="1">
        <a:defRPr sz="1800" kern="1200">
          <a:solidFill>
            <a:schemeClr val="tx1"/>
          </a:solidFill>
          <a:latin typeface="+mn-lt"/>
          <a:ea typeface="+mn-ea"/>
          <a:cs typeface="+mn-cs"/>
        </a:defRPr>
      </a:lvl2pPr>
      <a:lvl3pPr marL="914332" algn="l" defTabSz="457167" rtl="0" eaLnBrk="1" latinLnBrk="0" hangingPunct="1">
        <a:defRPr sz="1800" kern="1200">
          <a:solidFill>
            <a:schemeClr val="tx1"/>
          </a:solidFill>
          <a:latin typeface="+mn-lt"/>
          <a:ea typeface="+mn-ea"/>
          <a:cs typeface="+mn-cs"/>
        </a:defRPr>
      </a:lvl3pPr>
      <a:lvl4pPr marL="1371498" algn="l" defTabSz="457167" rtl="0" eaLnBrk="1" latinLnBrk="0" hangingPunct="1">
        <a:defRPr sz="1800" kern="1200">
          <a:solidFill>
            <a:schemeClr val="tx1"/>
          </a:solidFill>
          <a:latin typeface="+mn-lt"/>
          <a:ea typeface="+mn-ea"/>
          <a:cs typeface="+mn-cs"/>
        </a:defRPr>
      </a:lvl4pPr>
      <a:lvl5pPr marL="1828664" algn="l" defTabSz="457167" rtl="0" eaLnBrk="1" latinLnBrk="0" hangingPunct="1">
        <a:defRPr sz="1800" kern="1200">
          <a:solidFill>
            <a:schemeClr val="tx1"/>
          </a:solidFill>
          <a:latin typeface="+mn-lt"/>
          <a:ea typeface="+mn-ea"/>
          <a:cs typeface="+mn-cs"/>
        </a:defRPr>
      </a:lvl5pPr>
      <a:lvl6pPr marL="2285830" algn="l" defTabSz="457167" rtl="0" eaLnBrk="1" latinLnBrk="0" hangingPunct="1">
        <a:defRPr sz="1800" kern="1200">
          <a:solidFill>
            <a:schemeClr val="tx1"/>
          </a:solidFill>
          <a:latin typeface="+mn-lt"/>
          <a:ea typeface="+mn-ea"/>
          <a:cs typeface="+mn-cs"/>
        </a:defRPr>
      </a:lvl6pPr>
      <a:lvl7pPr marL="2742994" algn="l" defTabSz="457167" rtl="0" eaLnBrk="1" latinLnBrk="0" hangingPunct="1">
        <a:defRPr sz="1800" kern="1200">
          <a:solidFill>
            <a:schemeClr val="tx1"/>
          </a:solidFill>
          <a:latin typeface="+mn-lt"/>
          <a:ea typeface="+mn-ea"/>
          <a:cs typeface="+mn-cs"/>
        </a:defRPr>
      </a:lvl7pPr>
      <a:lvl8pPr marL="3200160" algn="l" defTabSz="457167" rtl="0" eaLnBrk="1" latinLnBrk="0" hangingPunct="1">
        <a:defRPr sz="1800" kern="1200">
          <a:solidFill>
            <a:schemeClr val="tx1"/>
          </a:solidFill>
          <a:latin typeface="+mn-lt"/>
          <a:ea typeface="+mn-ea"/>
          <a:cs typeface="+mn-cs"/>
        </a:defRPr>
      </a:lvl8pPr>
      <a:lvl9pPr marL="3657327" algn="l" defTabSz="45716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14515-7B7D-4D90-8332-825F9E6360C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873E8E-3736-4641-93C9-871E834E3A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4F5BC-04BF-452A-A1A8-F16531F09F9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7F7D23-3DE0-4990-8A21-597BC8A4D5BA}" type="datetimeFigureOut">
              <a:rPr lang="en-US" smtClean="0"/>
              <a:t>5/18/2021</a:t>
            </a:fld>
            <a:endParaRPr lang="en-US"/>
          </a:p>
        </p:txBody>
      </p:sp>
      <p:sp>
        <p:nvSpPr>
          <p:cNvPr id="5" name="Footer Placeholder 4">
            <a:extLst>
              <a:ext uri="{FF2B5EF4-FFF2-40B4-BE49-F238E27FC236}">
                <a16:creationId xmlns:a16="http://schemas.microsoft.com/office/drawing/2014/main" id="{D756A640-24E1-49CD-ACD6-114B51BF777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0797C1-46F1-4F0F-AC6C-DBA7D787CB3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98832E-0406-4ED5-9E35-2BD670A9FD58}" type="slidenum">
              <a:rPr lang="en-US" smtClean="0"/>
              <a:t>‹#›</a:t>
            </a:fld>
            <a:endParaRPr lang="en-US"/>
          </a:p>
        </p:txBody>
      </p:sp>
    </p:spTree>
    <p:extLst>
      <p:ext uri="{BB962C8B-B14F-4D97-AF65-F5344CB8AC3E}">
        <p14:creationId xmlns:p14="http://schemas.microsoft.com/office/powerpoint/2010/main" val="189482508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221.xml"/></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24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4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aschroer@nascsp.org" TargetMode="External"/><Relationship Id="rId2" Type="http://schemas.openxmlformats.org/officeDocument/2006/relationships/notesSlide" Target="../notesSlides/notesSlide13.xml"/><Relationship Id="rId1" Type="http://schemas.openxmlformats.org/officeDocument/2006/relationships/slideLayout" Target="../slideLayouts/slideLayout244.xml"/><Relationship Id="rId4"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4.xml"/><Relationship Id="rId1" Type="http://schemas.openxmlformats.org/officeDocument/2006/relationships/slideLayout" Target="../slideLayouts/slideLayout136.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image" Target="../media/image126.emf"/></Relationships>
</file>

<file path=ppt/slides/_rels/slide1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56.xml"/><Relationship Id="rId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emf"/></Relationships>
</file>

<file path=ppt/slides/_rels/slide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33.xml"/><Relationship Id="rId4" Type="http://schemas.openxmlformats.org/officeDocument/2006/relationships/image" Target="../media/image95.png"/></Relationships>
</file>

<file path=ppt/slides/_rels/slide20.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s://www.youtube.com/watch?v=qxZ1OoNAe_E" TargetMode="Externa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1.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hyperlink" Target="http://www.energyright.com/residential" TargetMode="External"/><Relationship Id="rId2" Type="http://schemas.openxmlformats.org/officeDocument/2006/relationships/notesSlide" Target="../notesSlides/notesSlide18.xml"/><Relationship Id="rId1" Type="http://schemas.openxmlformats.org/officeDocument/2006/relationships/slideLayout" Target="../slideLayouts/slideLayout221.xml"/><Relationship Id="rId5" Type="http://schemas.openxmlformats.org/officeDocument/2006/relationships/hyperlink" Target="https://youtu.be/O52AOoior3Q" TargetMode="External"/><Relationship Id="rId4" Type="http://schemas.openxmlformats.org/officeDocument/2006/relationships/hyperlink" Target="https://vimeo.com/454169989/ed78acdca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xml"/><Relationship Id="rId1" Type="http://schemas.openxmlformats.org/officeDocument/2006/relationships/slideLayout" Target="../slideLayouts/slideLayout244.xml"/><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hyperlink" Target="https://thewirecutter.com/reviews/best-mobile-scanning-apps/" TargetMode="External"/><Relationship Id="rId7" Type="http://schemas.openxmlformats.org/officeDocument/2006/relationships/hyperlink" Target="https://www.tdhca.state.tx.us/community-affairs/covid19.htm" TargetMode="External"/><Relationship Id="rId2" Type="http://schemas.openxmlformats.org/officeDocument/2006/relationships/notesSlide" Target="../notesSlides/notesSlide3.xml"/><Relationship Id="rId1" Type="http://schemas.openxmlformats.org/officeDocument/2006/relationships/slideLayout" Target="../slideLayouts/slideLayout244.xml"/><Relationship Id="rId6" Type="http://schemas.openxmlformats.org/officeDocument/2006/relationships/image" Target="../media/image98.png"/><Relationship Id="rId5" Type="http://schemas.openxmlformats.org/officeDocument/2006/relationships/hyperlink" Target="https://fueled.com/blog/document-scanning-app/" TargetMode="External"/><Relationship Id="rId4" Type="http://schemas.openxmlformats.org/officeDocument/2006/relationships/hyperlink" Target="https://thegrizzlylabs.com/genius-scan/"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nascsp.org/wp-content/uploads/2020/03/Online_Training_Offerings_20200320.xlsx" TargetMode="External"/><Relationship Id="rId7" Type="http://schemas.openxmlformats.org/officeDocument/2006/relationships/hyperlink" Target="https://www.energy.gov/eere/wipo/weatherization-assistance-program-grantee-manager-training-toolkit" TargetMode="External"/><Relationship Id="rId2" Type="http://schemas.openxmlformats.org/officeDocument/2006/relationships/notesSlide" Target="../notesSlides/notesSlide4.xml"/><Relationship Id="rId1" Type="http://schemas.openxmlformats.org/officeDocument/2006/relationships/slideLayout" Target="../slideLayouts/slideLayout232.xml"/><Relationship Id="rId6" Type="http://schemas.openxmlformats.org/officeDocument/2006/relationships/hyperlink" Target="https://nascsp.org/coronavirus-resources/" TargetMode="External"/><Relationship Id="rId5" Type="http://schemas.openxmlformats.org/officeDocument/2006/relationships/hyperlink" Target="https://www.energysmartacademy.com/online-courses.html" TargetMode="External"/><Relationship Id="rId4" Type="http://schemas.openxmlformats.org/officeDocument/2006/relationships/hyperlink" Target="https://www.building-performance.org/backtowor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414085008/a37980a6cc" TargetMode="External"/><Relationship Id="rId2" Type="http://schemas.openxmlformats.org/officeDocument/2006/relationships/notesSlide" Target="../notesSlides/notesSlide5.xml"/><Relationship Id="rId1" Type="http://schemas.openxmlformats.org/officeDocument/2006/relationships/slideLayout" Target="../slideLayouts/slideLayout244.xml"/><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44.xml"/></Relationships>
</file>

<file path=ppt/slides/_rels/slide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244.xml"/></Relationships>
</file>

<file path=ppt/slides/_rels/slide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244.xml"/><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3"/>
          <p:cNvSpPr txBox="1"/>
          <p:nvPr/>
        </p:nvSpPr>
        <p:spPr>
          <a:xfrm>
            <a:off x="406399" y="3225801"/>
            <a:ext cx="10742247" cy="861775"/>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4800" kern="0" dirty="0">
                <a:solidFill>
                  <a:srgbClr val="AD2327"/>
                </a:solidFill>
                <a:latin typeface="Lato"/>
                <a:ea typeface="Lato"/>
                <a:cs typeface="Lato"/>
                <a:sym typeface="Lato"/>
              </a:rPr>
              <a:t>Virtual Weatherization Tools in a COVID World</a:t>
            </a:r>
            <a:endParaRPr lang="en-US" sz="1867" kern="0" dirty="0">
              <a:solidFill>
                <a:srgbClr val="000000"/>
              </a:solidFill>
              <a:latin typeface="Arial"/>
              <a:cs typeface="Arial"/>
            </a:endParaRPr>
          </a:p>
        </p:txBody>
      </p:sp>
      <p:sp>
        <p:nvSpPr>
          <p:cNvPr id="95" name="Google Shape;95;p13"/>
          <p:cNvSpPr txBox="1"/>
          <p:nvPr/>
        </p:nvSpPr>
        <p:spPr>
          <a:xfrm>
            <a:off x="406400" y="4903713"/>
            <a:ext cx="5681157" cy="1652257"/>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2900" kern="0" dirty="0">
                <a:solidFill>
                  <a:srgbClr val="42648C"/>
                </a:solidFill>
                <a:latin typeface="Lato"/>
                <a:ea typeface="Lato"/>
                <a:cs typeface="Lato"/>
              </a:rPr>
              <a:t>Andrea </a:t>
            </a:r>
            <a:r>
              <a:rPr lang="en-US" sz="2900" kern="0" dirty="0" err="1">
                <a:solidFill>
                  <a:srgbClr val="42648C"/>
                </a:solidFill>
                <a:latin typeface="Lato"/>
                <a:ea typeface="Lato"/>
                <a:cs typeface="Lato"/>
              </a:rPr>
              <a:t>Schroer</a:t>
            </a:r>
            <a:endParaRPr lang="en-US" sz="2900" kern="0" dirty="0">
              <a:solidFill>
                <a:srgbClr val="42648C"/>
              </a:solidFill>
              <a:latin typeface="Lato"/>
              <a:ea typeface="Lato"/>
              <a:cs typeface="Lato"/>
            </a:endParaRPr>
          </a:p>
          <a:p>
            <a:pPr defTabSz="1219170">
              <a:buClr>
                <a:srgbClr val="000000"/>
              </a:buClr>
            </a:pPr>
            <a:r>
              <a:rPr lang="en-US" sz="2900" kern="0" dirty="0">
                <a:solidFill>
                  <a:srgbClr val="42648C"/>
                </a:solidFill>
                <a:latin typeface="Lato"/>
                <a:ea typeface="Lato"/>
                <a:cs typeface="Lato"/>
                <a:sym typeface="Lato"/>
              </a:rPr>
              <a:t>WAP Director</a:t>
            </a:r>
            <a:endParaRPr lang="en-US" sz="2900" kern="0" dirty="0">
              <a:solidFill>
                <a:srgbClr val="42648C"/>
              </a:solidFill>
              <a:latin typeface="Lato"/>
              <a:ea typeface="Lato"/>
              <a:cs typeface="Lato"/>
            </a:endParaRPr>
          </a:p>
          <a:p>
            <a:pPr defTabSz="1219170"/>
            <a:r>
              <a:rPr lang="en-US" sz="2900" kern="0" dirty="0">
                <a:solidFill>
                  <a:srgbClr val="42648C"/>
                </a:solidFill>
                <a:latin typeface="Lato"/>
                <a:ea typeface="Lato"/>
                <a:cs typeface="Lato"/>
                <a:sym typeface="Lato"/>
              </a:rPr>
              <a:t>NASCSP</a:t>
            </a:r>
            <a:endParaRPr sz="2900" kern="0" dirty="0">
              <a:solidFill>
                <a:srgbClr val="42648C"/>
              </a:solidFill>
              <a:latin typeface="Lato"/>
              <a:ea typeface="Lato"/>
              <a:cs typeface="Lato"/>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187124" cy="1433779"/>
          </a:xfrm>
          <a:prstGeom prst="rect">
            <a:avLst/>
          </a:prstGeom>
        </p:spPr>
      </p:pic>
      <p:sp>
        <p:nvSpPr>
          <p:cNvPr id="5" name="Google Shape;95;p13">
            <a:extLst>
              <a:ext uri="{FF2B5EF4-FFF2-40B4-BE49-F238E27FC236}">
                <a16:creationId xmlns:a16="http://schemas.microsoft.com/office/drawing/2014/main" id="{D59B1AE6-81FE-421B-8FB2-85B2B9C1EB8A}"/>
              </a:ext>
            </a:extLst>
          </p:cNvPr>
          <p:cNvSpPr txBox="1"/>
          <p:nvPr/>
        </p:nvSpPr>
        <p:spPr>
          <a:xfrm>
            <a:off x="6094185" y="4903713"/>
            <a:ext cx="5681157" cy="1652257"/>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2900" kern="0">
                <a:solidFill>
                  <a:srgbClr val="42648C"/>
                </a:solidFill>
                <a:latin typeface="Lato"/>
                <a:ea typeface="Lato"/>
                <a:cs typeface="Lato"/>
                <a:sym typeface="Lato"/>
              </a:rPr>
              <a:t>Frank Rapley</a:t>
            </a:r>
          </a:p>
          <a:p>
            <a:pPr defTabSz="1219170">
              <a:buClr>
                <a:srgbClr val="000000"/>
              </a:buClr>
            </a:pPr>
            <a:r>
              <a:rPr lang="en-US" sz="2900" kern="0">
                <a:solidFill>
                  <a:srgbClr val="42648C"/>
                </a:solidFill>
                <a:latin typeface="Lato"/>
                <a:ea typeface="Lato"/>
                <a:cs typeface="Lato"/>
                <a:sym typeface="Lato"/>
              </a:rPr>
              <a:t>Senior Manager</a:t>
            </a:r>
          </a:p>
          <a:p>
            <a:pPr defTabSz="1219170"/>
            <a:r>
              <a:rPr lang="en-US" sz="2900" kern="0">
                <a:solidFill>
                  <a:srgbClr val="42648C"/>
                </a:solidFill>
                <a:latin typeface="Lato"/>
                <a:ea typeface="Lato"/>
                <a:cs typeface="Lato"/>
                <a:sym typeface="Lato"/>
              </a:rPr>
              <a:t>TVA EnergyRight® for the Home</a:t>
            </a:r>
            <a:endParaRPr sz="2900" kern="0">
              <a:solidFill>
                <a:srgbClr val="42648C"/>
              </a:solidFill>
              <a:latin typeface="Lato"/>
              <a:ea typeface="Lato"/>
              <a:cs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Trebuchet MS"/>
              <a:sym typeface="Arial"/>
            </a:endParaRPr>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60125" cy="68579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buClr>
                <a:srgbClr val="000000"/>
              </a:buClr>
            </a:pPr>
            <a:endParaRPr lang="en-US" sz="1867" kern="0">
              <a:solidFill>
                <a:prstClr val="white"/>
              </a:solidFill>
              <a:latin typeface="Trebuchet MS"/>
              <a:sym typeface="Arial"/>
            </a:endParaRP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8" y="-3"/>
            <a:ext cx="1056745" cy="6858000"/>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buClr>
                <a:srgbClr val="000000"/>
              </a:buClr>
            </a:pPr>
            <a:endParaRPr lang="en-US" sz="1867" kern="0" dirty="0">
              <a:solidFill>
                <a:prstClr val="white"/>
              </a:solidFill>
              <a:latin typeface="Trebuchet MS"/>
              <a:sym typeface="Arial"/>
            </a:endParaRPr>
          </a:p>
        </p:txBody>
      </p:sp>
      <p:sp>
        <p:nvSpPr>
          <p:cNvPr id="3" name="Title 2">
            <a:extLst>
              <a:ext uri="{FF2B5EF4-FFF2-40B4-BE49-F238E27FC236}">
                <a16:creationId xmlns:a16="http://schemas.microsoft.com/office/drawing/2014/main" id="{1F621D70-E256-41CC-94DC-F47ECF7932C9}"/>
              </a:ext>
            </a:extLst>
          </p:cNvPr>
          <p:cNvSpPr>
            <a:spLocks noGrp="1"/>
          </p:cNvSpPr>
          <p:nvPr>
            <p:ph type="title"/>
          </p:nvPr>
        </p:nvSpPr>
        <p:spPr>
          <a:xfrm>
            <a:off x="585415" y="431125"/>
            <a:ext cx="4203045" cy="1375608"/>
          </a:xfrm>
        </p:spPr>
        <p:txBody>
          <a:bodyPr anchor="ctr">
            <a:normAutofit/>
          </a:bodyPr>
          <a:lstStyle/>
          <a:p>
            <a:r>
              <a:rPr lang="en-US" dirty="0">
                <a:solidFill>
                  <a:schemeClr val="bg1"/>
                </a:solidFill>
                <a:latin typeface="Bahnschrift SemiBold" panose="020B0502040204020203" pitchFamily="34" charset="0"/>
              </a:rPr>
              <a:t>Virtual Challenges</a:t>
            </a:r>
          </a:p>
        </p:txBody>
      </p:sp>
      <p:sp>
        <p:nvSpPr>
          <p:cNvPr id="4" name="Content Placeholder 3">
            <a:extLst>
              <a:ext uri="{FF2B5EF4-FFF2-40B4-BE49-F238E27FC236}">
                <a16:creationId xmlns:a16="http://schemas.microsoft.com/office/drawing/2014/main" id="{F2770BEE-DE3E-4B5E-B444-554F512F37DF}"/>
              </a:ext>
            </a:extLst>
          </p:cNvPr>
          <p:cNvSpPr>
            <a:spLocks noGrp="1"/>
          </p:cNvSpPr>
          <p:nvPr>
            <p:ph idx="1"/>
          </p:nvPr>
        </p:nvSpPr>
        <p:spPr>
          <a:xfrm>
            <a:off x="322193" y="1924507"/>
            <a:ext cx="4594601" cy="3440111"/>
          </a:xfrm>
        </p:spPr>
        <p:txBody>
          <a:bodyPr>
            <a:normAutofit/>
          </a:bodyPr>
          <a:lstStyle/>
          <a:p>
            <a:r>
              <a:rPr lang="en-US" sz="2667" dirty="0">
                <a:solidFill>
                  <a:schemeClr val="bg1"/>
                </a:solidFill>
                <a:latin typeface="Arial Narrow" panose="020B0606020202030204" pitchFamily="34" charset="0"/>
              </a:rPr>
              <a:t>Pockets of lousy service, dropped connections</a:t>
            </a:r>
          </a:p>
          <a:p>
            <a:r>
              <a:rPr lang="en-US" sz="2667" dirty="0">
                <a:solidFill>
                  <a:schemeClr val="bg1"/>
                </a:solidFill>
                <a:latin typeface="Arial Narrow" panose="020B0606020202030204" pitchFamily="34" charset="0"/>
              </a:rPr>
              <a:t>Battery life of device</a:t>
            </a:r>
          </a:p>
          <a:p>
            <a:r>
              <a:rPr lang="en-US" sz="2667" dirty="0">
                <a:solidFill>
                  <a:schemeClr val="bg1"/>
                </a:solidFill>
                <a:latin typeface="Arial Narrow" panose="020B0606020202030204" pitchFamily="34" charset="0"/>
              </a:rPr>
              <a:t>May need to get used to asking people to do things</a:t>
            </a:r>
          </a:p>
          <a:p>
            <a:r>
              <a:rPr lang="en-US" sz="2667" dirty="0">
                <a:solidFill>
                  <a:schemeClr val="bg1"/>
                </a:solidFill>
                <a:latin typeface="Arial Narrow" panose="020B0606020202030204" pitchFamily="34" charset="0"/>
              </a:rPr>
              <a:t>Only as good as the skill of QCI</a:t>
            </a:r>
          </a:p>
          <a:p>
            <a:endParaRPr lang="en-US"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ACD1CEE7-C47E-4949-9E0A-8EF8DAAD2EA5}"/>
              </a:ext>
            </a:extLst>
          </p:cNvPr>
          <p:cNvPicPr>
            <a:picLocks noChangeAspect="1"/>
          </p:cNvPicPr>
          <p:nvPr/>
        </p:nvPicPr>
        <p:blipFill>
          <a:blip r:embed="rId3"/>
          <a:stretch>
            <a:fillRect/>
          </a:stretch>
        </p:blipFill>
        <p:spPr>
          <a:xfrm>
            <a:off x="6096001" y="1618679"/>
            <a:ext cx="5143500" cy="3608127"/>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7" y="4013200"/>
            <a:ext cx="448732"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buClr>
                <a:srgbClr val="000000"/>
              </a:buClr>
            </a:pPr>
            <a:endParaRPr lang="en-US" sz="1867" kern="0" dirty="0">
              <a:solidFill>
                <a:prstClr val="white"/>
              </a:solidFill>
              <a:latin typeface="Trebuchet MS"/>
              <a:sym typeface="Arial"/>
            </a:endParaRPr>
          </a:p>
        </p:txBody>
      </p:sp>
    </p:spTree>
    <p:extLst>
      <p:ext uri="{BB962C8B-B14F-4D97-AF65-F5344CB8AC3E}">
        <p14:creationId xmlns:p14="http://schemas.microsoft.com/office/powerpoint/2010/main" val="323952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6939-36E3-4992-88C9-FD3BB57BF244}"/>
              </a:ext>
            </a:extLst>
          </p:cNvPr>
          <p:cNvSpPr>
            <a:spLocks noGrp="1"/>
          </p:cNvSpPr>
          <p:nvPr>
            <p:ph type="title"/>
          </p:nvPr>
        </p:nvSpPr>
        <p:spPr>
          <a:xfrm>
            <a:off x="662991" y="1051555"/>
            <a:ext cx="7698523" cy="909077"/>
          </a:xfrm>
          <a:scene3d>
            <a:camera prst="perspectiveRelaxedModerately"/>
            <a:lightRig rig="threePt" dir="t"/>
          </a:scene3d>
        </p:spPr>
        <p:txBody>
          <a:bodyPr>
            <a:normAutofit/>
          </a:bodyPr>
          <a:lstStyle/>
          <a:p>
            <a:r>
              <a:rPr lang="en-US" sz="3000" b="1" u="sng" dirty="0">
                <a:solidFill>
                  <a:srgbClr val="FFFFFF"/>
                </a:solidFill>
              </a:rPr>
              <a:t>Pros:</a:t>
            </a:r>
          </a:p>
        </p:txBody>
      </p:sp>
      <p:sp>
        <p:nvSpPr>
          <p:cNvPr id="19" name="TextBox 18">
            <a:extLst>
              <a:ext uri="{FF2B5EF4-FFF2-40B4-BE49-F238E27FC236}">
                <a16:creationId xmlns:a16="http://schemas.microsoft.com/office/drawing/2014/main" id="{80803C5D-44EA-4252-B8C9-68C270F27AC9}"/>
              </a:ext>
            </a:extLst>
          </p:cNvPr>
          <p:cNvSpPr txBox="1"/>
          <p:nvPr/>
        </p:nvSpPr>
        <p:spPr>
          <a:xfrm>
            <a:off x="391584" y="261615"/>
            <a:ext cx="8625416" cy="584775"/>
          </a:xfrm>
          <a:prstGeom prst="rect">
            <a:avLst/>
          </a:prstGeom>
          <a:noFill/>
        </p:spPr>
        <p:txBody>
          <a:bodyPr wrap="square">
            <a:spAutoFit/>
          </a:bodyPr>
          <a:lstStyle/>
          <a:p>
            <a:pPr defTabSz="1219170">
              <a:buClr>
                <a:srgbClr val="000000"/>
              </a:buClr>
            </a:pPr>
            <a:r>
              <a:rPr lang="en-US" sz="3200" b="1" kern="0" dirty="0">
                <a:solidFill>
                  <a:srgbClr val="204559"/>
                </a:solidFill>
                <a:latin typeface="Arial Narrow" panose="020B0606020202030204" pitchFamily="34" charset="0"/>
                <a:cs typeface="Arial"/>
                <a:sym typeface="Arial"/>
              </a:rPr>
              <a:t>What Worked Well </a:t>
            </a:r>
          </a:p>
        </p:txBody>
      </p:sp>
      <p:graphicFrame>
        <p:nvGraphicFramePr>
          <p:cNvPr id="20" name="Diagram 19">
            <a:extLst>
              <a:ext uri="{FF2B5EF4-FFF2-40B4-BE49-F238E27FC236}">
                <a16:creationId xmlns:a16="http://schemas.microsoft.com/office/drawing/2014/main" id="{BF3B241D-9B7F-4DDE-BBE1-049FBF668461}"/>
              </a:ext>
            </a:extLst>
          </p:cNvPr>
          <p:cNvGraphicFramePr/>
          <p:nvPr/>
        </p:nvGraphicFramePr>
        <p:xfrm>
          <a:off x="662991" y="1131887"/>
          <a:ext cx="7913261" cy="5142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F0F5F37C-CEB4-4B6A-812B-A99FA4BCE7D6}"/>
              </a:ext>
            </a:extLst>
          </p:cNvPr>
          <p:cNvSpPr txBox="1"/>
          <p:nvPr/>
        </p:nvSpPr>
        <p:spPr>
          <a:xfrm>
            <a:off x="3072816" y="5380447"/>
            <a:ext cx="3014133" cy="379656"/>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PROS</a:t>
            </a:r>
          </a:p>
        </p:txBody>
      </p:sp>
    </p:spTree>
    <p:extLst>
      <p:ext uri="{BB962C8B-B14F-4D97-AF65-F5344CB8AC3E}">
        <p14:creationId xmlns:p14="http://schemas.microsoft.com/office/powerpoint/2010/main" val="3040179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6939-36E3-4992-88C9-FD3BB57BF244}"/>
              </a:ext>
            </a:extLst>
          </p:cNvPr>
          <p:cNvSpPr>
            <a:spLocks noGrp="1"/>
          </p:cNvSpPr>
          <p:nvPr>
            <p:ph type="title"/>
          </p:nvPr>
        </p:nvSpPr>
        <p:spPr>
          <a:xfrm>
            <a:off x="1149293" y="1135083"/>
            <a:ext cx="7274425" cy="837989"/>
          </a:xfrm>
          <a:scene3d>
            <a:camera prst="perspectiveRelaxedModerately"/>
            <a:lightRig rig="threePt" dir="t"/>
          </a:scene3d>
        </p:spPr>
        <p:txBody>
          <a:bodyPr>
            <a:normAutofit/>
          </a:bodyPr>
          <a:lstStyle/>
          <a:p>
            <a:r>
              <a:rPr lang="en-US" sz="3000" b="1" u="sng" dirty="0">
                <a:solidFill>
                  <a:srgbClr val="FFFFFF"/>
                </a:solidFill>
              </a:rPr>
              <a:t>Pros:</a:t>
            </a:r>
          </a:p>
        </p:txBody>
      </p:sp>
      <p:sp>
        <p:nvSpPr>
          <p:cNvPr id="19" name="TextBox 18">
            <a:extLst>
              <a:ext uri="{FF2B5EF4-FFF2-40B4-BE49-F238E27FC236}">
                <a16:creationId xmlns:a16="http://schemas.microsoft.com/office/drawing/2014/main" id="{80803C5D-44EA-4252-B8C9-68C270F27AC9}"/>
              </a:ext>
            </a:extLst>
          </p:cNvPr>
          <p:cNvSpPr txBox="1"/>
          <p:nvPr/>
        </p:nvSpPr>
        <p:spPr>
          <a:xfrm>
            <a:off x="391584" y="272801"/>
            <a:ext cx="8625416" cy="584775"/>
          </a:xfrm>
          <a:prstGeom prst="rect">
            <a:avLst/>
          </a:prstGeom>
          <a:noFill/>
        </p:spPr>
        <p:txBody>
          <a:bodyPr wrap="square">
            <a:spAutoFit/>
          </a:bodyPr>
          <a:lstStyle/>
          <a:p>
            <a:pPr defTabSz="1219170">
              <a:buClr>
                <a:srgbClr val="000000"/>
              </a:buClr>
            </a:pPr>
            <a:r>
              <a:rPr lang="en-US" sz="3200" b="1" kern="0" dirty="0">
                <a:solidFill>
                  <a:srgbClr val="204559"/>
                </a:solidFill>
                <a:latin typeface="Arial Narrow" panose="020B0606020202030204" pitchFamily="34" charset="0"/>
                <a:cs typeface="Arial"/>
                <a:sym typeface="Arial"/>
              </a:rPr>
              <a:t>The Cons to Consider- VTM</a:t>
            </a:r>
          </a:p>
        </p:txBody>
      </p:sp>
      <p:graphicFrame>
        <p:nvGraphicFramePr>
          <p:cNvPr id="20" name="Diagram 19">
            <a:extLst>
              <a:ext uri="{FF2B5EF4-FFF2-40B4-BE49-F238E27FC236}">
                <a16:creationId xmlns:a16="http://schemas.microsoft.com/office/drawing/2014/main" id="{BF3B241D-9B7F-4DDE-BBE1-049FBF668461}"/>
              </a:ext>
            </a:extLst>
          </p:cNvPr>
          <p:cNvGraphicFramePr/>
          <p:nvPr/>
        </p:nvGraphicFramePr>
        <p:xfrm>
          <a:off x="743474" y="1291681"/>
          <a:ext cx="7680244" cy="4994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F0F5F37C-CEB4-4B6A-812B-A99FA4BCE7D6}"/>
              </a:ext>
            </a:extLst>
          </p:cNvPr>
          <p:cNvSpPr txBox="1"/>
          <p:nvPr/>
        </p:nvSpPr>
        <p:spPr>
          <a:xfrm>
            <a:off x="3301064" y="5424976"/>
            <a:ext cx="2848091" cy="379656"/>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CONS</a:t>
            </a:r>
          </a:p>
        </p:txBody>
      </p:sp>
    </p:spTree>
    <p:extLst>
      <p:ext uri="{BB962C8B-B14F-4D97-AF65-F5344CB8AC3E}">
        <p14:creationId xmlns:p14="http://schemas.microsoft.com/office/powerpoint/2010/main" val="4100733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5"/>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3"/>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6"/>
            <a:ext cx="10907863" cy="1541457"/>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17A1C6F8-B329-45C2-BCC4-387114F1B7E0}"/>
              </a:ext>
            </a:extLst>
          </p:cNvPr>
          <p:cNvSpPr>
            <a:spLocks noGrp="1"/>
          </p:cNvSpPr>
          <p:nvPr>
            <p:ph type="title"/>
          </p:nvPr>
        </p:nvSpPr>
        <p:spPr>
          <a:xfrm>
            <a:off x="958506" y="800392"/>
            <a:ext cx="10264697" cy="1212101"/>
          </a:xfrm>
        </p:spPr>
        <p:txBody>
          <a:bodyPr>
            <a:normAutofit/>
          </a:bodyPr>
          <a:lstStyle/>
          <a:p>
            <a:r>
              <a:rPr lang="en-US" sz="4000">
                <a:solidFill>
                  <a:srgbClr val="FFFFFF"/>
                </a:solidFill>
              </a:rPr>
              <a:t>What do the agencies say??</a:t>
            </a:r>
          </a:p>
        </p:txBody>
      </p:sp>
      <p:sp>
        <p:nvSpPr>
          <p:cNvPr id="3" name="Content Placeholder 2">
            <a:extLst>
              <a:ext uri="{FF2B5EF4-FFF2-40B4-BE49-F238E27FC236}">
                <a16:creationId xmlns:a16="http://schemas.microsoft.com/office/drawing/2014/main" id="{2318B90E-3F0C-4E76-841C-2F4FCD689D34}"/>
              </a:ext>
            </a:extLst>
          </p:cNvPr>
          <p:cNvSpPr>
            <a:spLocks noGrp="1"/>
          </p:cNvSpPr>
          <p:nvPr>
            <p:ph idx="1"/>
          </p:nvPr>
        </p:nvSpPr>
        <p:spPr>
          <a:xfrm>
            <a:off x="1367624" y="2490437"/>
            <a:ext cx="9708995" cy="3567172"/>
          </a:xfrm>
        </p:spPr>
        <p:txBody>
          <a:bodyPr anchor="ctr">
            <a:normAutofit/>
          </a:bodyPr>
          <a:lstStyle/>
          <a:p>
            <a:r>
              <a:rPr lang="en-US" sz="2267" i="1">
                <a:latin typeface="Calibri" panose="020F0502020204030204" pitchFamily="34" charset="0"/>
                <a:ea typeface="Calibri" panose="020F0502020204030204" pitchFamily="34" charset="0"/>
              </a:rPr>
              <a:t>I personally enjoyed the remote monitoring process.  I was involved with four monitoring sessions.  I enjoyed this way of monitoring because I was more involved. I had a hands-free mechanism that my phone was connected to for video so what I was looking at was what the Monitor was seeing.  </a:t>
            </a:r>
          </a:p>
          <a:p>
            <a:r>
              <a:rPr lang="en-US" sz="2267" i="1">
                <a:latin typeface="Calibri" panose="020F0502020204030204" pitchFamily="34" charset="0"/>
                <a:ea typeface="Calibri" panose="020F0502020204030204" pitchFamily="34" charset="0"/>
              </a:rPr>
              <a:t>This gave me a more organized approach to doing my QCI inspections in the future.  When a question was asked, I got to respond, and I am a hands-on person, so I enjoyed being the eyes of the remote monitor.  </a:t>
            </a:r>
          </a:p>
          <a:p>
            <a:r>
              <a:rPr lang="en-US" sz="2267" i="1">
                <a:latin typeface="Calibri" panose="020F0502020204030204" pitchFamily="34" charset="0"/>
                <a:ea typeface="Calibri" panose="020F0502020204030204" pitchFamily="34" charset="0"/>
              </a:rPr>
              <a:t>I still prefer in person monitoring where you can directly see the work they are talking about. It wasn't as clear remotely and we had occasions where video froze up or disappeared.</a:t>
            </a:r>
          </a:p>
          <a:p>
            <a:endParaRPr lang="en-US" sz="2267" i="1"/>
          </a:p>
        </p:txBody>
      </p:sp>
    </p:spTree>
    <p:extLst>
      <p:ext uri="{BB962C8B-B14F-4D97-AF65-F5344CB8AC3E}">
        <p14:creationId xmlns:p14="http://schemas.microsoft.com/office/powerpoint/2010/main" val="2645602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Trebuchet MS"/>
              <a:sym typeface="Arial"/>
            </a:endParaRPr>
          </a:p>
        </p:txBody>
      </p:sp>
      <p:sp>
        <p:nvSpPr>
          <p:cNvPr id="3" name="Title 2">
            <a:extLst>
              <a:ext uri="{FF2B5EF4-FFF2-40B4-BE49-F238E27FC236}">
                <a16:creationId xmlns:a16="http://schemas.microsoft.com/office/drawing/2014/main" id="{1F621D70-E256-41CC-94DC-F47ECF7932C9}"/>
              </a:ext>
            </a:extLst>
          </p:cNvPr>
          <p:cNvSpPr>
            <a:spLocks noGrp="1"/>
          </p:cNvSpPr>
          <p:nvPr>
            <p:ph type="title"/>
          </p:nvPr>
        </p:nvSpPr>
        <p:spPr>
          <a:xfrm>
            <a:off x="1061443" y="460309"/>
            <a:ext cx="10197495" cy="1099456"/>
          </a:xfrm>
        </p:spPr>
        <p:txBody>
          <a:bodyPr>
            <a:normAutofit/>
          </a:bodyPr>
          <a:lstStyle/>
          <a:p>
            <a:r>
              <a:rPr lang="en-US" dirty="0">
                <a:latin typeface="Bahnschrift SemiBold" panose="020B0502040204020203" pitchFamily="34" charset="0"/>
              </a:rPr>
              <a:t>Conclusions: Innovation is here to stay</a:t>
            </a:r>
            <a:endParaRPr lang="en-US">
              <a:latin typeface="Bahnschrift SemiBold" panose="020B0502040204020203" pitchFamily="34" charset="0"/>
            </a:endParaRPr>
          </a:p>
        </p:txBody>
      </p:sp>
      <p:sp>
        <p:nvSpPr>
          <p:cNvPr id="32" name="Isosceles Triangle 3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
            <a:ext cx="842596" cy="5666153"/>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5" name="Content Placeholder 3">
            <a:extLst>
              <a:ext uri="{FF2B5EF4-FFF2-40B4-BE49-F238E27FC236}">
                <a16:creationId xmlns:a16="http://schemas.microsoft.com/office/drawing/2014/main" id="{F1F448B4-2317-4645-A657-29A61150F905}"/>
              </a:ext>
            </a:extLst>
          </p:cNvPr>
          <p:cNvGraphicFramePr>
            <a:graphicFrameLocks noGrp="1"/>
          </p:cNvGraphicFramePr>
          <p:nvPr>
            <p:ph idx="1"/>
          </p:nvPr>
        </p:nvGraphicFramePr>
        <p:xfrm>
          <a:off x="579358" y="1709057"/>
          <a:ext cx="10679580" cy="45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673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36C1AC-8FBC-4352-BA76-E3AFB7B9A25C}"/>
              </a:ext>
            </a:extLst>
          </p:cNvPr>
          <p:cNvSpPr>
            <a:spLocks noGrp="1"/>
          </p:cNvSpPr>
          <p:nvPr>
            <p:ph idx="1"/>
          </p:nvPr>
        </p:nvSpPr>
        <p:spPr>
          <a:xfrm>
            <a:off x="622963" y="1396367"/>
            <a:ext cx="3720916" cy="3560733"/>
          </a:xfrm>
        </p:spPr>
        <p:txBody>
          <a:bodyPr>
            <a:normAutofit lnSpcReduction="10000"/>
          </a:bodyPr>
          <a:lstStyle/>
          <a:p>
            <a:pPr marL="457167" lvl="1" indent="0">
              <a:buNone/>
            </a:pPr>
            <a:endParaRPr lang="en-US" dirty="0"/>
          </a:p>
          <a:p>
            <a:pPr marL="457167" lvl="1" indent="0">
              <a:buNone/>
            </a:pPr>
            <a:endParaRPr lang="en-US" dirty="0"/>
          </a:p>
          <a:p>
            <a:pPr marL="457167" lvl="1" indent="0">
              <a:buNone/>
            </a:pPr>
            <a:r>
              <a:rPr lang="en-US" sz="3733" dirty="0"/>
              <a:t>Thank you!!</a:t>
            </a:r>
          </a:p>
          <a:p>
            <a:pPr marL="457167" lvl="1" indent="0">
              <a:buNone/>
            </a:pPr>
            <a:endParaRPr lang="en-US" dirty="0"/>
          </a:p>
          <a:p>
            <a:pPr marL="457167" lvl="1" indent="0">
              <a:buNone/>
            </a:pPr>
            <a:r>
              <a:rPr lang="en-US" sz="2133" dirty="0"/>
              <a:t>Andrea Schroer, </a:t>
            </a:r>
          </a:p>
          <a:p>
            <a:pPr marL="457167" lvl="1" indent="0">
              <a:buNone/>
            </a:pPr>
            <a:r>
              <a:rPr lang="en-US" sz="2133" dirty="0"/>
              <a:t>WAP Director</a:t>
            </a:r>
          </a:p>
          <a:p>
            <a:pPr marL="457167" lvl="1" indent="0">
              <a:buNone/>
            </a:pPr>
            <a:r>
              <a:rPr lang="en-US" sz="2133" dirty="0">
                <a:hlinkClick r:id="rId3"/>
              </a:rPr>
              <a:t>aschroer@nascsp.org</a:t>
            </a:r>
            <a:endParaRPr lang="en-US" sz="2133" dirty="0"/>
          </a:p>
          <a:p>
            <a:pPr marL="457167" lvl="1" indent="0">
              <a:buNone/>
            </a:pPr>
            <a:r>
              <a:rPr lang="en-US" sz="2133" dirty="0"/>
              <a:t>202-370-3666</a:t>
            </a:r>
          </a:p>
          <a:p>
            <a:pPr marL="457167" lvl="1" indent="0">
              <a:buNone/>
            </a:pPr>
            <a:endParaRPr lang="en-US" dirty="0"/>
          </a:p>
          <a:p>
            <a:pPr marL="457167" lvl="1" indent="0">
              <a:buNone/>
            </a:pPr>
            <a:endParaRPr lang="en-US" dirty="0"/>
          </a:p>
          <a:p>
            <a:pPr marL="457167" lvl="1" indent="0">
              <a:buNone/>
            </a:pPr>
            <a:endParaRPr lang="en-US" dirty="0"/>
          </a:p>
          <a:p>
            <a:pPr marL="457167" lvl="1"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C0D479C6-A48F-4384-BDF0-B65CBC2D8C1A}"/>
              </a:ext>
            </a:extLst>
          </p:cNvPr>
          <p:cNvPicPr>
            <a:picLocks noChangeAspect="1"/>
          </p:cNvPicPr>
          <p:nvPr/>
        </p:nvPicPr>
        <p:blipFill>
          <a:blip r:embed="rId4"/>
          <a:stretch>
            <a:fillRect/>
          </a:stretch>
        </p:blipFill>
        <p:spPr>
          <a:xfrm>
            <a:off x="4654035" y="875360"/>
            <a:ext cx="4602747" cy="4602747"/>
          </a:xfrm>
          <a:prstGeom prst="rect">
            <a:avLst/>
          </a:prstGeom>
        </p:spPr>
      </p:pic>
    </p:spTree>
    <p:extLst>
      <p:ext uri="{BB962C8B-B14F-4D97-AF65-F5344CB8AC3E}">
        <p14:creationId xmlns:p14="http://schemas.microsoft.com/office/powerpoint/2010/main" val="964886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4D74C6-F30E-4244-B5F6-B68AF230F8A9}"/>
              </a:ext>
            </a:extLst>
          </p:cNvPr>
          <p:cNvSpPr/>
          <p:nvPr/>
        </p:nvSpPr>
        <p:spPr>
          <a:xfrm>
            <a:off x="5023262" y="1"/>
            <a:ext cx="1579419" cy="6857999"/>
          </a:xfrm>
          <a:prstGeom prst="rect">
            <a:avLst/>
          </a:prstGeom>
          <a:solidFill>
            <a:srgbClr val="137DBE"/>
          </a:solidFill>
          <a:ln>
            <a:solidFill>
              <a:srgbClr val="137D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BD93EAE-77CE-4444-A444-EFF9E1DE855D}"/>
              </a:ext>
            </a:extLst>
          </p:cNvPr>
          <p:cNvSpPr>
            <a:spLocks noGrp="1"/>
          </p:cNvSpPr>
          <p:nvPr>
            <p:ph type="title"/>
          </p:nvPr>
        </p:nvSpPr>
        <p:spPr>
          <a:xfrm>
            <a:off x="594517" y="-1757545"/>
            <a:ext cx="5060961" cy="6857999"/>
          </a:xfrm>
        </p:spPr>
        <p:txBody>
          <a:bodyPr/>
          <a:lstStyle/>
          <a:p>
            <a:r>
              <a:rPr lang="en-US"/>
              <a:t>We power the Valley</a:t>
            </a:r>
          </a:p>
        </p:txBody>
      </p:sp>
      <p:sp>
        <p:nvSpPr>
          <p:cNvPr id="4" name="Text Placeholder 3">
            <a:extLst>
              <a:ext uri="{FF2B5EF4-FFF2-40B4-BE49-F238E27FC236}">
                <a16:creationId xmlns:a16="http://schemas.microsoft.com/office/drawing/2014/main" id="{266411E8-9977-B247-A7BA-93C29492D0F1}"/>
              </a:ext>
            </a:extLst>
          </p:cNvPr>
          <p:cNvSpPr>
            <a:spLocks noGrp="1"/>
          </p:cNvSpPr>
          <p:nvPr>
            <p:ph type="body" sz="quarter" idx="13"/>
          </p:nvPr>
        </p:nvSpPr>
        <p:spPr>
          <a:xfrm>
            <a:off x="670563" y="869113"/>
            <a:ext cx="3330363" cy="334433"/>
          </a:xfrm>
        </p:spPr>
        <p:txBody>
          <a:bodyPr/>
          <a:lstStyle/>
          <a:p>
            <a:r>
              <a:rPr lang="en-US"/>
              <a:t>ABOUT TVA</a:t>
            </a:r>
          </a:p>
        </p:txBody>
      </p:sp>
      <p:sp>
        <p:nvSpPr>
          <p:cNvPr id="6" name="Text Placeholder 13">
            <a:extLst>
              <a:ext uri="{FF2B5EF4-FFF2-40B4-BE49-F238E27FC236}">
                <a16:creationId xmlns:a16="http://schemas.microsoft.com/office/drawing/2014/main" id="{4B5E63B7-8287-C84D-9DC9-F45ED6F5BD2B}"/>
              </a:ext>
            </a:extLst>
          </p:cNvPr>
          <p:cNvSpPr txBox="1">
            <a:spLocks/>
          </p:cNvSpPr>
          <p:nvPr/>
        </p:nvSpPr>
        <p:spPr>
          <a:xfrm>
            <a:off x="9221676" y="2163190"/>
            <a:ext cx="2375807" cy="857250"/>
          </a:xfrm>
          <a:prstGeom prst="rect">
            <a:avLst/>
          </a:prstGeom>
        </p:spPr>
        <p:txBody>
          <a:bodyPr/>
          <a:lstStyle>
            <a:lvl1pPr marL="0" indent="0" algn="l" defTabSz="914384" rtl="0" eaLnBrk="1" latinLnBrk="0" hangingPunct="1">
              <a:lnSpc>
                <a:spcPct val="120000"/>
              </a:lnSpc>
              <a:spcBef>
                <a:spcPts val="1000"/>
              </a:spcBef>
              <a:spcAft>
                <a:spcPts val="0"/>
              </a:spcAft>
              <a:buFontTx/>
              <a:buNone/>
              <a:defRPr sz="2100" b="1" kern="1200">
                <a:solidFill>
                  <a:schemeClr val="tx1"/>
                </a:solidFill>
                <a:latin typeface="+mn-lt"/>
                <a:ea typeface="+mn-ea"/>
                <a:cs typeface="+mn-cs"/>
              </a:defRPr>
            </a:lvl1pPr>
            <a:lvl2pPr marL="0" indent="0" algn="l" defTabSz="914384" rtl="0" eaLnBrk="1" latinLnBrk="0" hangingPunct="1">
              <a:lnSpc>
                <a:spcPct val="12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2pPr>
            <a:lvl3pPr marL="0" indent="0" algn="l" defTabSz="914384" rtl="0" eaLnBrk="1" latinLnBrk="0" hangingPunct="1">
              <a:lnSpc>
                <a:spcPct val="120000"/>
              </a:lnSpc>
              <a:spcBef>
                <a:spcPts val="501"/>
              </a:spcBef>
              <a:buFont typeface="Arial" panose="020B0604020202020204" pitchFamily="34" charset="0"/>
              <a:buNone/>
              <a:defRPr sz="1400" kern="1200">
                <a:solidFill>
                  <a:schemeClr val="tx2"/>
                </a:solidFill>
                <a:latin typeface="+mn-lt"/>
                <a:ea typeface="+mn-ea"/>
                <a:cs typeface="+mn-cs"/>
              </a:defRPr>
            </a:lvl3pPr>
            <a:lvl4pPr marL="0" indent="0" algn="l" defTabSz="914384" rtl="0" eaLnBrk="1" latinLnBrk="0" hangingPunct="1">
              <a:lnSpc>
                <a:spcPct val="90000"/>
              </a:lnSpc>
              <a:spcBef>
                <a:spcPts val="0"/>
              </a:spcBef>
              <a:spcAft>
                <a:spcPts val="600"/>
              </a:spcAft>
              <a:buFont typeface="Arial" panose="020B0604020202020204" pitchFamily="34" charset="0"/>
              <a:buNone/>
              <a:defRPr sz="1200" i="1" kern="1200">
                <a:solidFill>
                  <a:schemeClr val="accent3">
                    <a:lumMod val="60000"/>
                    <a:lumOff val="40000"/>
                  </a:schemeClr>
                </a:solidFill>
                <a:latin typeface="+mn-lt"/>
                <a:ea typeface="+mn-ea"/>
                <a:cs typeface="+mn-cs"/>
              </a:defRPr>
            </a:lvl4pPr>
            <a:lvl5pPr marL="205736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4"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37"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28"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84" rtl="0" eaLnBrk="1" fontAlgn="auto" latinLnBrk="0" hangingPunct="1">
              <a:lnSpc>
                <a:spcPct val="12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E4A7C"/>
                </a:solidFill>
                <a:effectLst/>
                <a:uLnTx/>
                <a:uFillTx/>
                <a:latin typeface="Arial" panose="020B0604020202020204"/>
                <a:ea typeface="+mn-ea"/>
                <a:cs typeface="+mn-cs"/>
              </a:rPr>
              <a:t>Energy</a:t>
            </a:r>
            <a:endParaRPr kumimoji="0" lang="en-US" sz="1500" b="1" i="0" u="none" strike="noStrike" kern="1200" cap="none" spc="0" normalizeH="0" baseline="0" noProof="0">
              <a:ln>
                <a:noFill/>
              </a:ln>
              <a:solidFill>
                <a:srgbClr val="0E4A7C"/>
              </a:solidFill>
              <a:effectLst/>
              <a:uLnTx/>
              <a:uFillTx/>
              <a:latin typeface="Arial" panose="020B0604020202020204"/>
              <a:ea typeface="+mn-ea"/>
              <a:cs typeface="+mn-cs"/>
            </a:endParaRPr>
          </a:p>
        </p:txBody>
      </p:sp>
      <p:sp>
        <p:nvSpPr>
          <p:cNvPr id="7" name="Text Placeholder 14">
            <a:extLst>
              <a:ext uri="{FF2B5EF4-FFF2-40B4-BE49-F238E27FC236}">
                <a16:creationId xmlns:a16="http://schemas.microsoft.com/office/drawing/2014/main" id="{AD014FB7-888E-7A40-9567-C4C3FA647308}"/>
              </a:ext>
            </a:extLst>
          </p:cNvPr>
          <p:cNvSpPr txBox="1">
            <a:spLocks/>
          </p:cNvSpPr>
          <p:nvPr/>
        </p:nvSpPr>
        <p:spPr>
          <a:xfrm>
            <a:off x="9221676" y="3570382"/>
            <a:ext cx="2375807" cy="714375"/>
          </a:xfrm>
          <a:prstGeom prst="rect">
            <a:avLst/>
          </a:prstGeom>
        </p:spPr>
        <p:txBody>
          <a:bodyPr/>
          <a:lstStyle>
            <a:lvl1pPr marL="0" indent="0" algn="l" defTabSz="914384" rtl="0" eaLnBrk="1" latinLnBrk="0" hangingPunct="1">
              <a:lnSpc>
                <a:spcPct val="120000"/>
              </a:lnSpc>
              <a:spcBef>
                <a:spcPts val="1000"/>
              </a:spcBef>
              <a:spcAft>
                <a:spcPts val="0"/>
              </a:spcAft>
              <a:buFontTx/>
              <a:buNone/>
              <a:defRPr sz="2100" b="1" kern="1200">
                <a:solidFill>
                  <a:schemeClr val="tx1"/>
                </a:solidFill>
                <a:latin typeface="+mn-lt"/>
                <a:ea typeface="+mn-ea"/>
                <a:cs typeface="+mn-cs"/>
              </a:defRPr>
            </a:lvl1pPr>
            <a:lvl2pPr marL="0" indent="0" algn="l" defTabSz="914384" rtl="0" eaLnBrk="1" latinLnBrk="0" hangingPunct="1">
              <a:lnSpc>
                <a:spcPct val="12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2pPr>
            <a:lvl3pPr marL="0" indent="0" algn="l" defTabSz="914384" rtl="0" eaLnBrk="1" latinLnBrk="0" hangingPunct="1">
              <a:lnSpc>
                <a:spcPct val="120000"/>
              </a:lnSpc>
              <a:spcBef>
                <a:spcPts val="501"/>
              </a:spcBef>
              <a:buFont typeface="Arial" panose="020B0604020202020204" pitchFamily="34" charset="0"/>
              <a:buNone/>
              <a:defRPr sz="1400" kern="1200">
                <a:solidFill>
                  <a:schemeClr val="tx2"/>
                </a:solidFill>
                <a:latin typeface="+mn-lt"/>
                <a:ea typeface="+mn-ea"/>
                <a:cs typeface="+mn-cs"/>
              </a:defRPr>
            </a:lvl3pPr>
            <a:lvl4pPr marL="0" indent="0" algn="l" defTabSz="914384" rtl="0" eaLnBrk="1" latinLnBrk="0" hangingPunct="1">
              <a:lnSpc>
                <a:spcPct val="90000"/>
              </a:lnSpc>
              <a:spcBef>
                <a:spcPts val="0"/>
              </a:spcBef>
              <a:spcAft>
                <a:spcPts val="600"/>
              </a:spcAft>
              <a:buFont typeface="Arial" panose="020B0604020202020204" pitchFamily="34" charset="0"/>
              <a:buNone/>
              <a:defRPr sz="1200" i="1" kern="1200">
                <a:solidFill>
                  <a:schemeClr val="accent3">
                    <a:lumMod val="60000"/>
                    <a:lumOff val="40000"/>
                  </a:schemeClr>
                </a:solidFill>
                <a:latin typeface="+mn-lt"/>
                <a:ea typeface="+mn-ea"/>
                <a:cs typeface="+mn-cs"/>
              </a:defRPr>
            </a:lvl4pPr>
            <a:lvl5pPr marL="205736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4"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37"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28"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84" rtl="0" eaLnBrk="1" fontAlgn="auto" latinLnBrk="0" hangingPunct="1">
              <a:lnSpc>
                <a:spcPct val="12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E4A7C"/>
                </a:solidFill>
                <a:effectLst/>
                <a:uLnTx/>
                <a:uFillTx/>
                <a:latin typeface="Arial" panose="020B0604020202020204"/>
                <a:ea typeface="+mn-ea"/>
                <a:cs typeface="+mn-cs"/>
              </a:rPr>
              <a:t>Environment</a:t>
            </a:r>
          </a:p>
        </p:txBody>
      </p:sp>
      <p:sp>
        <p:nvSpPr>
          <p:cNvPr id="8" name="Text Placeholder 15">
            <a:extLst>
              <a:ext uri="{FF2B5EF4-FFF2-40B4-BE49-F238E27FC236}">
                <a16:creationId xmlns:a16="http://schemas.microsoft.com/office/drawing/2014/main" id="{58D2FB57-A509-FB46-AF2F-F68BCCBB1E59}"/>
              </a:ext>
            </a:extLst>
          </p:cNvPr>
          <p:cNvSpPr txBox="1">
            <a:spLocks/>
          </p:cNvSpPr>
          <p:nvPr/>
        </p:nvSpPr>
        <p:spPr>
          <a:xfrm>
            <a:off x="9221676" y="4876749"/>
            <a:ext cx="2375807" cy="857250"/>
          </a:xfrm>
          <a:prstGeom prst="rect">
            <a:avLst/>
          </a:prstGeom>
        </p:spPr>
        <p:txBody>
          <a:bodyPr/>
          <a:lstStyle>
            <a:lvl1pPr marL="0" indent="0" algn="l" defTabSz="914384" rtl="0" eaLnBrk="1" latinLnBrk="0" hangingPunct="1">
              <a:lnSpc>
                <a:spcPct val="120000"/>
              </a:lnSpc>
              <a:spcBef>
                <a:spcPts val="1000"/>
              </a:spcBef>
              <a:spcAft>
                <a:spcPts val="0"/>
              </a:spcAft>
              <a:buFontTx/>
              <a:buNone/>
              <a:defRPr sz="2100" b="1" kern="1200">
                <a:solidFill>
                  <a:schemeClr val="tx1"/>
                </a:solidFill>
                <a:latin typeface="+mn-lt"/>
                <a:ea typeface="+mn-ea"/>
                <a:cs typeface="+mn-cs"/>
              </a:defRPr>
            </a:lvl1pPr>
            <a:lvl2pPr marL="0" indent="0" algn="l" defTabSz="914384" rtl="0" eaLnBrk="1" latinLnBrk="0" hangingPunct="1">
              <a:lnSpc>
                <a:spcPct val="120000"/>
              </a:lnSpc>
              <a:spcBef>
                <a:spcPts val="0"/>
              </a:spcBef>
              <a:spcAft>
                <a:spcPts val="1200"/>
              </a:spcAft>
              <a:buFont typeface="Arial" panose="020B0604020202020204" pitchFamily="34" charset="0"/>
              <a:buNone/>
              <a:defRPr sz="1600" kern="1200">
                <a:solidFill>
                  <a:schemeClr val="tx1"/>
                </a:solidFill>
                <a:latin typeface="+mn-lt"/>
                <a:ea typeface="+mn-ea"/>
                <a:cs typeface="+mn-cs"/>
              </a:defRPr>
            </a:lvl2pPr>
            <a:lvl3pPr marL="0" indent="0" algn="l" defTabSz="914384" rtl="0" eaLnBrk="1" latinLnBrk="0" hangingPunct="1">
              <a:lnSpc>
                <a:spcPct val="120000"/>
              </a:lnSpc>
              <a:spcBef>
                <a:spcPts val="501"/>
              </a:spcBef>
              <a:buFont typeface="Arial" panose="020B0604020202020204" pitchFamily="34" charset="0"/>
              <a:buNone/>
              <a:defRPr sz="1400" kern="1200">
                <a:solidFill>
                  <a:schemeClr val="tx2"/>
                </a:solidFill>
                <a:latin typeface="+mn-lt"/>
                <a:ea typeface="+mn-ea"/>
                <a:cs typeface="+mn-cs"/>
              </a:defRPr>
            </a:lvl3pPr>
            <a:lvl4pPr marL="0" indent="0" algn="l" defTabSz="914384" rtl="0" eaLnBrk="1" latinLnBrk="0" hangingPunct="1">
              <a:lnSpc>
                <a:spcPct val="90000"/>
              </a:lnSpc>
              <a:spcBef>
                <a:spcPts val="0"/>
              </a:spcBef>
              <a:spcAft>
                <a:spcPts val="600"/>
              </a:spcAft>
              <a:buFont typeface="Arial" panose="020B0604020202020204" pitchFamily="34" charset="0"/>
              <a:buNone/>
              <a:defRPr sz="1200" i="1" kern="1200">
                <a:solidFill>
                  <a:schemeClr val="accent3">
                    <a:lumMod val="60000"/>
                    <a:lumOff val="40000"/>
                  </a:schemeClr>
                </a:solidFill>
                <a:latin typeface="+mn-lt"/>
                <a:ea typeface="+mn-ea"/>
                <a:cs typeface="+mn-cs"/>
              </a:defRPr>
            </a:lvl4pPr>
            <a:lvl5pPr marL="205736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553"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744"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937"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128" indent="-228597" algn="l" defTabSz="91438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84" rtl="0" eaLnBrk="1" fontAlgn="auto" latinLnBrk="0" hangingPunct="1">
              <a:lnSpc>
                <a:spcPct val="120000"/>
              </a:lnSpc>
              <a:spcBef>
                <a:spcPts val="1000"/>
              </a:spcBef>
              <a:spcAft>
                <a:spcPts val="0"/>
              </a:spcAft>
              <a:buClrTx/>
              <a:buSzTx/>
              <a:buFontTx/>
              <a:buNone/>
              <a:tabLst/>
              <a:defRPr/>
            </a:pPr>
            <a:r>
              <a:rPr kumimoji="0" lang="en-US" sz="1800" b="1" i="0" u="none" strike="noStrike" kern="1200" cap="none" spc="0" normalizeH="0" baseline="0" noProof="0">
                <a:ln>
                  <a:noFill/>
                </a:ln>
                <a:solidFill>
                  <a:srgbClr val="0E4A7C"/>
                </a:solidFill>
                <a:effectLst/>
                <a:uLnTx/>
                <a:uFillTx/>
                <a:latin typeface="Arial" panose="020B0604020202020204"/>
                <a:ea typeface="+mn-ea"/>
                <a:cs typeface="+mn-cs"/>
              </a:rPr>
              <a:t>Economic </a:t>
            </a:r>
            <a:br>
              <a:rPr kumimoji="0" lang="en-US" sz="1800" b="1" i="0" u="none" strike="noStrike" kern="1200" cap="none" spc="0" normalizeH="0" baseline="0" noProof="0">
                <a:ln>
                  <a:noFill/>
                </a:ln>
                <a:solidFill>
                  <a:srgbClr val="0E4A7C"/>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0E4A7C"/>
                </a:solidFill>
                <a:effectLst/>
                <a:uLnTx/>
                <a:uFillTx/>
                <a:latin typeface="Arial" panose="020B0604020202020204"/>
                <a:ea typeface="+mn-ea"/>
                <a:cs typeface="+mn-cs"/>
              </a:rPr>
              <a:t>Development </a:t>
            </a:r>
          </a:p>
        </p:txBody>
      </p:sp>
      <p:pic>
        <p:nvPicPr>
          <p:cNvPr id="9" name="Picture 8">
            <a:extLst>
              <a:ext uri="{FF2B5EF4-FFF2-40B4-BE49-F238E27FC236}">
                <a16:creationId xmlns:a16="http://schemas.microsoft.com/office/drawing/2014/main" id="{8F83B185-5348-2F42-88F4-1EC0AC8C6AAF}"/>
              </a:ext>
            </a:extLst>
          </p:cNvPr>
          <p:cNvPicPr>
            <a:picLocks noChangeAspect="1"/>
          </p:cNvPicPr>
          <p:nvPr/>
        </p:nvPicPr>
        <p:blipFill>
          <a:blip r:embed="rId3"/>
          <a:stretch>
            <a:fillRect/>
          </a:stretch>
        </p:blipFill>
        <p:spPr>
          <a:xfrm>
            <a:off x="8145524" y="1976463"/>
            <a:ext cx="561975" cy="857250"/>
          </a:xfrm>
          <a:prstGeom prst="rect">
            <a:avLst/>
          </a:prstGeom>
        </p:spPr>
      </p:pic>
      <p:pic>
        <p:nvPicPr>
          <p:cNvPr id="10" name="Picture 9">
            <a:extLst>
              <a:ext uri="{FF2B5EF4-FFF2-40B4-BE49-F238E27FC236}">
                <a16:creationId xmlns:a16="http://schemas.microsoft.com/office/drawing/2014/main" id="{57E3A43F-4B00-2C42-A033-C08AC0B5A493}"/>
              </a:ext>
            </a:extLst>
          </p:cNvPr>
          <p:cNvPicPr>
            <a:picLocks noChangeAspect="1"/>
          </p:cNvPicPr>
          <p:nvPr/>
        </p:nvPicPr>
        <p:blipFill>
          <a:blip r:embed="rId4"/>
          <a:stretch>
            <a:fillRect/>
          </a:stretch>
        </p:blipFill>
        <p:spPr>
          <a:xfrm>
            <a:off x="7935974" y="3476382"/>
            <a:ext cx="981075" cy="714375"/>
          </a:xfrm>
          <a:prstGeom prst="rect">
            <a:avLst/>
          </a:prstGeom>
        </p:spPr>
      </p:pic>
      <p:pic>
        <p:nvPicPr>
          <p:cNvPr id="11" name="Picture 10">
            <a:extLst>
              <a:ext uri="{FF2B5EF4-FFF2-40B4-BE49-F238E27FC236}">
                <a16:creationId xmlns:a16="http://schemas.microsoft.com/office/drawing/2014/main" id="{B8AF7B90-8D71-3345-9C22-5015D517A05E}"/>
              </a:ext>
            </a:extLst>
          </p:cNvPr>
          <p:cNvPicPr>
            <a:picLocks noChangeAspect="1"/>
          </p:cNvPicPr>
          <p:nvPr/>
        </p:nvPicPr>
        <p:blipFill>
          <a:blip r:embed="rId5"/>
          <a:stretch>
            <a:fillRect/>
          </a:stretch>
        </p:blipFill>
        <p:spPr>
          <a:xfrm>
            <a:off x="8012174" y="4826870"/>
            <a:ext cx="828675" cy="857250"/>
          </a:xfrm>
          <a:prstGeom prst="rect">
            <a:avLst/>
          </a:prstGeom>
        </p:spPr>
      </p:pic>
      <p:sp>
        <p:nvSpPr>
          <p:cNvPr id="12" name="TextBox 11">
            <a:extLst>
              <a:ext uri="{FF2B5EF4-FFF2-40B4-BE49-F238E27FC236}">
                <a16:creationId xmlns:a16="http://schemas.microsoft.com/office/drawing/2014/main" id="{DE688462-2A92-D349-8FDA-547EFB95DCD3}"/>
              </a:ext>
            </a:extLst>
          </p:cNvPr>
          <p:cNvSpPr txBox="1"/>
          <p:nvPr/>
        </p:nvSpPr>
        <p:spPr>
          <a:xfrm>
            <a:off x="9340922" y="35824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4A7C"/>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69B8F76D-F956-D34E-819D-C936BD8F934F}"/>
              </a:ext>
            </a:extLst>
          </p:cNvPr>
          <p:cNvSpPr/>
          <p:nvPr/>
        </p:nvSpPr>
        <p:spPr>
          <a:xfrm flipH="1">
            <a:off x="7389191" y="918852"/>
            <a:ext cx="3664970" cy="569387"/>
          </a:xfrm>
          <a:prstGeom prst="rect">
            <a:avLst/>
          </a:prstGeom>
          <a:ln>
            <a:solidFill>
              <a:schemeClr val="tx1"/>
            </a:solidFill>
          </a:ln>
        </p:spPr>
        <p:txBody>
          <a:bodyPr wrap="square" lIns="274320" tIns="182880" rIns="274320" bIns="18288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0" cap="none" spc="200" normalizeH="0" baseline="0" noProof="0">
                <a:ln>
                  <a:noFill/>
                </a:ln>
                <a:solidFill>
                  <a:srgbClr val="137DBD"/>
                </a:solidFill>
                <a:effectLst/>
                <a:uLnTx/>
                <a:uFillTx/>
                <a:latin typeface="Arial" panose="020B0604020202020204"/>
                <a:ea typeface="+mn-ea"/>
                <a:cs typeface="+mn-cs"/>
              </a:rPr>
              <a:t>IMPROVING QUALITY OF LIFE</a:t>
            </a:r>
          </a:p>
        </p:txBody>
      </p:sp>
      <p:pic>
        <p:nvPicPr>
          <p:cNvPr id="1028" name="Picture 4" descr="Image result for tva service area map">
            <a:extLst>
              <a:ext uri="{FF2B5EF4-FFF2-40B4-BE49-F238E27FC236}">
                <a16:creationId xmlns:a16="http://schemas.microsoft.com/office/drawing/2014/main" id="{E5F9CDCD-0A86-134E-93EF-151EBD07827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016" t="1668" r="1602" b="2277"/>
          <a:stretch/>
        </p:blipFill>
        <p:spPr bwMode="auto">
          <a:xfrm>
            <a:off x="726169" y="2504869"/>
            <a:ext cx="5060961" cy="368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339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F5BC5-D21E-BE4E-B07A-BB646F806821}"/>
              </a:ext>
            </a:extLst>
          </p:cNvPr>
          <p:cNvSpPr>
            <a:spLocks noGrp="1"/>
          </p:cNvSpPr>
          <p:nvPr>
            <p:ph type="title"/>
          </p:nvPr>
        </p:nvSpPr>
        <p:spPr>
          <a:xfrm>
            <a:off x="764119" y="1519508"/>
            <a:ext cx="4997504" cy="1143000"/>
          </a:xfrm>
        </p:spPr>
        <p:txBody>
          <a:bodyPr/>
          <a:lstStyle/>
          <a:p>
            <a:r>
              <a:rPr lang="en-US"/>
              <a:t>Pandemic pivot</a:t>
            </a:r>
          </a:p>
        </p:txBody>
      </p:sp>
      <p:sp>
        <p:nvSpPr>
          <p:cNvPr id="4" name="Text Placeholder 3">
            <a:extLst>
              <a:ext uri="{FF2B5EF4-FFF2-40B4-BE49-F238E27FC236}">
                <a16:creationId xmlns:a16="http://schemas.microsoft.com/office/drawing/2014/main" id="{74D4B7DD-6BE4-F748-88DF-E3A3216A423B}"/>
              </a:ext>
            </a:extLst>
          </p:cNvPr>
          <p:cNvSpPr>
            <a:spLocks noGrp="1"/>
          </p:cNvSpPr>
          <p:nvPr>
            <p:ph type="body" sz="quarter" idx="11"/>
          </p:nvPr>
        </p:nvSpPr>
        <p:spPr>
          <a:xfrm>
            <a:off x="5577840" y="635756"/>
            <a:ext cx="6400799" cy="5652502"/>
          </a:xfrm>
        </p:spPr>
        <p:txBody>
          <a:bodyPr vert="horz" lIns="365760" tIns="365760" rIns="365760" bIns="365760" rtlCol="0" anchor="t">
            <a:noAutofit/>
          </a:bodyPr>
          <a:lstStyle/>
          <a:p>
            <a:pPr>
              <a:lnSpc>
                <a:spcPct val="125000"/>
              </a:lnSpc>
            </a:pPr>
            <a:r>
              <a:rPr lang="en-US" sz="2000" b="0">
                <a:ea typeface="Helvetica Neue Light" panose="02000403000000020004" pitchFamily="2" charset="0"/>
                <a:cs typeface="Helvetica Neue" panose="02000503000000020004" pitchFamily="2" charset="0"/>
              </a:rPr>
              <a:t>COVID-19 halted all in-person program operations for first part of 2020</a:t>
            </a:r>
          </a:p>
          <a:p>
            <a:pPr>
              <a:lnSpc>
                <a:spcPct val="125000"/>
              </a:lnSpc>
            </a:pPr>
            <a:r>
              <a:rPr lang="en-US" sz="2000" b="0">
                <a:ea typeface="Helvetica Neue Light" panose="02000403000000020004" pitchFamily="2" charset="0"/>
                <a:cs typeface="Helvetica Neue" panose="02000503000000020004" pitchFamily="2" charset="0"/>
              </a:rPr>
              <a:t>We remained focused on providing value to customers with a renewed focus on safety</a:t>
            </a:r>
          </a:p>
          <a:p>
            <a:pPr>
              <a:lnSpc>
                <a:spcPct val="125000"/>
              </a:lnSpc>
            </a:pPr>
            <a:r>
              <a:rPr lang="en-US" sz="2000" b="0">
                <a:ea typeface="Helvetica Neue Light" panose="02000403000000020004" pitchFamily="2" charset="0"/>
                <a:cs typeface="Helvetica Neue" panose="02000503000000020004" pitchFamily="2" charset="0"/>
              </a:rPr>
              <a:t>R&amp;D of virtual auditing tool was already underway due to changing market and customer landscapes</a:t>
            </a:r>
          </a:p>
          <a:p>
            <a:pPr>
              <a:lnSpc>
                <a:spcPct val="125000"/>
              </a:lnSpc>
            </a:pPr>
            <a:r>
              <a:rPr lang="en-US" sz="2000" b="0">
                <a:ea typeface="Helvetica Neue Light" panose="02000403000000020004" pitchFamily="2" charset="0"/>
                <a:cs typeface="Helvetica Neue" panose="02000503000000020004" pitchFamily="2" charset="0"/>
              </a:rPr>
              <a:t>Pandemic accelerated rollout of our Virtual Home Energy Evaluation tool, which has application in both our Residential Services and Home Uplift  programs</a:t>
            </a:r>
            <a:endParaRPr lang="en-US" sz="2000" b="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286CED50-DB86-A049-B5B3-71755115D226}"/>
              </a:ext>
            </a:extLst>
          </p:cNvPr>
          <p:cNvSpPr txBox="1"/>
          <p:nvPr/>
        </p:nvSpPr>
        <p:spPr>
          <a:xfrm>
            <a:off x="1282700" y="340360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4D594E07-82F7-B741-81C4-A20D865BB982}"/>
              </a:ext>
            </a:extLst>
          </p:cNvPr>
          <p:cNvSpPr txBox="1"/>
          <p:nvPr/>
        </p:nvSpPr>
        <p:spPr>
          <a:xfrm>
            <a:off x="1308100" y="10160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1848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living room filled with furniture and a large window&#10;&#10;Description automatically generated">
            <a:extLst>
              <a:ext uri="{FF2B5EF4-FFF2-40B4-BE49-F238E27FC236}">
                <a16:creationId xmlns:a16="http://schemas.microsoft.com/office/drawing/2014/main" id="{C34695F0-5332-1C45-A3B9-285CBC795FAE}"/>
              </a:ext>
            </a:extLst>
          </p:cNvPr>
          <p:cNvPicPr>
            <a:picLocks noChangeAspect="1"/>
          </p:cNvPicPr>
          <p:nvPr/>
        </p:nvPicPr>
        <p:blipFill>
          <a:blip r:embed="rId2" cstate="email">
            <a:alphaModFix amt="49000"/>
            <a:extLst>
              <a:ext uri="{28A0092B-C50C-407E-A947-70E740481C1C}">
                <a14:useLocalDpi xmlns:a14="http://schemas.microsoft.com/office/drawing/2010/main"/>
              </a:ext>
            </a:extLst>
          </a:blip>
          <a:srcRect/>
          <a:stretch>
            <a:fillRect/>
          </a:stretch>
        </p:blipFill>
        <p:spPr>
          <a:xfrm>
            <a:off x="7177480" y="-44300"/>
            <a:ext cx="5015552" cy="6903720"/>
          </a:xfrm>
          <a:custGeom>
            <a:avLst/>
            <a:gdLst>
              <a:gd name="connsiteX0" fmla="*/ 0 w 3483980"/>
              <a:gd name="connsiteY0" fmla="*/ 0 h 5143500"/>
              <a:gd name="connsiteX1" fmla="*/ 3483980 w 3483980"/>
              <a:gd name="connsiteY1" fmla="*/ 0 h 5143500"/>
              <a:gd name="connsiteX2" fmla="*/ 3483980 w 3483980"/>
              <a:gd name="connsiteY2" fmla="*/ 5143500 h 5143500"/>
              <a:gd name="connsiteX3" fmla="*/ 0 w 348398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483980" h="5143500">
                <a:moveTo>
                  <a:pt x="0" y="0"/>
                </a:moveTo>
                <a:lnTo>
                  <a:pt x="3483980" y="0"/>
                </a:lnTo>
                <a:lnTo>
                  <a:pt x="3483980" y="5143500"/>
                </a:lnTo>
                <a:lnTo>
                  <a:pt x="0" y="5143500"/>
                </a:lnTo>
                <a:close/>
              </a:path>
            </a:pathLst>
          </a:custGeom>
        </p:spPr>
      </p:pic>
      <p:sp>
        <p:nvSpPr>
          <p:cNvPr id="3" name="Text Placeholder 2">
            <a:extLst>
              <a:ext uri="{FF2B5EF4-FFF2-40B4-BE49-F238E27FC236}">
                <a16:creationId xmlns:a16="http://schemas.microsoft.com/office/drawing/2014/main" id="{4DACCA79-DFFB-E14D-9658-4B9A88A8409F}"/>
              </a:ext>
            </a:extLst>
          </p:cNvPr>
          <p:cNvSpPr>
            <a:spLocks noGrp="1"/>
          </p:cNvSpPr>
          <p:nvPr>
            <p:ph type="body" sz="quarter" idx="4294967295"/>
          </p:nvPr>
        </p:nvSpPr>
        <p:spPr>
          <a:xfrm>
            <a:off x="763272" y="2364757"/>
            <a:ext cx="6498140" cy="2952552"/>
          </a:xfrm>
        </p:spPr>
        <p:txBody>
          <a:bodyPr vert="horz" lIns="91440" tIns="45720" rIns="91440" bIns="45720" rtlCol="0" anchor="t">
            <a:noAutofit/>
          </a:bodyPr>
          <a:lstStyle/>
          <a:p>
            <a:r>
              <a:rPr lang="en-US" sz="2400">
                <a:ea typeface="ＭＳ Ｐゴシック"/>
                <a:cs typeface="Arial"/>
              </a:rPr>
              <a:t>TVA's </a:t>
            </a:r>
            <a:r>
              <a:rPr lang="en-US" sz="2400" b="0">
                <a:ea typeface="ＭＳ Ｐゴシック"/>
                <a:cs typeface="Arial"/>
              </a:rPr>
              <a:t>virtual tool utilizes a live augmented reality (AR) remote support platform, called Streem enabling, that allows TVA’s third-party implementer to conduct home energy assessments and quality assurance inspections remotely - with customers guiding the process using a smart device. </a:t>
            </a:r>
            <a:endParaRPr lang="en-US"/>
          </a:p>
        </p:txBody>
      </p:sp>
      <p:sp>
        <p:nvSpPr>
          <p:cNvPr id="2" name="Title 1">
            <a:extLst>
              <a:ext uri="{FF2B5EF4-FFF2-40B4-BE49-F238E27FC236}">
                <a16:creationId xmlns:a16="http://schemas.microsoft.com/office/drawing/2014/main" id="{2CAB9F95-BE51-874E-92E8-3ACB3C01CE6F}"/>
              </a:ext>
            </a:extLst>
          </p:cNvPr>
          <p:cNvSpPr>
            <a:spLocks noGrp="1"/>
          </p:cNvSpPr>
          <p:nvPr>
            <p:ph type="title"/>
          </p:nvPr>
        </p:nvSpPr>
        <p:spPr>
          <a:xfrm>
            <a:off x="763218" y="968477"/>
            <a:ext cx="6498140" cy="1143000"/>
          </a:xfrm>
        </p:spPr>
        <p:txBody>
          <a:bodyPr/>
          <a:lstStyle/>
          <a:p>
            <a:r>
              <a:rPr lang="en-US"/>
              <a:t>About our platform</a:t>
            </a:r>
          </a:p>
        </p:txBody>
      </p:sp>
      <p:pic>
        <p:nvPicPr>
          <p:cNvPr id="15" name="Picture 14">
            <a:extLst>
              <a:ext uri="{FF2B5EF4-FFF2-40B4-BE49-F238E27FC236}">
                <a16:creationId xmlns:a16="http://schemas.microsoft.com/office/drawing/2014/main" id="{2469DDE7-70D8-D041-B574-340CDB4E7B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66834" y="2047781"/>
            <a:ext cx="7679468" cy="4520907"/>
          </a:xfrm>
          <a:prstGeom prst="rect">
            <a:avLst/>
          </a:prstGeom>
        </p:spPr>
      </p:pic>
      <p:pic>
        <p:nvPicPr>
          <p:cNvPr id="13" name="Picture 12">
            <a:extLst>
              <a:ext uri="{FF2B5EF4-FFF2-40B4-BE49-F238E27FC236}">
                <a16:creationId xmlns:a16="http://schemas.microsoft.com/office/drawing/2014/main" id="{1861AA9C-42C6-D34A-96BB-141D35CEDF5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404613" y="3379136"/>
            <a:ext cx="4920921" cy="2952552"/>
          </a:xfrm>
          <a:prstGeom prst="rect">
            <a:avLst/>
          </a:prstGeom>
          <a:effectLst>
            <a:outerShdw blurRad="50800" dist="38100" dir="2700000" algn="tl" rotWithShape="0">
              <a:prstClr val="black">
                <a:alpha val="21000"/>
              </a:prstClr>
            </a:outerShdw>
          </a:effectLst>
        </p:spPr>
      </p:pic>
    </p:spTree>
    <p:extLst>
      <p:ext uri="{BB962C8B-B14F-4D97-AF65-F5344CB8AC3E}">
        <p14:creationId xmlns:p14="http://schemas.microsoft.com/office/powerpoint/2010/main" val="3120149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0B47-E96C-A645-AC3E-D933DA8C0449}"/>
              </a:ext>
            </a:extLst>
          </p:cNvPr>
          <p:cNvSpPr>
            <a:spLocks noGrp="1"/>
          </p:cNvSpPr>
          <p:nvPr>
            <p:ph type="title"/>
          </p:nvPr>
        </p:nvSpPr>
        <p:spPr/>
        <p:txBody>
          <a:bodyPr/>
          <a:lstStyle/>
          <a:p>
            <a:r>
              <a:rPr lang="en-US"/>
              <a:t>Program features</a:t>
            </a:r>
          </a:p>
        </p:txBody>
      </p:sp>
      <p:sp>
        <p:nvSpPr>
          <p:cNvPr id="7" name="Text Placeholder 6">
            <a:extLst>
              <a:ext uri="{FF2B5EF4-FFF2-40B4-BE49-F238E27FC236}">
                <a16:creationId xmlns:a16="http://schemas.microsoft.com/office/drawing/2014/main" id="{59692DEB-AACE-1F45-A08C-97F6E623003F}"/>
              </a:ext>
            </a:extLst>
          </p:cNvPr>
          <p:cNvSpPr>
            <a:spLocks noGrp="1"/>
          </p:cNvSpPr>
          <p:nvPr>
            <p:ph type="body" sz="quarter" idx="20"/>
          </p:nvPr>
        </p:nvSpPr>
        <p:spPr/>
        <p:txBody>
          <a:bodyPr vert="horz" lIns="91440" tIns="45720" rIns="91440" bIns="45720" rtlCol="0" anchor="t">
            <a:noAutofit/>
          </a:bodyPr>
          <a:lstStyle/>
          <a:p>
            <a:r>
              <a:rPr lang="en-US" b="0"/>
              <a:t>Remote Home Energy Advisor-guided home assessments and follow-up inspections</a:t>
            </a:r>
          </a:p>
        </p:txBody>
      </p:sp>
      <p:sp>
        <p:nvSpPr>
          <p:cNvPr id="9" name="Text Placeholder 8">
            <a:extLst>
              <a:ext uri="{FF2B5EF4-FFF2-40B4-BE49-F238E27FC236}">
                <a16:creationId xmlns:a16="http://schemas.microsoft.com/office/drawing/2014/main" id="{A4C458DC-E70A-B745-A048-234F053D077F}"/>
              </a:ext>
            </a:extLst>
          </p:cNvPr>
          <p:cNvSpPr>
            <a:spLocks noGrp="1"/>
          </p:cNvSpPr>
          <p:nvPr>
            <p:ph type="body" sz="quarter" idx="24"/>
          </p:nvPr>
        </p:nvSpPr>
        <p:spPr/>
        <p:txBody>
          <a:bodyPr/>
          <a:lstStyle/>
          <a:p>
            <a:r>
              <a:rPr lang="en-US" b="0"/>
              <a:t>Direct customer engagement </a:t>
            </a:r>
          </a:p>
        </p:txBody>
      </p:sp>
      <p:sp>
        <p:nvSpPr>
          <p:cNvPr id="10" name="Text Placeholder 9">
            <a:extLst>
              <a:ext uri="{FF2B5EF4-FFF2-40B4-BE49-F238E27FC236}">
                <a16:creationId xmlns:a16="http://schemas.microsoft.com/office/drawing/2014/main" id="{4A67314D-4F8B-B747-8576-411B4F9E1E98}"/>
              </a:ext>
            </a:extLst>
          </p:cNvPr>
          <p:cNvSpPr>
            <a:spLocks noGrp="1"/>
          </p:cNvSpPr>
          <p:nvPr>
            <p:ph type="body" sz="quarter" idx="25"/>
          </p:nvPr>
        </p:nvSpPr>
        <p:spPr/>
        <p:txBody>
          <a:bodyPr/>
          <a:lstStyle/>
          <a:p>
            <a:r>
              <a:rPr lang="en-US" b="0"/>
              <a:t>Faster EE initiative rollouts for utilities </a:t>
            </a:r>
          </a:p>
        </p:txBody>
      </p:sp>
      <p:sp>
        <p:nvSpPr>
          <p:cNvPr id="11" name="Text Placeholder 10">
            <a:extLst>
              <a:ext uri="{FF2B5EF4-FFF2-40B4-BE49-F238E27FC236}">
                <a16:creationId xmlns:a16="http://schemas.microsoft.com/office/drawing/2014/main" id="{1C9F2FC1-18CE-F944-AF2B-3D1D64A16884}"/>
              </a:ext>
            </a:extLst>
          </p:cNvPr>
          <p:cNvSpPr>
            <a:spLocks noGrp="1"/>
          </p:cNvSpPr>
          <p:nvPr>
            <p:ph type="body" sz="quarter" idx="26"/>
          </p:nvPr>
        </p:nvSpPr>
        <p:spPr/>
        <p:txBody>
          <a:bodyPr/>
          <a:lstStyle/>
          <a:p>
            <a:r>
              <a:rPr lang="en-US" b="0"/>
              <a:t>Lower delivery costs </a:t>
            </a:r>
          </a:p>
        </p:txBody>
      </p:sp>
      <p:pic>
        <p:nvPicPr>
          <p:cNvPr id="12" name="Picture 11">
            <a:extLst>
              <a:ext uri="{FF2B5EF4-FFF2-40B4-BE49-F238E27FC236}">
                <a16:creationId xmlns:a16="http://schemas.microsoft.com/office/drawing/2014/main" id="{2CB86F95-1368-DE44-8E73-7609789E40C6}"/>
              </a:ext>
            </a:extLst>
          </p:cNvPr>
          <p:cNvPicPr>
            <a:picLocks noChangeAspect="1"/>
          </p:cNvPicPr>
          <p:nvPr/>
        </p:nvPicPr>
        <p:blipFill>
          <a:blip r:embed="rId3"/>
          <a:stretch>
            <a:fillRect/>
          </a:stretch>
        </p:blipFill>
        <p:spPr>
          <a:xfrm>
            <a:off x="1441018" y="2689338"/>
            <a:ext cx="952500" cy="876300"/>
          </a:xfrm>
          <a:prstGeom prst="rect">
            <a:avLst/>
          </a:prstGeom>
        </p:spPr>
      </p:pic>
      <p:pic>
        <p:nvPicPr>
          <p:cNvPr id="13" name="Picture 12">
            <a:extLst>
              <a:ext uri="{FF2B5EF4-FFF2-40B4-BE49-F238E27FC236}">
                <a16:creationId xmlns:a16="http://schemas.microsoft.com/office/drawing/2014/main" id="{51F614E4-F2DD-4A42-90BC-057C9231FFA6}"/>
              </a:ext>
            </a:extLst>
          </p:cNvPr>
          <p:cNvPicPr>
            <a:picLocks noChangeAspect="1"/>
          </p:cNvPicPr>
          <p:nvPr/>
        </p:nvPicPr>
        <p:blipFill>
          <a:blip r:embed="rId4"/>
          <a:stretch>
            <a:fillRect/>
          </a:stretch>
        </p:blipFill>
        <p:spPr>
          <a:xfrm>
            <a:off x="4146788" y="2674291"/>
            <a:ext cx="1143000" cy="914400"/>
          </a:xfrm>
          <a:prstGeom prst="rect">
            <a:avLst/>
          </a:prstGeom>
        </p:spPr>
      </p:pic>
      <p:pic>
        <p:nvPicPr>
          <p:cNvPr id="14" name="Picture 13">
            <a:extLst>
              <a:ext uri="{FF2B5EF4-FFF2-40B4-BE49-F238E27FC236}">
                <a16:creationId xmlns:a16="http://schemas.microsoft.com/office/drawing/2014/main" id="{F6A70333-ACF9-A946-A0BA-2341924E2FFE}"/>
              </a:ext>
            </a:extLst>
          </p:cNvPr>
          <p:cNvPicPr>
            <a:picLocks noChangeAspect="1"/>
          </p:cNvPicPr>
          <p:nvPr/>
        </p:nvPicPr>
        <p:blipFill>
          <a:blip r:embed="rId5"/>
          <a:stretch>
            <a:fillRect/>
          </a:stretch>
        </p:blipFill>
        <p:spPr>
          <a:xfrm>
            <a:off x="7059918" y="2617141"/>
            <a:ext cx="939800" cy="1028700"/>
          </a:xfrm>
          <a:prstGeom prst="rect">
            <a:avLst/>
          </a:prstGeom>
        </p:spPr>
      </p:pic>
      <p:pic>
        <p:nvPicPr>
          <p:cNvPr id="15" name="Picture 14">
            <a:extLst>
              <a:ext uri="{FF2B5EF4-FFF2-40B4-BE49-F238E27FC236}">
                <a16:creationId xmlns:a16="http://schemas.microsoft.com/office/drawing/2014/main" id="{7B1E6FC4-7991-2441-A790-CF34EFB573A0}"/>
              </a:ext>
            </a:extLst>
          </p:cNvPr>
          <p:cNvPicPr>
            <a:picLocks noChangeAspect="1"/>
          </p:cNvPicPr>
          <p:nvPr/>
        </p:nvPicPr>
        <p:blipFill>
          <a:blip r:embed="rId6"/>
          <a:stretch>
            <a:fillRect/>
          </a:stretch>
        </p:blipFill>
        <p:spPr>
          <a:xfrm>
            <a:off x="9762586" y="2473438"/>
            <a:ext cx="1104900" cy="1092200"/>
          </a:xfrm>
          <a:prstGeom prst="rect">
            <a:avLst/>
          </a:prstGeom>
        </p:spPr>
      </p:pic>
    </p:spTree>
    <p:extLst>
      <p:ext uri="{BB962C8B-B14F-4D97-AF65-F5344CB8AC3E}">
        <p14:creationId xmlns:p14="http://schemas.microsoft.com/office/powerpoint/2010/main" val="315736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0" y="-1"/>
            <a:ext cx="4069935"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sym typeface="Arial"/>
            </a:endParaRPr>
          </a:p>
        </p:txBody>
      </p:sp>
      <p:sp>
        <p:nvSpPr>
          <p:cNvPr id="13" name="Content Placeholder 2">
            <a:extLst>
              <a:ext uri="{FF2B5EF4-FFF2-40B4-BE49-F238E27FC236}">
                <a16:creationId xmlns:a16="http://schemas.microsoft.com/office/drawing/2014/main" id="{DE303BAF-837D-4D94-AD63-E8D29354D33D}"/>
              </a:ext>
            </a:extLst>
          </p:cNvPr>
          <p:cNvSpPr txBox="1">
            <a:spLocks/>
          </p:cNvSpPr>
          <p:nvPr/>
        </p:nvSpPr>
        <p:spPr>
          <a:xfrm>
            <a:off x="4093802" y="1684916"/>
            <a:ext cx="7776989" cy="25873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19" indent="0" defTabSz="457189">
              <a:buClr>
                <a:srgbClr val="204559"/>
              </a:buClr>
              <a:buNone/>
              <a:defRPr/>
            </a:pPr>
            <a:endParaRPr lang="en-US" dirty="0">
              <a:solidFill>
                <a:srgbClr val="000000">
                  <a:lumMod val="75000"/>
                  <a:lumOff val="25000"/>
                </a:srgbClr>
              </a:solidFill>
              <a:latin typeface="Gill Sans MT" panose="020B0502020104020203"/>
              <a:sym typeface="Arial"/>
            </a:endParaRPr>
          </a:p>
          <a:p>
            <a:pPr marL="45719" indent="0" algn="ctr" defTabSz="457189">
              <a:buClr>
                <a:srgbClr val="204559"/>
              </a:buClr>
              <a:buNone/>
              <a:defRPr/>
            </a:pPr>
            <a:r>
              <a:rPr lang="en-US" sz="2000" dirty="0">
                <a:solidFill>
                  <a:srgbClr val="000000">
                    <a:lumMod val="75000"/>
                    <a:lumOff val="25000"/>
                  </a:srgbClr>
                </a:solidFill>
                <a:latin typeface="Trebuchet MS"/>
                <a:sym typeface="Arial"/>
              </a:rPr>
              <a:t>NASCSP provides research, analysis, training and technical assistance to </a:t>
            </a:r>
            <a:r>
              <a:rPr lang="en-US" sz="2000" b="1" u="sng" dirty="0">
                <a:solidFill>
                  <a:srgbClr val="0070C0"/>
                </a:solidFill>
                <a:latin typeface="Trebuchet MS"/>
                <a:sym typeface="Arial"/>
              </a:rPr>
              <a:t>State CSBG and WAP grantees</a:t>
            </a:r>
            <a:r>
              <a:rPr lang="en-US" sz="2000" dirty="0">
                <a:solidFill>
                  <a:srgbClr val="000000">
                    <a:lumMod val="75000"/>
                    <a:lumOff val="25000"/>
                  </a:srgbClr>
                </a:solidFill>
                <a:latin typeface="Trebuchet MS"/>
                <a:sym typeface="Arial"/>
              </a:rPr>
              <a:t>, Community Action Agencies, and State Associations in order to increase their capacity to prevent and reduce poverty and build economic and energy security</a:t>
            </a:r>
            <a:r>
              <a:rPr lang="en-US" sz="2000" dirty="0">
                <a:solidFill>
                  <a:srgbClr val="000000">
                    <a:lumMod val="75000"/>
                    <a:lumOff val="25000"/>
                  </a:srgbClr>
                </a:solidFill>
                <a:latin typeface="Gill Sans MT" panose="020B0502020104020203"/>
                <a:sym typeface="Arial"/>
              </a:rPr>
              <a:t>.</a:t>
            </a:r>
          </a:p>
        </p:txBody>
      </p:sp>
      <p:pic>
        <p:nvPicPr>
          <p:cNvPr id="14" name="Picture 13">
            <a:extLst>
              <a:ext uri="{FF2B5EF4-FFF2-40B4-BE49-F238E27FC236}">
                <a16:creationId xmlns:a16="http://schemas.microsoft.com/office/drawing/2014/main" id="{27EF12A9-5B95-4714-B9D2-7952C916E7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12130" y="731837"/>
            <a:ext cx="4340332" cy="1142193"/>
          </a:xfrm>
          <a:prstGeom prst="rect">
            <a:avLst/>
          </a:prstGeom>
        </p:spPr>
      </p:pic>
      <p:sp>
        <p:nvSpPr>
          <p:cNvPr id="15" name="Content Placeholder 2">
            <a:extLst>
              <a:ext uri="{FF2B5EF4-FFF2-40B4-BE49-F238E27FC236}">
                <a16:creationId xmlns:a16="http://schemas.microsoft.com/office/drawing/2014/main" id="{A0F8098A-6C13-47FE-B483-837651124DCA}"/>
              </a:ext>
            </a:extLst>
          </p:cNvPr>
          <p:cNvSpPr txBox="1">
            <a:spLocks/>
          </p:cNvSpPr>
          <p:nvPr/>
        </p:nvSpPr>
        <p:spPr>
          <a:xfrm>
            <a:off x="5847958" y="3479552"/>
            <a:ext cx="4448367" cy="22818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19" indent="0" defTabSz="457189">
              <a:buClr>
                <a:srgbClr val="204559"/>
              </a:buClr>
              <a:buNone/>
              <a:defRPr/>
            </a:pPr>
            <a:endParaRPr lang="en-US" dirty="0">
              <a:solidFill>
                <a:srgbClr val="000000">
                  <a:lumMod val="75000"/>
                  <a:lumOff val="25000"/>
                </a:srgbClr>
              </a:solidFill>
              <a:latin typeface="Gill Sans MT" panose="020B0502020104020203"/>
              <a:sym typeface="Arial"/>
            </a:endParaRPr>
          </a:p>
          <a:p>
            <a:pPr marL="45719" indent="0" defTabSz="457189">
              <a:buClr>
                <a:srgbClr val="204559"/>
              </a:buClr>
              <a:buNone/>
              <a:defRPr/>
            </a:pPr>
            <a:r>
              <a:rPr lang="en-US" sz="2800" dirty="0">
                <a:solidFill>
                  <a:srgbClr val="000000">
                    <a:lumMod val="75000"/>
                    <a:lumOff val="25000"/>
                  </a:srgbClr>
                </a:solidFill>
                <a:latin typeface="Gill Sans MT" panose="020B0502020104020203"/>
                <a:sym typeface="Arial"/>
              </a:rPr>
              <a:t>					</a:t>
            </a:r>
            <a:r>
              <a:rPr lang="en-US" sz="3200" dirty="0">
                <a:solidFill>
                  <a:srgbClr val="000000">
                    <a:lumMod val="75000"/>
                    <a:lumOff val="25000"/>
                  </a:srgbClr>
                </a:solidFill>
                <a:latin typeface="Trebuchet MS"/>
                <a:sym typeface="Arial"/>
              </a:rPr>
              <a:t>@NASCSP</a:t>
            </a:r>
          </a:p>
          <a:p>
            <a:pPr marL="45719" indent="0" defTabSz="457189">
              <a:buClr>
                <a:srgbClr val="204559"/>
              </a:buClr>
              <a:buNone/>
              <a:defRPr/>
            </a:pPr>
            <a:endParaRPr lang="en-US" sz="3200" dirty="0">
              <a:solidFill>
                <a:srgbClr val="000000">
                  <a:lumMod val="75000"/>
                  <a:lumOff val="25000"/>
                </a:srgbClr>
              </a:solidFill>
              <a:latin typeface="Trebuchet MS"/>
              <a:sym typeface="Arial"/>
            </a:endParaRPr>
          </a:p>
          <a:p>
            <a:pPr marL="45719" indent="0" algn="ctr" defTabSz="457189">
              <a:buClr>
                <a:srgbClr val="204559"/>
              </a:buClr>
              <a:buNone/>
              <a:defRPr/>
            </a:pPr>
            <a:r>
              <a:rPr lang="en-US" sz="3200" dirty="0">
                <a:solidFill>
                  <a:srgbClr val="000000">
                    <a:lumMod val="75000"/>
                    <a:lumOff val="25000"/>
                  </a:srgbClr>
                </a:solidFill>
                <a:latin typeface="Trebuchet MS"/>
                <a:sym typeface="Arial"/>
              </a:rPr>
              <a:t>https://nascsp.org</a:t>
            </a:r>
            <a:endParaRPr lang="en-US" sz="2000" dirty="0">
              <a:solidFill>
                <a:srgbClr val="000000">
                  <a:lumMod val="75000"/>
                  <a:lumOff val="25000"/>
                </a:srgbClr>
              </a:solidFill>
              <a:latin typeface="Trebuchet MS"/>
              <a:sym typeface="Arial"/>
            </a:endParaRPr>
          </a:p>
          <a:p>
            <a:pPr marL="45719" indent="0" defTabSz="457189">
              <a:buClr>
                <a:srgbClr val="204559"/>
              </a:buClr>
              <a:buNone/>
              <a:defRPr/>
            </a:pPr>
            <a:endParaRPr lang="en-US" dirty="0">
              <a:solidFill>
                <a:srgbClr val="000000">
                  <a:lumMod val="75000"/>
                  <a:lumOff val="25000"/>
                </a:srgbClr>
              </a:solidFill>
              <a:latin typeface="Gill Sans MT" panose="020B0502020104020203"/>
              <a:sym typeface="Arial"/>
            </a:endParaRPr>
          </a:p>
        </p:txBody>
      </p:sp>
      <p:pic>
        <p:nvPicPr>
          <p:cNvPr id="16" name="Picture 15">
            <a:extLst>
              <a:ext uri="{FF2B5EF4-FFF2-40B4-BE49-F238E27FC236}">
                <a16:creationId xmlns:a16="http://schemas.microsoft.com/office/drawing/2014/main" id="{B8C185AF-BE6F-404B-A91A-053789C21E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6780" y="3809727"/>
            <a:ext cx="1475360" cy="804743"/>
          </a:xfrm>
          <a:prstGeom prst="rect">
            <a:avLst/>
          </a:prstGeom>
        </p:spPr>
      </p:pic>
      <p:pic>
        <p:nvPicPr>
          <p:cNvPr id="18" name="Picture 17">
            <a:extLst>
              <a:ext uri="{FF2B5EF4-FFF2-40B4-BE49-F238E27FC236}">
                <a16:creationId xmlns:a16="http://schemas.microsoft.com/office/drawing/2014/main" id="{F0CBDE25-130A-4C9F-8107-A2E2098CC4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48" y="-34505"/>
            <a:ext cx="4334839" cy="6910069"/>
          </a:xfrm>
          <a:prstGeom prst="rect">
            <a:avLst/>
          </a:prstGeom>
        </p:spPr>
      </p:pic>
    </p:spTree>
    <p:extLst>
      <p:ext uri="{BB962C8B-B14F-4D97-AF65-F5344CB8AC3E}">
        <p14:creationId xmlns:p14="http://schemas.microsoft.com/office/powerpoint/2010/main" val="2563927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51B4AF-8F74-4514-A34E-2F0E7958C87B}"/>
              </a:ext>
            </a:extLst>
          </p:cNvPr>
          <p:cNvSpPr txBox="1">
            <a:spLocks/>
          </p:cNvSpPr>
          <p:nvPr/>
        </p:nvSpPr>
        <p:spPr>
          <a:xfrm>
            <a:off x="828465" y="176045"/>
            <a:ext cx="11044215" cy="770023"/>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4800" kern="1200">
                <a:solidFill>
                  <a:schemeClr val="tx1"/>
                </a:solidFill>
                <a:latin typeface="Oswald" panose="00000500000000000000" pitchFamily="2" charset="0"/>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4267" b="0" i="0" u="none" strike="noStrike" kern="1200" cap="none" spc="0" normalizeH="0" baseline="0" noProof="0">
              <a:ln>
                <a:noFill/>
              </a:ln>
              <a:solidFill>
                <a:srgbClr val="61C250"/>
              </a:solidFill>
              <a:effectLst/>
              <a:uLnTx/>
              <a:uFillTx/>
              <a:latin typeface="DM Sans" pitchFamily="2" charset="77"/>
              <a:ea typeface="+mj-ea"/>
              <a:cs typeface="+mj-cs"/>
            </a:endParaRPr>
          </a:p>
        </p:txBody>
      </p:sp>
      <p:sp>
        <p:nvSpPr>
          <p:cNvPr id="5" name="Text Placeholder 27">
            <a:extLst>
              <a:ext uri="{FF2B5EF4-FFF2-40B4-BE49-F238E27FC236}">
                <a16:creationId xmlns:a16="http://schemas.microsoft.com/office/drawing/2014/main" id="{AD33056A-AB3A-4EAE-A1CC-C567551B60C9}"/>
              </a:ext>
            </a:extLst>
          </p:cNvPr>
          <p:cNvSpPr txBox="1">
            <a:spLocks/>
          </p:cNvSpPr>
          <p:nvPr/>
        </p:nvSpPr>
        <p:spPr>
          <a:xfrm>
            <a:off x="1643080" y="4587913"/>
            <a:ext cx="2324361" cy="1152312"/>
          </a:xfrm>
          <a:prstGeom prst="rect">
            <a:avLst/>
          </a:prstGeom>
        </p:spPr>
        <p:txBody>
          <a:bodyPr vert="horz" lIns="121920" tIns="60960" rIns="121920" bIns="6096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i="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20000"/>
              </a:lnSpc>
              <a:spcBef>
                <a:spcPts val="1333"/>
              </a:spcBef>
              <a:spcAft>
                <a:spcPts val="0"/>
              </a:spcAft>
              <a:buClrTx/>
              <a:buSzTx/>
              <a:buFont typeface="Arial" panose="020B0604020202020204" pitchFamily="34" charset="0"/>
              <a:buNone/>
              <a:tabLst/>
              <a:defRPr/>
            </a:pPr>
            <a:endParaRPr kumimoji="0" lang="en-US" sz="2267" b="0" i="0" u="none" strike="noStrike" kern="1200" cap="none" spc="0" normalizeH="0" baseline="0" noProof="0">
              <a:ln>
                <a:noFill/>
              </a:ln>
              <a:solidFill>
                <a:sysClr val="windowText" lastClr="000000"/>
              </a:solidFill>
              <a:effectLst/>
              <a:uLnTx/>
              <a:uFillTx/>
              <a:latin typeface="DM Sans" pitchFamily="2" charset="77"/>
              <a:ea typeface="+mn-ea"/>
              <a:cs typeface="+mn-cs"/>
            </a:endParaRPr>
          </a:p>
        </p:txBody>
      </p:sp>
      <p:sp>
        <p:nvSpPr>
          <p:cNvPr id="2" name="Title 1">
            <a:extLst>
              <a:ext uri="{FF2B5EF4-FFF2-40B4-BE49-F238E27FC236}">
                <a16:creationId xmlns:a16="http://schemas.microsoft.com/office/drawing/2014/main" id="{D5F5ED53-5AAC-0A4B-836A-1275BC6CE659}"/>
              </a:ext>
            </a:extLst>
          </p:cNvPr>
          <p:cNvSpPr>
            <a:spLocks noGrp="1"/>
          </p:cNvSpPr>
          <p:nvPr>
            <p:ph type="title"/>
          </p:nvPr>
        </p:nvSpPr>
        <p:spPr>
          <a:xfrm>
            <a:off x="681937" y="1218419"/>
            <a:ext cx="9975903" cy="770023"/>
          </a:xfrm>
          <a:ln>
            <a:noFill/>
          </a:ln>
        </p:spPr>
        <p:txBody>
          <a:bodyPr vert="horz" lIns="91440" tIns="45720" rIns="91440" bIns="45720" anchor="t"/>
          <a:lstStyle/>
          <a:p>
            <a:r>
              <a:rPr lang="en-US" sz="4250"/>
              <a:t>Evaluation and inspection areas  </a:t>
            </a:r>
            <a:endParaRPr lang="en-US" sz="4250" b="1"/>
          </a:p>
        </p:txBody>
      </p:sp>
      <p:pic>
        <p:nvPicPr>
          <p:cNvPr id="23" name="Picture 22">
            <a:extLst>
              <a:ext uri="{FF2B5EF4-FFF2-40B4-BE49-F238E27FC236}">
                <a16:creationId xmlns:a16="http://schemas.microsoft.com/office/drawing/2014/main" id="{43B08EB5-FE86-494E-8628-9ED06C5A31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966" y="2315791"/>
            <a:ext cx="11088834" cy="3657081"/>
          </a:xfrm>
          <a:prstGeom prst="rect">
            <a:avLst/>
          </a:prstGeom>
        </p:spPr>
      </p:pic>
    </p:spTree>
    <p:extLst>
      <p:ext uri="{BB962C8B-B14F-4D97-AF65-F5344CB8AC3E}">
        <p14:creationId xmlns:p14="http://schemas.microsoft.com/office/powerpoint/2010/main" val="421747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A4CE32D0-BB9C-2642-98AE-B0A2E44088D3}"/>
              </a:ext>
            </a:extLst>
          </p:cNvPr>
          <p:cNvSpPr>
            <a:spLocks noGrp="1"/>
          </p:cNvSpPr>
          <p:nvPr>
            <p:ph type="title"/>
          </p:nvPr>
        </p:nvSpPr>
        <p:spPr/>
        <p:txBody>
          <a:bodyPr/>
          <a:lstStyle/>
          <a:p>
            <a:r>
              <a:rPr lang="en-US">
                <a:cs typeface="Arial"/>
              </a:rPr>
              <a:t>Value for everyone</a:t>
            </a:r>
            <a:endParaRPr lang="en-US"/>
          </a:p>
        </p:txBody>
      </p:sp>
      <p:sp>
        <p:nvSpPr>
          <p:cNvPr id="30" name="Content Placeholder 29">
            <a:extLst>
              <a:ext uri="{FF2B5EF4-FFF2-40B4-BE49-F238E27FC236}">
                <a16:creationId xmlns:a16="http://schemas.microsoft.com/office/drawing/2014/main" id="{A2AB3EBD-9E9C-DE44-A542-CB4AECE190CB}"/>
              </a:ext>
            </a:extLst>
          </p:cNvPr>
          <p:cNvSpPr>
            <a:spLocks noGrp="1"/>
          </p:cNvSpPr>
          <p:nvPr>
            <p:ph sz="quarter" idx="14"/>
          </p:nvPr>
        </p:nvSpPr>
        <p:spPr/>
        <p:txBody>
          <a:bodyPr vert="horz" lIns="457200" tIns="548640" rIns="274320" bIns="365760" rtlCol="0" anchor="t">
            <a:noAutofit/>
          </a:bodyPr>
          <a:lstStyle/>
          <a:p>
            <a:pPr marL="285750" indent="-227965">
              <a:lnSpc>
                <a:spcPct val="100000"/>
              </a:lnSpc>
              <a:spcBef>
                <a:spcPct val="0"/>
              </a:spcBef>
              <a:spcAft>
                <a:spcPts val="667"/>
              </a:spcAft>
              <a:buFont typeface="Arial,Sans-Serif"/>
              <a:buChar char="•"/>
            </a:pPr>
            <a:r>
              <a:rPr lang="en-US" b="0">
                <a:solidFill>
                  <a:srgbClr val="57585B"/>
                </a:solidFill>
                <a:ea typeface="+mn-lt"/>
                <a:cs typeface="+mn-lt"/>
              </a:rPr>
              <a:t>Keeps programs running and meeting customer needs</a:t>
            </a:r>
            <a:endParaRPr lang="en-US" b="0">
              <a:ea typeface="+mn-lt"/>
              <a:cs typeface="+mn-lt"/>
            </a:endParaRPr>
          </a:p>
          <a:p>
            <a:pPr marL="285750" indent="-227965">
              <a:lnSpc>
                <a:spcPct val="100000"/>
              </a:lnSpc>
              <a:spcBef>
                <a:spcPct val="0"/>
              </a:spcBef>
              <a:spcAft>
                <a:spcPts val="667"/>
              </a:spcAft>
              <a:buFont typeface="Arial,Sans-Serif"/>
              <a:buChar char="•"/>
            </a:pPr>
            <a:r>
              <a:rPr lang="en-US" b="0">
                <a:solidFill>
                  <a:srgbClr val="57585B"/>
                </a:solidFill>
                <a:ea typeface="+mn-lt"/>
                <a:cs typeface="+mn-lt"/>
              </a:rPr>
              <a:t>Safety</a:t>
            </a:r>
          </a:p>
          <a:p>
            <a:pPr marL="285750" indent="-227965">
              <a:lnSpc>
                <a:spcPct val="100000"/>
              </a:lnSpc>
              <a:spcBef>
                <a:spcPct val="0"/>
              </a:spcBef>
              <a:spcAft>
                <a:spcPts val="667"/>
              </a:spcAft>
              <a:buFont typeface="Arial,Sans-Serif"/>
              <a:buChar char="•"/>
            </a:pPr>
            <a:r>
              <a:rPr lang="en-US" b="0">
                <a:solidFill>
                  <a:srgbClr val="57585B"/>
                </a:solidFill>
                <a:ea typeface="+mn-lt"/>
                <a:cs typeface="+mn-lt"/>
              </a:rPr>
              <a:t>Reduces carbon emissions due to fewer field visits and truck rolls</a:t>
            </a:r>
            <a:endParaRPr lang="en-US" b="0">
              <a:ea typeface="+mn-lt"/>
              <a:cs typeface="+mn-lt"/>
            </a:endParaRPr>
          </a:p>
          <a:p>
            <a:pPr marL="285750" indent="-227965">
              <a:lnSpc>
                <a:spcPct val="100000"/>
              </a:lnSpc>
              <a:spcBef>
                <a:spcPct val="0"/>
              </a:spcBef>
              <a:spcAft>
                <a:spcPts val="667"/>
              </a:spcAft>
              <a:buFont typeface="Arial,Sans-Serif"/>
              <a:buChar char="•"/>
            </a:pPr>
            <a:r>
              <a:rPr lang="en-US" b="0">
                <a:solidFill>
                  <a:srgbClr val="57585B"/>
                </a:solidFill>
                <a:ea typeface="+mn-lt"/>
                <a:cs typeface="+mn-lt"/>
              </a:rPr>
              <a:t>Lower delivery costs and  fewer liabilities</a:t>
            </a:r>
            <a:endParaRPr lang="en-US" b="0">
              <a:ea typeface="+mn-lt"/>
              <a:cs typeface="+mn-lt"/>
            </a:endParaRPr>
          </a:p>
          <a:p>
            <a:pPr marL="285750" indent="-227965">
              <a:lnSpc>
                <a:spcPct val="100000"/>
              </a:lnSpc>
              <a:spcBef>
                <a:spcPct val="0"/>
              </a:spcBef>
              <a:spcAft>
                <a:spcPts val="667"/>
              </a:spcAft>
              <a:buFont typeface="Arial,Sans-Serif"/>
              <a:buChar char="•"/>
            </a:pPr>
            <a:r>
              <a:rPr lang="en-US" b="0">
                <a:solidFill>
                  <a:srgbClr val="57585B"/>
                </a:solidFill>
                <a:ea typeface="+mn-lt"/>
                <a:cs typeface="+mn-lt"/>
              </a:rPr>
              <a:t>Flexible capacity utilization with Home Energy Advisors across the TN Valley</a:t>
            </a:r>
            <a:endParaRPr lang="en-US"/>
          </a:p>
        </p:txBody>
      </p:sp>
      <p:sp>
        <p:nvSpPr>
          <p:cNvPr id="31" name="Text Placeholder 30">
            <a:extLst>
              <a:ext uri="{FF2B5EF4-FFF2-40B4-BE49-F238E27FC236}">
                <a16:creationId xmlns:a16="http://schemas.microsoft.com/office/drawing/2014/main" id="{89562498-803D-D045-B1C0-4CE72BC09518}"/>
              </a:ext>
            </a:extLst>
          </p:cNvPr>
          <p:cNvSpPr>
            <a:spLocks noGrp="1"/>
          </p:cNvSpPr>
          <p:nvPr>
            <p:ph type="body" sz="quarter" idx="17"/>
          </p:nvPr>
        </p:nvSpPr>
        <p:spPr/>
        <p:txBody>
          <a:bodyPr vert="horz" lIns="91440" tIns="45720" rIns="91440" bIns="45720" rtlCol="0" anchor="t">
            <a:noAutofit/>
          </a:bodyPr>
          <a:lstStyle/>
          <a:p>
            <a:r>
              <a:rPr lang="en-US">
                <a:cs typeface="Arial"/>
              </a:rPr>
              <a:t>UTILITIES</a:t>
            </a:r>
            <a:endParaRPr lang="en-US"/>
          </a:p>
        </p:txBody>
      </p:sp>
      <p:sp>
        <p:nvSpPr>
          <p:cNvPr id="32" name="Content Placeholder 31">
            <a:extLst>
              <a:ext uri="{FF2B5EF4-FFF2-40B4-BE49-F238E27FC236}">
                <a16:creationId xmlns:a16="http://schemas.microsoft.com/office/drawing/2014/main" id="{E184588B-F8DD-F94E-9465-CACC0ADEBB3C}"/>
              </a:ext>
            </a:extLst>
          </p:cNvPr>
          <p:cNvSpPr>
            <a:spLocks noGrp="1"/>
          </p:cNvSpPr>
          <p:nvPr>
            <p:ph sz="quarter" idx="18"/>
          </p:nvPr>
        </p:nvSpPr>
        <p:spPr/>
        <p:txBody>
          <a:bodyPr vert="horz" lIns="457200" tIns="548640" rIns="274320" bIns="365760" rtlCol="0" anchor="t">
            <a:noAutofit/>
          </a:bodyPr>
          <a:lstStyle/>
          <a:p>
            <a:pPr marL="285750" indent="-227965">
              <a:lnSpc>
                <a:spcPct val="100000"/>
              </a:lnSpc>
              <a:spcBef>
                <a:spcPct val="0"/>
              </a:spcBef>
              <a:spcAft>
                <a:spcPts val="667"/>
              </a:spcAft>
              <a:buFont typeface="Arial,Sans-Serif"/>
              <a:buChar char="•"/>
            </a:pPr>
            <a:r>
              <a:rPr lang="en-US" b="0">
                <a:solidFill>
                  <a:srgbClr val="57585B"/>
                </a:solidFill>
                <a:ea typeface="+mn-lt"/>
                <a:cs typeface="+mn-lt"/>
              </a:rPr>
              <a:t>Flexible scheduling providing customers with options that are convenient for them</a:t>
            </a:r>
            <a:endParaRPr lang="en-US" b="0">
              <a:ea typeface="+mn-lt"/>
              <a:cs typeface="+mn-lt"/>
            </a:endParaRPr>
          </a:p>
          <a:p>
            <a:pPr marL="285750" indent="-227965">
              <a:lnSpc>
                <a:spcPct val="100000"/>
              </a:lnSpc>
              <a:spcBef>
                <a:spcPct val="0"/>
              </a:spcBef>
              <a:spcAft>
                <a:spcPts val="667"/>
              </a:spcAft>
              <a:buFont typeface="Arial,Sans-Serif"/>
              <a:buChar char="•"/>
            </a:pPr>
            <a:r>
              <a:rPr lang="en-US" b="0">
                <a:solidFill>
                  <a:srgbClr val="57585B"/>
                </a:solidFill>
                <a:ea typeface="+mn-lt"/>
                <a:cs typeface="+mn-lt"/>
              </a:rPr>
              <a:t>Teams no longer need to physically enter the home, allowing for increased social distancing and safety</a:t>
            </a:r>
            <a:endParaRPr lang="en-US" b="0">
              <a:ea typeface="+mn-lt"/>
              <a:cs typeface="+mn-lt"/>
            </a:endParaRPr>
          </a:p>
          <a:p>
            <a:pPr marL="285750" indent="-227965">
              <a:lnSpc>
                <a:spcPct val="100000"/>
              </a:lnSpc>
              <a:spcBef>
                <a:spcPct val="0"/>
              </a:spcBef>
              <a:spcAft>
                <a:spcPts val="667"/>
              </a:spcAft>
              <a:buFont typeface="Arial,Sans-Serif"/>
              <a:buChar char="•"/>
            </a:pPr>
            <a:r>
              <a:rPr lang="en-US" b="0">
                <a:solidFill>
                  <a:srgbClr val="57585B"/>
                </a:solidFill>
                <a:ea typeface="+mn-lt"/>
                <a:cs typeface="+mn-lt"/>
              </a:rPr>
              <a:t>Customers are in control of what the Home Energy Advisors sees in their home, providing greater privacy</a:t>
            </a:r>
            <a:endParaRPr lang="en-US" b="0">
              <a:ea typeface="+mn-lt"/>
              <a:cs typeface="+mn-lt"/>
            </a:endParaRPr>
          </a:p>
          <a:p>
            <a:endParaRPr lang="en-US">
              <a:cs typeface="Arial"/>
            </a:endParaRPr>
          </a:p>
        </p:txBody>
      </p:sp>
      <p:sp>
        <p:nvSpPr>
          <p:cNvPr id="33" name="Text Placeholder 32">
            <a:extLst>
              <a:ext uri="{FF2B5EF4-FFF2-40B4-BE49-F238E27FC236}">
                <a16:creationId xmlns:a16="http://schemas.microsoft.com/office/drawing/2014/main" id="{BEC0ABDB-A66D-A14E-9773-11079DE3E94F}"/>
              </a:ext>
            </a:extLst>
          </p:cNvPr>
          <p:cNvSpPr>
            <a:spLocks noGrp="1"/>
          </p:cNvSpPr>
          <p:nvPr>
            <p:ph type="body" sz="quarter" idx="19"/>
          </p:nvPr>
        </p:nvSpPr>
        <p:spPr/>
        <p:txBody>
          <a:bodyPr vert="horz" lIns="91440" tIns="45720" rIns="91440" bIns="45720" rtlCol="0" anchor="t">
            <a:noAutofit/>
          </a:bodyPr>
          <a:lstStyle/>
          <a:p>
            <a:r>
              <a:rPr lang="en-US">
                <a:cs typeface="Arial"/>
              </a:rPr>
              <a:t>CUSTOMERS </a:t>
            </a:r>
          </a:p>
        </p:txBody>
      </p:sp>
      <p:sp>
        <p:nvSpPr>
          <p:cNvPr id="11" name="TextBox 10">
            <a:extLst>
              <a:ext uri="{FF2B5EF4-FFF2-40B4-BE49-F238E27FC236}">
                <a16:creationId xmlns:a16="http://schemas.microsoft.com/office/drawing/2014/main" id="{D32FDB41-046C-704C-8FB0-ADDFBFC5FEB4}"/>
              </a:ext>
            </a:extLst>
          </p:cNvPr>
          <p:cNvSpPr txBox="1"/>
          <p:nvPr/>
        </p:nvSpPr>
        <p:spPr>
          <a:xfrm>
            <a:off x="-4040947" y="3146972"/>
            <a:ext cx="176156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Replace ‘icon here badge’—use icon library at the end of this deck to source an icon</a:t>
            </a:r>
          </a:p>
        </p:txBody>
      </p:sp>
      <p:sp>
        <p:nvSpPr>
          <p:cNvPr id="13" name="TextBox 12">
            <a:extLst>
              <a:ext uri="{FF2B5EF4-FFF2-40B4-BE49-F238E27FC236}">
                <a16:creationId xmlns:a16="http://schemas.microsoft.com/office/drawing/2014/main" id="{15DC21D6-C46E-0941-AC1B-8DD5CD3DEAEB}"/>
              </a:ext>
            </a:extLst>
          </p:cNvPr>
          <p:cNvSpPr txBox="1"/>
          <p:nvPr/>
        </p:nvSpPr>
        <p:spPr>
          <a:xfrm>
            <a:off x="-3989071" y="5666370"/>
            <a:ext cx="231065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Right click &gt; </a:t>
            </a:r>
            <a:r>
              <a:rPr kumimoji="0" lang="en-US" sz="1800" b="1" i="0" u="none" strike="noStrike" kern="1200" cap="none" spc="0" normalizeH="0" baseline="0" noProof="0">
                <a:ln>
                  <a:noFill/>
                </a:ln>
                <a:solidFill>
                  <a:srgbClr val="FF0000"/>
                </a:solidFill>
                <a:effectLst/>
                <a:uLnTx/>
                <a:uFillTx/>
                <a:latin typeface="Arial" panose="020B0604020202020204"/>
                <a:ea typeface="+mn-ea"/>
                <a:cs typeface="+mn-cs"/>
              </a:rPr>
              <a:t>‘format background’  </a:t>
            </a: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to change background image </a:t>
            </a:r>
          </a:p>
        </p:txBody>
      </p:sp>
      <p:pic>
        <p:nvPicPr>
          <p:cNvPr id="12" name="Picture 11">
            <a:extLst>
              <a:ext uri="{FF2B5EF4-FFF2-40B4-BE49-F238E27FC236}">
                <a16:creationId xmlns:a16="http://schemas.microsoft.com/office/drawing/2014/main" id="{189A73A1-516A-0549-9CE5-679C56B125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21209" y="1690690"/>
            <a:ext cx="7882978" cy="4446996"/>
          </a:xfrm>
          <a:prstGeom prst="rect">
            <a:avLst/>
          </a:prstGeom>
        </p:spPr>
      </p:pic>
      <p:sp>
        <p:nvSpPr>
          <p:cNvPr id="27" name="Rectangle 26">
            <a:extLst>
              <a:ext uri="{FF2B5EF4-FFF2-40B4-BE49-F238E27FC236}">
                <a16:creationId xmlns:a16="http://schemas.microsoft.com/office/drawing/2014/main" id="{EE34C0CD-9804-124A-99ED-828143499967}"/>
              </a:ext>
            </a:extLst>
          </p:cNvPr>
          <p:cNvSpPr/>
          <p:nvPr/>
        </p:nvSpPr>
        <p:spPr>
          <a:xfrm>
            <a:off x="-4040947" y="813527"/>
            <a:ext cx="2854344"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Shrink or grow white boxes as you see 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Size color tabs to fit the text, in </a:t>
            </a:r>
            <a:r>
              <a:rPr kumimoji="0" lang="en-US" sz="1800" b="0" i="0" u="none" strike="noStrike" kern="1200" cap="none" spc="0" normalizeH="0" baseline="0" noProof="0" err="1">
                <a:ln>
                  <a:noFill/>
                </a:ln>
                <a:solidFill>
                  <a:srgbClr val="FF0000"/>
                </a:solidFill>
                <a:effectLst/>
                <a:uLnTx/>
                <a:uFillTx/>
                <a:latin typeface="Arial" panose="020B0604020202020204"/>
                <a:ea typeface="+mn-ea"/>
                <a:cs typeface="+mn-cs"/>
              </a:rPr>
              <a:t>otherwords</a:t>
            </a: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 don’t leave too much right margin</a:t>
            </a:r>
          </a:p>
        </p:txBody>
      </p:sp>
    </p:spTree>
    <p:extLst>
      <p:ext uri="{BB962C8B-B14F-4D97-AF65-F5344CB8AC3E}">
        <p14:creationId xmlns:p14="http://schemas.microsoft.com/office/powerpoint/2010/main" val="347805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EC9B55-18EA-9141-99F4-CA04F2408C1D}"/>
              </a:ext>
            </a:extLst>
          </p:cNvPr>
          <p:cNvSpPr>
            <a:spLocks noGrp="1"/>
          </p:cNvSpPr>
          <p:nvPr>
            <p:ph type="body" sz="quarter" idx="11"/>
          </p:nvPr>
        </p:nvSpPr>
        <p:spPr>
          <a:xfrm>
            <a:off x="764117" y="3160049"/>
            <a:ext cx="4692172" cy="2846916"/>
          </a:xfrm>
        </p:spPr>
        <p:txBody>
          <a:bodyPr/>
          <a:lstStyle/>
          <a:p>
            <a:r>
              <a:rPr lang="en-US" b="0"/>
              <a:t>Continued focus on safety</a:t>
            </a:r>
          </a:p>
          <a:p>
            <a:r>
              <a:rPr lang="en-US" b="0"/>
              <a:t>Alignment with changing customer preferences and expectations</a:t>
            </a:r>
          </a:p>
          <a:p>
            <a:r>
              <a:rPr lang="en-US" b="0"/>
              <a:t>Cost-effective delivery option</a:t>
            </a:r>
          </a:p>
        </p:txBody>
      </p:sp>
      <p:sp>
        <p:nvSpPr>
          <p:cNvPr id="2" name="Title 1">
            <a:extLst>
              <a:ext uri="{FF2B5EF4-FFF2-40B4-BE49-F238E27FC236}">
                <a16:creationId xmlns:a16="http://schemas.microsoft.com/office/drawing/2014/main" id="{F729A4C5-FA98-D046-B7FD-83D463314B47}"/>
              </a:ext>
            </a:extLst>
          </p:cNvPr>
          <p:cNvSpPr>
            <a:spLocks noGrp="1"/>
          </p:cNvSpPr>
          <p:nvPr>
            <p:ph type="title"/>
          </p:nvPr>
        </p:nvSpPr>
        <p:spPr/>
        <p:txBody>
          <a:bodyPr/>
          <a:lstStyle/>
          <a:p>
            <a:r>
              <a:rPr lang="en-US"/>
              <a:t>Virtual is the future</a:t>
            </a:r>
          </a:p>
        </p:txBody>
      </p:sp>
      <p:pic>
        <p:nvPicPr>
          <p:cNvPr id="8" name="Picture Placeholder 7" descr="A picture containing text, indoor, computer, computer&#10;&#10;Description automatically generated">
            <a:hlinkClick r:id="rId2"/>
            <a:extLst>
              <a:ext uri="{FF2B5EF4-FFF2-40B4-BE49-F238E27FC236}">
                <a16:creationId xmlns:a16="http://schemas.microsoft.com/office/drawing/2014/main" id="{F7FC5EB1-061B-AC44-AD7C-E0185BC041FE}"/>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2441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51B4AF-8F74-4514-A34E-2F0E7958C87B}"/>
              </a:ext>
            </a:extLst>
          </p:cNvPr>
          <p:cNvSpPr txBox="1">
            <a:spLocks/>
          </p:cNvSpPr>
          <p:nvPr/>
        </p:nvSpPr>
        <p:spPr>
          <a:xfrm>
            <a:off x="828465" y="176045"/>
            <a:ext cx="11044215" cy="770023"/>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4800" kern="1200">
                <a:solidFill>
                  <a:schemeClr val="tx1"/>
                </a:solidFill>
                <a:latin typeface="Oswald" panose="00000500000000000000" pitchFamily="2" charset="0"/>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4267" b="0" i="0" u="none" strike="noStrike" kern="1200" cap="none" spc="0" normalizeH="0" baseline="0" noProof="0">
              <a:ln>
                <a:noFill/>
              </a:ln>
              <a:solidFill>
                <a:srgbClr val="61C250"/>
              </a:solidFill>
              <a:effectLst/>
              <a:uLnTx/>
              <a:uFillTx/>
              <a:latin typeface="DM Sans" pitchFamily="2" charset="77"/>
              <a:ea typeface="+mj-ea"/>
              <a:cs typeface="+mj-cs"/>
            </a:endParaRPr>
          </a:p>
        </p:txBody>
      </p:sp>
      <p:sp>
        <p:nvSpPr>
          <p:cNvPr id="5" name="Text Placeholder 27">
            <a:extLst>
              <a:ext uri="{FF2B5EF4-FFF2-40B4-BE49-F238E27FC236}">
                <a16:creationId xmlns:a16="http://schemas.microsoft.com/office/drawing/2014/main" id="{AD33056A-AB3A-4EAE-A1CC-C567551B60C9}"/>
              </a:ext>
            </a:extLst>
          </p:cNvPr>
          <p:cNvSpPr txBox="1">
            <a:spLocks/>
          </p:cNvSpPr>
          <p:nvPr/>
        </p:nvSpPr>
        <p:spPr>
          <a:xfrm>
            <a:off x="1643080" y="4587913"/>
            <a:ext cx="2324361" cy="1152312"/>
          </a:xfrm>
          <a:prstGeom prst="rect">
            <a:avLst/>
          </a:prstGeom>
        </p:spPr>
        <p:txBody>
          <a:bodyPr vert="horz" lIns="121920" tIns="60960" rIns="121920" bIns="6096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i="0" kern="1200">
                <a:solidFill>
                  <a:schemeClr val="tx1"/>
                </a:solidFill>
                <a:latin typeface="Raleway" panose="020B00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0030301010600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0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0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20000"/>
              </a:lnSpc>
              <a:spcBef>
                <a:spcPts val="1333"/>
              </a:spcBef>
              <a:spcAft>
                <a:spcPts val="0"/>
              </a:spcAft>
              <a:buClrTx/>
              <a:buSzTx/>
              <a:buFont typeface="Arial" panose="020B0604020202020204" pitchFamily="34" charset="0"/>
              <a:buNone/>
              <a:tabLst/>
              <a:defRPr/>
            </a:pPr>
            <a:endParaRPr kumimoji="0" lang="en-US" sz="2267" b="0" i="0" u="none" strike="noStrike" kern="1200" cap="none" spc="0" normalizeH="0" baseline="0" noProof="0">
              <a:ln>
                <a:noFill/>
              </a:ln>
              <a:solidFill>
                <a:sysClr val="windowText" lastClr="000000"/>
              </a:solidFill>
              <a:effectLst/>
              <a:uLnTx/>
              <a:uFillTx/>
              <a:latin typeface="DM Sans" pitchFamily="2" charset="77"/>
              <a:ea typeface="+mn-ea"/>
              <a:cs typeface="+mn-cs"/>
            </a:endParaRPr>
          </a:p>
        </p:txBody>
      </p:sp>
      <p:pic>
        <p:nvPicPr>
          <p:cNvPr id="7" name="final_6090340f392c6d0086fc5b84_46415.mp4" descr="final_6090340f392c6d0086fc5b84_46415.mp4">
            <a:hlinkClick r:id="" action="ppaction://media"/>
            <a:extLst>
              <a:ext uri="{FF2B5EF4-FFF2-40B4-BE49-F238E27FC236}">
                <a16:creationId xmlns:a16="http://schemas.microsoft.com/office/drawing/2014/main" id="{5389DC77-8FBB-FF42-8D90-7FABA400DD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4343"/>
            <a:ext cx="12192000" cy="6919857"/>
          </a:xfrm>
          <a:prstGeom prst="rect">
            <a:avLst/>
          </a:prstGeom>
        </p:spPr>
      </p:pic>
    </p:spTree>
    <p:extLst>
      <p:ext uri="{BB962C8B-B14F-4D97-AF65-F5344CB8AC3E}">
        <p14:creationId xmlns:p14="http://schemas.microsoft.com/office/powerpoint/2010/main" val="287459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p:nvPr/>
        </p:nvSpPr>
        <p:spPr>
          <a:xfrm>
            <a:off x="304800" y="242163"/>
            <a:ext cx="11582400" cy="64008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000000"/>
              </a:solidFill>
              <a:latin typeface="Calibri"/>
              <a:ea typeface="Calibri"/>
              <a:cs typeface="Calibri"/>
              <a:sym typeface="Calibri"/>
            </a:endParaRPr>
          </a:p>
        </p:txBody>
      </p:sp>
      <p:sp>
        <p:nvSpPr>
          <p:cNvPr id="114" name="Google Shape;114;p15"/>
          <p:cNvSpPr txBox="1"/>
          <p:nvPr/>
        </p:nvSpPr>
        <p:spPr>
          <a:xfrm>
            <a:off x="440551" y="482601"/>
            <a:ext cx="7112000" cy="861775"/>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4800" kern="0">
                <a:solidFill>
                  <a:srgbClr val="AD2327"/>
                </a:solidFill>
                <a:latin typeface="Lato"/>
                <a:ea typeface="Lato"/>
                <a:cs typeface="Lato"/>
                <a:sym typeface="Lato"/>
              </a:rPr>
              <a:t>Continuing the Learning</a:t>
            </a:r>
            <a:endParaRPr sz="1867" kern="0">
              <a:solidFill>
                <a:srgbClr val="000000"/>
              </a:solidFill>
              <a:latin typeface="Arial"/>
              <a:cs typeface="Arial"/>
              <a:sym typeface="Arial"/>
            </a:endParaRPr>
          </a:p>
        </p:txBody>
      </p:sp>
      <p:sp>
        <p:nvSpPr>
          <p:cNvPr id="119" name="Google Shape;119;p15"/>
          <p:cNvSpPr txBox="1"/>
          <p:nvPr/>
        </p:nvSpPr>
        <p:spPr>
          <a:xfrm>
            <a:off x="440550" y="1397001"/>
            <a:ext cx="11040249" cy="2995692"/>
          </a:xfrm>
          <a:prstGeom prst="rect">
            <a:avLst/>
          </a:prstGeom>
          <a:noFill/>
          <a:ln>
            <a:noFill/>
          </a:ln>
        </p:spPr>
        <p:txBody>
          <a:bodyPr spcFirstLastPara="1" wrap="square" lIns="121900" tIns="60933" rIns="121900" bIns="60933" anchor="t" anchorCtr="0">
            <a:noAutofit/>
          </a:bodyPr>
          <a:lstStyle/>
          <a:p>
            <a:pPr marL="609585" indent="-609585" defTabSz="1219170">
              <a:buClr>
                <a:srgbClr val="434342"/>
              </a:buClr>
              <a:buSzPts val="2800"/>
              <a:buFont typeface="Arial"/>
              <a:buChar char="•"/>
            </a:pPr>
            <a:r>
              <a:rPr lang="en-US" sz="3733" kern="0">
                <a:solidFill>
                  <a:srgbClr val="434342"/>
                </a:solidFill>
                <a:latin typeface="Lato"/>
                <a:ea typeface="Lato"/>
                <a:cs typeface="Lato"/>
                <a:sym typeface="Lato"/>
              </a:rPr>
              <a:t>Email: </a:t>
            </a:r>
            <a:r>
              <a:rPr lang="en-US" sz="3733" kern="0" err="1">
                <a:solidFill>
                  <a:srgbClr val="434342"/>
                </a:solidFill>
                <a:latin typeface="Lato"/>
                <a:ea typeface="Lato"/>
                <a:cs typeface="Lato"/>
                <a:sym typeface="Lato"/>
              </a:rPr>
              <a:t>fmrapley@tva.gov</a:t>
            </a:r>
            <a:endParaRPr sz="1867" kern="0">
              <a:solidFill>
                <a:srgbClr val="000000"/>
              </a:solidFill>
              <a:latin typeface="Arial"/>
              <a:cs typeface="Arial"/>
              <a:sym typeface="Arial"/>
            </a:endParaRPr>
          </a:p>
          <a:p>
            <a:pPr marL="609585" indent="-609585" defTabSz="1219170">
              <a:buClr>
                <a:srgbClr val="434342"/>
              </a:buClr>
              <a:buSzPts val="2800"/>
              <a:buFont typeface="Arial"/>
              <a:buChar char="•"/>
            </a:pPr>
            <a:r>
              <a:rPr lang="en-US" sz="3733" kern="0">
                <a:solidFill>
                  <a:srgbClr val="434342"/>
                </a:solidFill>
                <a:latin typeface="Lato"/>
                <a:ea typeface="Lato"/>
                <a:cs typeface="Lato"/>
                <a:sym typeface="Lato"/>
              </a:rPr>
              <a:t>Web: </a:t>
            </a:r>
            <a:r>
              <a:rPr lang="en-US" sz="3733" kern="0">
                <a:solidFill>
                  <a:srgbClr val="0071CE"/>
                </a:solidFill>
                <a:latin typeface="Lato"/>
                <a:ea typeface="Lato"/>
                <a:cs typeface="Lato"/>
                <a:sym typeface="Lato"/>
                <a:hlinkClick r:id="rId3">
                  <a:extLst>
                    <a:ext uri="{A12FA001-AC4F-418D-AE19-62706E023703}">
                      <ahyp:hlinkClr xmlns:ahyp="http://schemas.microsoft.com/office/drawing/2018/hyperlinkcolor" val="tx"/>
                    </a:ext>
                  </a:extLst>
                </a:hlinkClick>
              </a:rPr>
              <a:t>www.energyright.com/residential</a:t>
            </a:r>
            <a:endParaRPr lang="en-US" sz="3733" kern="0">
              <a:solidFill>
                <a:srgbClr val="0071CE"/>
              </a:solidFill>
              <a:latin typeface="Lato"/>
              <a:ea typeface="Lato"/>
              <a:cs typeface="Lato"/>
              <a:sym typeface="Lato"/>
            </a:endParaRPr>
          </a:p>
          <a:p>
            <a:pPr marL="609585" indent="-609585" defTabSz="1219170">
              <a:buClr>
                <a:srgbClr val="434342"/>
              </a:buClr>
              <a:buSzPts val="2800"/>
              <a:buFont typeface="Arial"/>
              <a:buChar char="•"/>
            </a:pPr>
            <a:r>
              <a:rPr lang="en-US" sz="3733" kern="0">
                <a:solidFill>
                  <a:srgbClr val="434342"/>
                </a:solidFill>
                <a:latin typeface="Lato"/>
                <a:ea typeface="Lato"/>
                <a:cs typeface="Lato"/>
                <a:sym typeface="Lato"/>
              </a:rPr>
              <a:t>In-depth TVA walkthrough demonstration: </a:t>
            </a:r>
            <a:r>
              <a:rPr lang="en-US" sz="3733" kern="0">
                <a:solidFill>
                  <a:srgbClr val="0071CE"/>
                </a:solidFill>
                <a:latin typeface="Lato"/>
                <a:ea typeface="Lato"/>
                <a:cs typeface="Lato"/>
                <a:sym typeface="Lato"/>
                <a:hlinkClick r:id="rId4">
                  <a:extLst>
                    <a:ext uri="{A12FA001-AC4F-418D-AE19-62706E023703}">
                      <ahyp:hlinkClr xmlns:ahyp="http://schemas.microsoft.com/office/drawing/2018/hyperlinkcolor" val="tx"/>
                    </a:ext>
                  </a:extLst>
                </a:hlinkClick>
              </a:rPr>
              <a:t>https://vimeo.com/454169989/ed78acdcaf</a:t>
            </a:r>
            <a:endParaRPr lang="en-US" sz="3733" kern="0">
              <a:solidFill>
                <a:srgbClr val="434342"/>
              </a:solidFill>
              <a:latin typeface="Lato"/>
              <a:ea typeface="Lato"/>
              <a:cs typeface="Lato"/>
              <a:sym typeface="Lato"/>
            </a:endParaRPr>
          </a:p>
          <a:p>
            <a:pPr marL="609585" indent="-609585" defTabSz="1219170">
              <a:buClr>
                <a:srgbClr val="434342"/>
              </a:buClr>
              <a:buSzPts val="2800"/>
              <a:buFont typeface="Arial"/>
              <a:buChar char="•"/>
            </a:pPr>
            <a:r>
              <a:rPr lang="en-US" sz="3733" kern="0">
                <a:solidFill>
                  <a:srgbClr val="434342"/>
                </a:solidFill>
                <a:latin typeface="Lato"/>
                <a:ea typeface="Lato"/>
                <a:cs typeface="Lato"/>
                <a:sym typeface="Lato"/>
              </a:rPr>
              <a:t>Home Uplift video: </a:t>
            </a:r>
            <a:r>
              <a:rPr lang="en-US" sz="3733" kern="0">
                <a:solidFill>
                  <a:srgbClr val="0071CE"/>
                </a:solidFill>
                <a:latin typeface="Lato"/>
                <a:ea typeface="Lato"/>
                <a:cs typeface="Lato"/>
                <a:hlinkClick r:id="rId5">
                  <a:extLst>
                    <a:ext uri="{A12FA001-AC4F-418D-AE19-62706E023703}">
                      <ahyp:hlinkClr xmlns:ahyp="http://schemas.microsoft.com/office/drawing/2018/hyperlinkcolor" val="tx"/>
                    </a:ext>
                  </a:extLst>
                </a:hlinkClick>
              </a:rPr>
              <a:t>https://youtu.be/O52AOoior3Q</a:t>
            </a:r>
            <a:endParaRPr lang="en-US" sz="3733" kern="0">
              <a:solidFill>
                <a:srgbClr val="0071CE"/>
              </a:solidFill>
              <a:latin typeface="Lato"/>
              <a:ea typeface="Lato"/>
              <a:cs typeface="Lato"/>
            </a:endParaRPr>
          </a:p>
          <a:p>
            <a:pPr marL="609585" indent="-609585" defTabSz="1219170">
              <a:buClr>
                <a:srgbClr val="434342"/>
              </a:buClr>
              <a:buSzPts val="2800"/>
              <a:buFont typeface="Arial"/>
              <a:buChar char="•"/>
            </a:pPr>
            <a:endParaRPr lang="en-US" sz="3733" kern="0">
              <a:solidFill>
                <a:srgbClr val="434342"/>
              </a:solidFill>
              <a:latin typeface="Lato"/>
              <a:ea typeface="Lato"/>
              <a:cs typeface="Lato"/>
            </a:endParaRPr>
          </a:p>
          <a:p>
            <a:pPr marL="609585" indent="-609585" defTabSz="1219170">
              <a:buClr>
                <a:srgbClr val="434342"/>
              </a:buClr>
              <a:buSzPts val="2800"/>
              <a:buFont typeface="Arial"/>
              <a:buChar char="•"/>
            </a:pPr>
            <a:endParaRPr lang="en-US" sz="3733" kern="0">
              <a:solidFill>
                <a:srgbClr val="434342"/>
              </a:solidFill>
              <a:latin typeface="Lato"/>
              <a:ea typeface="Lato"/>
              <a:cs typeface="Lato"/>
            </a:endParaRPr>
          </a:p>
          <a:p>
            <a:pPr marL="609585" indent="-609585" defTabSz="1219170">
              <a:buClr>
                <a:srgbClr val="434342"/>
              </a:buClr>
              <a:buSzPts val="2800"/>
              <a:buFont typeface="Arial"/>
              <a:buChar char="•"/>
            </a:pPr>
            <a:endParaRPr lang="en-US" sz="3733" kern="0">
              <a:solidFill>
                <a:srgbClr val="434342"/>
              </a:solidFill>
              <a:latin typeface="Lato"/>
              <a:ea typeface="Lato"/>
              <a:cs typeface="Lato"/>
              <a:sym typeface="Lato"/>
            </a:endParaRPr>
          </a:p>
          <a:p>
            <a:pPr marL="609585" indent="-609585" defTabSz="1219170">
              <a:buClr>
                <a:srgbClr val="434342"/>
              </a:buClr>
              <a:buSzPts val="2800"/>
              <a:buFont typeface="Arial"/>
              <a:buChar char="•"/>
            </a:pPr>
            <a:endParaRPr lang="en-US" sz="3733" kern="0">
              <a:solidFill>
                <a:srgbClr val="434342"/>
              </a:solidFill>
              <a:latin typeface="Lato"/>
              <a:ea typeface="Lato"/>
              <a:cs typeface="Lato"/>
              <a:sym typeface="Lato"/>
            </a:endParaRPr>
          </a:p>
          <a:p>
            <a:pPr marL="609585" indent="-609585" defTabSz="1219170">
              <a:buClr>
                <a:srgbClr val="434342"/>
              </a:buClr>
              <a:buSzPts val="2800"/>
              <a:buFont typeface="Arial"/>
              <a:buChar char="•"/>
            </a:pPr>
            <a:endParaRPr sz="1867" kern="0">
              <a:solidFill>
                <a:srgbClr val="000000"/>
              </a:solidFill>
              <a:latin typeface="Arial"/>
              <a:cs typeface="Arial"/>
              <a:sym typeface="Arial"/>
            </a:endParaRPr>
          </a:p>
          <a:p>
            <a:pPr marL="609585" indent="-609585" defTabSz="1219170">
              <a:buClr>
                <a:srgbClr val="434342"/>
              </a:buClr>
              <a:buSzPts val="2800"/>
              <a:buFont typeface="Arial"/>
              <a:buChar char="•"/>
            </a:pPr>
            <a:endParaRPr sz="1867" kern="0">
              <a:solidFill>
                <a:srgbClr val="000000"/>
              </a:solidFill>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Capture GDPR Consent and Sign GDPR Contracts with E-Signatures ...">
            <a:extLst>
              <a:ext uri="{FF2B5EF4-FFF2-40B4-BE49-F238E27FC236}">
                <a16:creationId xmlns:a16="http://schemas.microsoft.com/office/drawing/2014/main" id="{1C9E28F4-2EE1-4E2A-984A-33F95091285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2549" y="13"/>
            <a:ext cx="4671436" cy="4236840"/>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B95238-E3D9-491B-ADDC-20231B790FD0}"/>
              </a:ext>
            </a:extLst>
          </p:cNvPr>
          <p:cNvSpPr>
            <a:spLocks noGrp="1"/>
          </p:cNvSpPr>
          <p:nvPr>
            <p:ph type="title"/>
          </p:nvPr>
        </p:nvSpPr>
        <p:spPr>
          <a:xfrm>
            <a:off x="4159224" y="609600"/>
            <a:ext cx="5114776" cy="1320800"/>
          </a:xfrm>
        </p:spPr>
        <p:txBody>
          <a:bodyPr>
            <a:normAutofit/>
          </a:bodyPr>
          <a:lstStyle/>
          <a:p>
            <a:pPr>
              <a:lnSpc>
                <a:spcPct val="90000"/>
              </a:lnSpc>
            </a:pPr>
            <a:r>
              <a:rPr lang="en-US" sz="2000" u="sng">
                <a:latin typeface="Arial" panose="020B0604020202020204" pitchFamily="34" charset="0"/>
                <a:cs typeface="Arial" panose="020B0604020202020204" pitchFamily="34" charset="0"/>
              </a:rPr>
              <a:t>DOE Guidance on COVID-19: Memo 62</a:t>
            </a:r>
            <a:br>
              <a:rPr lang="en-US" sz="2000" u="sng">
                <a:latin typeface="Arial" panose="020B0604020202020204" pitchFamily="34" charset="0"/>
                <a:cs typeface="Arial" panose="020B0604020202020204" pitchFamily="34" charset="0"/>
              </a:rPr>
            </a:br>
            <a:br>
              <a:rPr lang="en-US" sz="2000" u="sng">
                <a:latin typeface="Arial" panose="020B0604020202020204" pitchFamily="34" charset="0"/>
                <a:cs typeface="Arial" panose="020B0604020202020204" pitchFamily="34" charset="0"/>
              </a:rPr>
            </a:br>
            <a:r>
              <a:rPr lang="en-US" sz="2000" i="1">
                <a:latin typeface="Arial" panose="020B0604020202020204" pitchFamily="34" charset="0"/>
                <a:cs typeface="Arial" panose="020B0604020202020204" pitchFamily="34" charset="0"/>
              </a:rPr>
              <a:t>Considerations for WAP </a:t>
            </a:r>
          </a:p>
        </p:txBody>
      </p:sp>
      <p:pic>
        <p:nvPicPr>
          <p:cNvPr id="4" name="Picture 3">
            <a:extLst>
              <a:ext uri="{FF2B5EF4-FFF2-40B4-BE49-F238E27FC236}">
                <a16:creationId xmlns:a16="http://schemas.microsoft.com/office/drawing/2014/main" id="{16B03265-A576-4361-B9BB-CB798FE367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 y="4235547"/>
            <a:ext cx="3393875"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92"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
            <a:ext cx="842596" cy="5666153"/>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3" name="Straight Connector 192">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3"/>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47AE83-E1CD-47DA-B40C-FB216C110D9D}"/>
              </a:ext>
            </a:extLst>
          </p:cNvPr>
          <p:cNvSpPr>
            <a:spLocks noGrp="1"/>
          </p:cNvSpPr>
          <p:nvPr>
            <p:ph idx="1"/>
          </p:nvPr>
        </p:nvSpPr>
        <p:spPr>
          <a:xfrm>
            <a:off x="4159224" y="2160588"/>
            <a:ext cx="5114776" cy="3880773"/>
          </a:xfrm>
        </p:spPr>
        <p:txBody>
          <a:bodyPr>
            <a:normAutofit/>
          </a:bodyPr>
          <a:lstStyle/>
          <a:p>
            <a:r>
              <a:rPr lang="en-US">
                <a:latin typeface="Arial" panose="020B0604020202020204" pitchFamily="34" charset="0"/>
                <a:cs typeface="Arial" panose="020B0604020202020204" pitchFamily="34" charset="0"/>
              </a:rPr>
              <a:t>Develop a plan for collecting applications </a:t>
            </a:r>
            <a:r>
              <a:rPr lang="en-US" b="1">
                <a:latin typeface="Arial" panose="020B0604020202020204" pitchFamily="34" charset="0"/>
                <a:cs typeface="Arial" panose="020B0604020202020204" pitchFamily="34" charset="0"/>
              </a:rPr>
              <a:t>remotely</a:t>
            </a:r>
          </a:p>
          <a:p>
            <a:r>
              <a:rPr lang="en-US">
                <a:latin typeface="Arial" panose="020B0604020202020204" pitchFamily="34" charset="0"/>
                <a:cs typeface="Arial" panose="020B0604020202020204" pitchFamily="34" charset="0"/>
              </a:rPr>
              <a:t>Conduct intake and eligibility determination </a:t>
            </a:r>
            <a:r>
              <a:rPr lang="en-US" b="1">
                <a:latin typeface="Arial" panose="020B0604020202020204" pitchFamily="34" charset="0"/>
                <a:cs typeface="Arial" panose="020B0604020202020204" pitchFamily="34" charset="0"/>
              </a:rPr>
              <a:t>remotely</a:t>
            </a:r>
          </a:p>
          <a:p>
            <a:r>
              <a:rPr lang="en-US">
                <a:latin typeface="Arial" panose="020B0604020202020204" pitchFamily="34" charset="0"/>
                <a:cs typeface="Arial" panose="020B0604020202020204" pitchFamily="34" charset="0"/>
              </a:rPr>
              <a:t>Utilize </a:t>
            </a:r>
            <a:r>
              <a:rPr lang="en-US" b="1">
                <a:latin typeface="Arial" panose="020B0604020202020204" pitchFamily="34" charset="0"/>
                <a:cs typeface="Arial" panose="020B0604020202020204" pitchFamily="34" charset="0"/>
              </a:rPr>
              <a:t>virtual</a:t>
            </a:r>
            <a:r>
              <a:rPr lang="en-US">
                <a:latin typeface="Arial" panose="020B0604020202020204" pitchFamily="34" charset="0"/>
                <a:cs typeface="Arial" panose="020B0604020202020204" pitchFamily="34" charset="0"/>
              </a:rPr>
              <a:t> training opportunities to improve skills and knowledge</a:t>
            </a:r>
          </a:p>
          <a:p>
            <a:r>
              <a:rPr lang="en-US">
                <a:latin typeface="Arial" panose="020B0604020202020204" pitchFamily="34" charset="0"/>
                <a:cs typeface="Arial" panose="020B0604020202020204" pitchFamily="34" charset="0"/>
              </a:rPr>
              <a:t>Consider modifications to state monitoring process to allow </a:t>
            </a:r>
            <a:r>
              <a:rPr lang="en-US" b="1">
                <a:latin typeface="Arial" panose="020B0604020202020204" pitchFamily="34" charset="0"/>
                <a:cs typeface="Arial" panose="020B0604020202020204" pitchFamily="34" charset="0"/>
              </a:rPr>
              <a:t>virtual/remote </a:t>
            </a:r>
            <a:r>
              <a:rPr lang="en-US">
                <a:latin typeface="Arial" panose="020B0604020202020204" pitchFamily="34" charset="0"/>
                <a:cs typeface="Arial" panose="020B0604020202020204" pitchFamily="34" charset="0"/>
              </a:rPr>
              <a:t>inspections.</a:t>
            </a:r>
            <a:endParaRPr lang="en-US" i="1">
              <a:latin typeface="Arial" panose="020B0604020202020204" pitchFamily="34" charset="0"/>
              <a:cs typeface="Arial" panose="020B0604020202020204" pitchFamily="34" charset="0"/>
            </a:endParaRPr>
          </a:p>
          <a:p>
            <a:pPr marL="457165" lvl="1" indent="0">
              <a:buNone/>
            </a:pPr>
            <a:endParaRPr lang="en-US" dirty="0"/>
          </a:p>
        </p:txBody>
      </p:sp>
    </p:spTree>
    <p:extLst>
      <p:ext uri="{BB962C8B-B14F-4D97-AF65-F5344CB8AC3E}">
        <p14:creationId xmlns:p14="http://schemas.microsoft.com/office/powerpoint/2010/main" val="399161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10484F2-DB43-4DA0-901A-9A8376B1C160}"/>
              </a:ext>
            </a:extLst>
          </p:cNvPr>
          <p:cNvSpPr>
            <a:spLocks noGrp="1"/>
          </p:cNvSpPr>
          <p:nvPr>
            <p:ph idx="1"/>
          </p:nvPr>
        </p:nvSpPr>
        <p:spPr>
          <a:xfrm>
            <a:off x="5623390" y="1785604"/>
            <a:ext cx="4318633" cy="3855645"/>
          </a:xfrm>
          <a:ln>
            <a:noFill/>
          </a:ln>
        </p:spPr>
        <p:txBody>
          <a:bodyPr>
            <a:normAutofit/>
          </a:bodyPr>
          <a:lstStyle/>
          <a:p>
            <a:pPr marL="0" indent="0">
              <a:buNone/>
            </a:pPr>
            <a:r>
              <a:rPr lang="en-US" b="1" dirty="0"/>
              <a:t>Adapting processes to manage COVID</a:t>
            </a:r>
          </a:p>
          <a:p>
            <a:pPr>
              <a:buFont typeface="Wingdings" panose="05000000000000000000" pitchFamily="2" charset="2"/>
              <a:buChar char="Ø"/>
            </a:pPr>
            <a:r>
              <a:rPr lang="en-US" dirty="0"/>
              <a:t>Client Signature Waivers</a:t>
            </a:r>
          </a:p>
          <a:p>
            <a:pPr>
              <a:buFont typeface="Wingdings" panose="05000000000000000000" pitchFamily="2" charset="2"/>
              <a:buChar char="Ø"/>
            </a:pPr>
            <a:r>
              <a:rPr lang="en-US" dirty="0"/>
              <a:t>E-signatures </a:t>
            </a:r>
          </a:p>
          <a:p>
            <a:pPr>
              <a:buFont typeface="Wingdings" panose="05000000000000000000" pitchFamily="2" charset="2"/>
              <a:buChar char="Ø"/>
            </a:pPr>
            <a:r>
              <a:rPr lang="en-US" dirty="0"/>
              <a:t>Email signatures with attestation</a:t>
            </a:r>
          </a:p>
          <a:p>
            <a:pPr>
              <a:buFont typeface="Wingdings" panose="05000000000000000000" pitchFamily="2" charset="2"/>
              <a:buChar char="Ø"/>
            </a:pPr>
            <a:r>
              <a:rPr lang="en-US" dirty="0"/>
              <a:t>Photograph signature</a:t>
            </a:r>
          </a:p>
          <a:p>
            <a:pPr>
              <a:buFont typeface="Wingdings" panose="05000000000000000000" pitchFamily="2" charset="2"/>
              <a:buChar char="Ø"/>
            </a:pPr>
            <a:r>
              <a:rPr lang="en-US" dirty="0"/>
              <a:t>Smart phone Apps </a:t>
            </a:r>
          </a:p>
          <a:p>
            <a:pPr lvl="1">
              <a:buFont typeface="Wingdings" panose="05000000000000000000" pitchFamily="2" charset="2"/>
              <a:buChar char="§"/>
            </a:pPr>
            <a:r>
              <a:rPr lang="en-US" sz="1300" dirty="0">
                <a:solidFill>
                  <a:schemeClr val="accent2">
                    <a:lumMod val="75000"/>
                  </a:schemeClr>
                </a:solidFill>
                <a:hlinkClick r:id="rId3">
                  <a:extLst>
                    <a:ext uri="{A12FA001-AC4F-418D-AE19-62706E023703}">
                      <ahyp:hlinkClr xmlns:ahyp="http://schemas.microsoft.com/office/drawing/2018/hyperlinkcolor" val="tx"/>
                    </a:ext>
                  </a:extLst>
                </a:hlinkClick>
              </a:rPr>
              <a:t>https://thewirecutter.com/reviews/best-mobile-scanning-apps/</a:t>
            </a:r>
            <a:endParaRPr lang="en-US" sz="1300" dirty="0">
              <a:solidFill>
                <a:schemeClr val="accent2">
                  <a:lumMod val="75000"/>
                </a:schemeClr>
              </a:solidFill>
              <a:hlinkClick r:id="rId4">
                <a:extLst>
                  <a:ext uri="{A12FA001-AC4F-418D-AE19-62706E023703}">
                    <ahyp:hlinkClr xmlns:ahyp="http://schemas.microsoft.com/office/drawing/2018/hyperlinkcolor" val="tx"/>
                  </a:ext>
                </a:extLst>
              </a:hlinkClick>
            </a:endParaRPr>
          </a:p>
          <a:p>
            <a:pPr lvl="1">
              <a:buFont typeface="Wingdings" panose="05000000000000000000" pitchFamily="2" charset="2"/>
              <a:buChar char="§"/>
            </a:pPr>
            <a:r>
              <a:rPr lang="en-US" sz="1300" dirty="0">
                <a:solidFill>
                  <a:schemeClr val="accent2"/>
                </a:solidFill>
                <a:hlinkClick r:id="rId4">
                  <a:extLst>
                    <a:ext uri="{A12FA001-AC4F-418D-AE19-62706E023703}">
                      <ahyp:hlinkClr xmlns:ahyp="http://schemas.microsoft.com/office/drawing/2018/hyperlinkcolor" val="tx"/>
                    </a:ext>
                  </a:extLst>
                </a:hlinkClick>
              </a:rPr>
              <a:t>https://thegrizzlylabs.com/genius-scan/</a:t>
            </a:r>
            <a:endParaRPr lang="en-US" sz="1300" dirty="0">
              <a:solidFill>
                <a:schemeClr val="accent2"/>
              </a:solidFill>
            </a:endParaRPr>
          </a:p>
          <a:p>
            <a:pPr lvl="1">
              <a:buFont typeface="Wingdings" panose="05000000000000000000" pitchFamily="2" charset="2"/>
              <a:buChar char="§"/>
            </a:pPr>
            <a:r>
              <a:rPr lang="en-US" sz="1300" dirty="0">
                <a:solidFill>
                  <a:schemeClr val="accent2"/>
                </a:solidFill>
                <a:hlinkClick r:id="rId5">
                  <a:extLst>
                    <a:ext uri="{A12FA001-AC4F-418D-AE19-62706E023703}">
                      <ahyp:hlinkClr xmlns:ahyp="http://schemas.microsoft.com/office/drawing/2018/hyperlinkcolor" val="tx"/>
                    </a:ext>
                  </a:extLst>
                </a:hlinkClick>
              </a:rPr>
              <a:t>https://fueled.com/blog/document-scanning-app/</a:t>
            </a:r>
            <a:endParaRPr lang="en-US" sz="1300" dirty="0">
              <a:solidFill>
                <a:schemeClr val="accent2"/>
              </a:solidFill>
            </a:endParaRPr>
          </a:p>
          <a:p>
            <a:pPr>
              <a:buFont typeface="Wingdings" panose="05000000000000000000" pitchFamily="2" charset="2"/>
              <a:buChar char="§"/>
            </a:pPr>
            <a:endParaRPr lang="en-US" sz="1700" dirty="0">
              <a:solidFill>
                <a:schemeClr val="accent2"/>
              </a:solidFill>
            </a:endParaRPr>
          </a:p>
        </p:txBody>
      </p:sp>
      <p:pic>
        <p:nvPicPr>
          <p:cNvPr id="4" name="Picture 3">
            <a:extLst>
              <a:ext uri="{FF2B5EF4-FFF2-40B4-BE49-F238E27FC236}">
                <a16:creationId xmlns:a16="http://schemas.microsoft.com/office/drawing/2014/main" id="{85B9840B-D4DA-4AB1-AD09-EB9E81AC75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148" y="1488614"/>
            <a:ext cx="4808637" cy="3880773"/>
          </a:xfrm>
          <a:prstGeom prst="rect">
            <a:avLst/>
          </a:prstGeom>
          <a:effectLst>
            <a:outerShdw blurRad="50800" dist="50800" dir="5400000" algn="ctr" rotWithShape="0">
              <a:schemeClr val="accent2"/>
            </a:outerShdw>
          </a:effectLst>
        </p:spPr>
      </p:pic>
      <p:sp>
        <p:nvSpPr>
          <p:cNvPr id="7" name="Rectangle 6">
            <a:extLst>
              <a:ext uri="{FF2B5EF4-FFF2-40B4-BE49-F238E27FC236}">
                <a16:creationId xmlns:a16="http://schemas.microsoft.com/office/drawing/2014/main" id="{7723D969-BBFD-44A7-B883-7AC61230CB4D}"/>
              </a:ext>
            </a:extLst>
          </p:cNvPr>
          <p:cNvSpPr/>
          <p:nvPr/>
        </p:nvSpPr>
        <p:spPr>
          <a:xfrm>
            <a:off x="582149" y="6191602"/>
            <a:ext cx="7520483" cy="307777"/>
          </a:xfrm>
          <a:prstGeom prst="rect">
            <a:avLst/>
          </a:prstGeom>
        </p:spPr>
        <p:txBody>
          <a:bodyPr wrap="square">
            <a:spAutoFit/>
          </a:bodyPr>
          <a:lstStyle/>
          <a:p>
            <a:pPr defTabSz="1219170">
              <a:buClr>
                <a:srgbClr val="000000"/>
              </a:buClr>
            </a:pPr>
            <a:r>
              <a:rPr lang="en-US" sz="1400" kern="0" dirty="0">
                <a:solidFill>
                  <a:srgbClr val="000000"/>
                </a:solidFill>
                <a:latin typeface="Arial"/>
                <a:cs typeface="Arial"/>
                <a:sym typeface="Arial"/>
                <a:hlinkClick r:id="rId7"/>
              </a:rPr>
              <a:t>https://www.tdhca.state.tx.us/community-affairs/covid19.htm</a:t>
            </a:r>
            <a:endParaRPr lang="en-US" sz="1400" kern="0" dirty="0">
              <a:solidFill>
                <a:srgbClr val="000000"/>
              </a:solidFill>
              <a:latin typeface="Arial"/>
              <a:cs typeface="Arial"/>
              <a:sym typeface="Arial"/>
            </a:endParaRPr>
          </a:p>
        </p:txBody>
      </p:sp>
      <p:sp>
        <p:nvSpPr>
          <p:cNvPr id="8" name="Title 1">
            <a:extLst>
              <a:ext uri="{FF2B5EF4-FFF2-40B4-BE49-F238E27FC236}">
                <a16:creationId xmlns:a16="http://schemas.microsoft.com/office/drawing/2014/main" id="{E26E58F6-8941-45D1-BB41-CC7DF3DACF27}"/>
              </a:ext>
            </a:extLst>
          </p:cNvPr>
          <p:cNvSpPr txBox="1">
            <a:spLocks/>
          </p:cNvSpPr>
          <p:nvPr/>
        </p:nvSpPr>
        <p:spPr>
          <a:xfrm>
            <a:off x="314326" y="66675"/>
            <a:ext cx="10703505" cy="896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buClr>
                <a:srgbClr val="000000"/>
              </a:buClr>
            </a:pPr>
            <a:r>
              <a:rPr lang="en-US" sz="3600" u="sng" dirty="0">
                <a:solidFill>
                  <a:srgbClr val="204559">
                    <a:lumMod val="50000"/>
                  </a:srgbClr>
                </a:solidFill>
                <a:latin typeface="Trebuchet MS"/>
                <a:sym typeface="Arial"/>
              </a:rPr>
              <a:t>Adapting Processes and Operations:</a:t>
            </a:r>
          </a:p>
        </p:txBody>
      </p:sp>
    </p:spTree>
    <p:extLst>
      <p:ext uri="{BB962C8B-B14F-4D97-AF65-F5344CB8AC3E}">
        <p14:creationId xmlns:p14="http://schemas.microsoft.com/office/powerpoint/2010/main" val="280638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p:nvPr/>
        </p:nvSpPr>
        <p:spPr>
          <a:xfrm>
            <a:off x="304800" y="228600"/>
            <a:ext cx="11582400" cy="64008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400" kern="0">
              <a:solidFill>
                <a:srgbClr val="000000"/>
              </a:solidFill>
              <a:latin typeface="Calibri"/>
              <a:ea typeface="Calibri"/>
              <a:cs typeface="Calibri"/>
              <a:sym typeface="Calibri"/>
            </a:endParaRPr>
          </a:p>
        </p:txBody>
      </p:sp>
      <p:sp>
        <p:nvSpPr>
          <p:cNvPr id="114" name="Google Shape;114;p15"/>
          <p:cNvSpPr txBox="1"/>
          <p:nvPr/>
        </p:nvSpPr>
        <p:spPr>
          <a:xfrm>
            <a:off x="440550" y="482601"/>
            <a:ext cx="10968591" cy="861775"/>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US" sz="4800" kern="0" dirty="0">
                <a:solidFill>
                  <a:srgbClr val="AD2327"/>
                </a:solidFill>
                <a:latin typeface="Lato"/>
                <a:ea typeface="Lato"/>
                <a:cs typeface="Lato"/>
                <a:sym typeface="Lato"/>
              </a:rPr>
              <a:t>Continuing the Learning Virtually</a:t>
            </a:r>
            <a:endParaRPr sz="1867" kern="0" dirty="0">
              <a:solidFill>
                <a:srgbClr val="000000"/>
              </a:solidFill>
              <a:latin typeface="Arial"/>
              <a:cs typeface="Arial"/>
              <a:sym typeface="Arial"/>
            </a:endParaRPr>
          </a:p>
        </p:txBody>
      </p:sp>
      <p:sp>
        <p:nvSpPr>
          <p:cNvPr id="119" name="Google Shape;119;p15"/>
          <p:cNvSpPr txBox="1"/>
          <p:nvPr/>
        </p:nvSpPr>
        <p:spPr>
          <a:xfrm>
            <a:off x="440550" y="1397001"/>
            <a:ext cx="11040249" cy="2995692"/>
          </a:xfrm>
          <a:prstGeom prst="rect">
            <a:avLst/>
          </a:prstGeom>
          <a:noFill/>
          <a:ln>
            <a:noFill/>
          </a:ln>
        </p:spPr>
        <p:txBody>
          <a:bodyPr spcFirstLastPara="1" wrap="square" lIns="121900" tIns="60933" rIns="121900" bIns="60933" anchor="t" anchorCtr="0">
            <a:noAutofit/>
          </a:bodyPr>
          <a:lstStyle/>
          <a:p>
            <a:pPr marL="609585" indent="-609585" defTabSz="1219170">
              <a:buClr>
                <a:srgbClr val="434342"/>
              </a:buClr>
              <a:buSzPts val="2800"/>
              <a:buFont typeface="Arial"/>
              <a:buChar char="•"/>
            </a:pPr>
            <a:endParaRPr lang="en-US" sz="3733" kern="0" dirty="0">
              <a:solidFill>
                <a:srgbClr val="434342"/>
              </a:solidFill>
              <a:latin typeface="Lato"/>
              <a:ea typeface="Lato"/>
              <a:cs typeface="Lato"/>
              <a:sym typeface="Lato"/>
            </a:endParaRPr>
          </a:p>
        </p:txBody>
      </p:sp>
      <p:sp>
        <p:nvSpPr>
          <p:cNvPr id="12" name="Content Placeholder 2">
            <a:extLst>
              <a:ext uri="{FF2B5EF4-FFF2-40B4-BE49-F238E27FC236}">
                <a16:creationId xmlns:a16="http://schemas.microsoft.com/office/drawing/2014/main" id="{0342D35F-7F32-4305-A373-9ECC92E830FD}"/>
              </a:ext>
            </a:extLst>
          </p:cNvPr>
          <p:cNvSpPr txBox="1">
            <a:spLocks/>
          </p:cNvSpPr>
          <p:nvPr/>
        </p:nvSpPr>
        <p:spPr>
          <a:xfrm>
            <a:off x="512208" y="1344376"/>
            <a:ext cx="5583793" cy="5031025"/>
          </a:xfrm>
          <a:prstGeom prst="rect">
            <a:avLst/>
          </a:prstGeom>
          <a:noFill/>
          <a:ln>
            <a:noFill/>
          </a:ln>
        </p:spPr>
        <p:txBody>
          <a:bodyPr spcFirstLastPara="1" wrap="square" lIns="121900" tIns="60933" rIns="121900" bIns="60933" anchor="t" anchorCtr="0">
            <a:normAutofit fontScale="62500" lnSpcReduction="20000"/>
          </a:bodyPr>
          <a:lstStyle>
            <a:defPPr marR="0" lvl="0" algn="l" rtl="0">
              <a:lnSpc>
                <a:spcPct val="100000"/>
              </a:lnSpc>
              <a:spcBef>
                <a:spcPts val="0"/>
              </a:spcBef>
              <a:spcAft>
                <a:spcPts val="0"/>
              </a:spcAft>
            </a:defPPr>
            <a:lvl1pPr marL="457200" marR="0" lvl="0" indent="-431800" algn="ctr" rtl="0" eaLnBrk="1" hangingPunct="1">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eaLnBrk="1" hangingPunct="1">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eaLnBrk="1" hangingPunct="1">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eaLnBrk="1" hangingPunct="1">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eaLnBrk="1" hangingPunct="1">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eaLnBrk="1" hangingPunct="1">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eaLnBrk="1" hangingPunct="1">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eaLnBrk="1" hangingPunct="1">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eaLnBrk="1" hangingPunct="1">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609585" indent="-575719" algn="l" defTabSz="1219170">
              <a:lnSpc>
                <a:spcPct val="120000"/>
              </a:lnSpc>
              <a:spcBef>
                <a:spcPts val="853"/>
              </a:spcBef>
            </a:pPr>
            <a:r>
              <a:rPr lang="en-US" sz="3333" b="1" kern="0" dirty="0">
                <a:solidFill>
                  <a:srgbClr val="1F497D"/>
                </a:solidFill>
                <a:latin typeface="Arial Narrow" panose="020B0606020202030204" pitchFamily="34" charset="0"/>
                <a:hlinkClick r:id="rId3">
                  <a:extLst>
                    <a:ext uri="{A12FA001-AC4F-418D-AE19-62706E023703}">
                      <ahyp:hlinkClr xmlns:ahyp="http://schemas.microsoft.com/office/drawing/2018/hyperlinkcolor" val="tx"/>
                    </a:ext>
                  </a:extLst>
                </a:hlinkClick>
              </a:rPr>
              <a:t>Weatherization Online Training Opportunities</a:t>
            </a:r>
            <a:r>
              <a:rPr lang="en-US" sz="3333" b="1" kern="0" dirty="0">
                <a:solidFill>
                  <a:srgbClr val="1F497D"/>
                </a:solidFill>
                <a:latin typeface="Arial Narrow" panose="020B0606020202030204" pitchFamily="34" charset="0"/>
              </a:rPr>
              <a:t> </a:t>
            </a:r>
          </a:p>
          <a:p>
            <a:pPr marL="609585" indent="-575719" algn="l" defTabSz="1219170">
              <a:lnSpc>
                <a:spcPct val="120000"/>
              </a:lnSpc>
              <a:spcBef>
                <a:spcPts val="853"/>
              </a:spcBef>
            </a:pPr>
            <a:r>
              <a:rPr lang="en-US" sz="3333" kern="0" dirty="0">
                <a:solidFill>
                  <a:srgbClr val="000000"/>
                </a:solidFill>
                <a:latin typeface="Arial Narrow" panose="020B0606020202030204" pitchFamily="34" charset="0"/>
              </a:rPr>
              <a:t> DOE /WAP Trainers Consortium</a:t>
            </a:r>
          </a:p>
          <a:p>
            <a:pPr marL="609585" indent="-575719" algn="l" defTabSz="1219170">
              <a:lnSpc>
                <a:spcPct val="120000"/>
              </a:lnSpc>
              <a:spcBef>
                <a:spcPts val="853"/>
              </a:spcBef>
            </a:pPr>
            <a:endParaRPr lang="en-US" sz="3333" kern="0" dirty="0">
              <a:solidFill>
                <a:srgbClr val="000000"/>
              </a:solidFill>
              <a:latin typeface="Arial Narrow" panose="020B0606020202030204" pitchFamily="34" charset="0"/>
              <a:hlinkClick r:id="rId4"/>
            </a:endParaRPr>
          </a:p>
          <a:p>
            <a:pPr marL="609585" indent="-575719" algn="l" defTabSz="1219170">
              <a:lnSpc>
                <a:spcPct val="120000"/>
              </a:lnSpc>
              <a:spcBef>
                <a:spcPts val="853"/>
              </a:spcBef>
            </a:pPr>
            <a:r>
              <a:rPr lang="en-US" sz="3333" b="1" kern="0" dirty="0">
                <a:solidFill>
                  <a:srgbClr val="1F497D"/>
                </a:solidFill>
                <a:latin typeface="Arial Narrow" panose="020B0606020202030204" pitchFamily="34" charset="0"/>
                <a:hlinkClick r:id="rId5">
                  <a:extLst>
                    <a:ext uri="{A12FA001-AC4F-418D-AE19-62706E023703}">
                      <ahyp:hlinkClr xmlns:ahyp="http://schemas.microsoft.com/office/drawing/2018/hyperlinkcolor" val="tx"/>
                    </a:ext>
                  </a:extLst>
                </a:hlinkClick>
              </a:rPr>
              <a:t>COVID19 Back to Work Safety Training</a:t>
            </a:r>
            <a:r>
              <a:rPr lang="en-US" sz="3333" b="1" kern="0" dirty="0">
                <a:solidFill>
                  <a:srgbClr val="1F497D"/>
                </a:solidFill>
                <a:latin typeface="Arial Narrow" panose="020B0606020202030204" pitchFamily="34" charset="0"/>
              </a:rPr>
              <a:t> </a:t>
            </a:r>
            <a:endParaRPr lang="en-US" sz="3333" b="1" kern="0" dirty="0">
              <a:solidFill>
                <a:srgbClr val="000000"/>
              </a:solidFill>
              <a:latin typeface="Arial Narrow" panose="020B0606020202030204" pitchFamily="34" charset="0"/>
            </a:endParaRPr>
          </a:p>
          <a:p>
            <a:pPr marL="609585" indent="-575719" algn="l" defTabSz="1219170">
              <a:lnSpc>
                <a:spcPct val="120000"/>
              </a:lnSpc>
              <a:spcBef>
                <a:spcPts val="853"/>
              </a:spcBef>
            </a:pPr>
            <a:r>
              <a:rPr lang="en-US" sz="3333" kern="0" dirty="0">
                <a:solidFill>
                  <a:srgbClr val="000000"/>
                </a:solidFill>
                <a:latin typeface="Arial Narrow" panose="020B0606020202030204" pitchFamily="34" charset="0"/>
              </a:rPr>
              <a:t>Energy Smart Academy</a:t>
            </a:r>
          </a:p>
          <a:p>
            <a:pPr marL="609585" indent="-575719" algn="l" defTabSz="1219170">
              <a:lnSpc>
                <a:spcPct val="120000"/>
              </a:lnSpc>
              <a:spcBef>
                <a:spcPts val="853"/>
              </a:spcBef>
            </a:pPr>
            <a:endParaRPr lang="en-US" sz="3333" kern="0" dirty="0">
              <a:solidFill>
                <a:srgbClr val="000000"/>
              </a:solidFill>
              <a:latin typeface="Arial Narrow" panose="020B0606020202030204" pitchFamily="34" charset="0"/>
            </a:endParaRPr>
          </a:p>
          <a:p>
            <a:pPr marL="609585" indent="-575719" algn="l" defTabSz="1219170">
              <a:lnSpc>
                <a:spcPct val="120000"/>
              </a:lnSpc>
              <a:spcBef>
                <a:spcPts val="853"/>
              </a:spcBef>
            </a:pPr>
            <a:r>
              <a:rPr lang="en-US" sz="3333" kern="0" dirty="0">
                <a:solidFill>
                  <a:srgbClr val="000000"/>
                </a:solidFill>
                <a:latin typeface="Arial Narrow" panose="020B0606020202030204" pitchFamily="34" charset="0"/>
                <a:hlinkClick r:id="rId6"/>
              </a:rPr>
              <a:t>NASCSP COVID Resources </a:t>
            </a:r>
            <a:endParaRPr lang="en-US" sz="3333" kern="0" dirty="0">
              <a:solidFill>
                <a:srgbClr val="000000"/>
              </a:solidFill>
              <a:latin typeface="Arial Narrow" panose="020B0606020202030204" pitchFamily="34" charset="0"/>
            </a:endParaRPr>
          </a:p>
          <a:p>
            <a:pPr marL="609585" indent="-575719" algn="l" defTabSz="1219170">
              <a:lnSpc>
                <a:spcPct val="120000"/>
              </a:lnSpc>
              <a:spcBef>
                <a:spcPts val="853"/>
              </a:spcBef>
            </a:pPr>
            <a:r>
              <a:rPr lang="en-US" sz="3333" kern="0" dirty="0">
                <a:solidFill>
                  <a:srgbClr val="000000"/>
                </a:solidFill>
                <a:latin typeface="Arial Narrow" panose="020B0606020202030204" pitchFamily="34" charset="0"/>
              </a:rPr>
              <a:t>Federal Guidance and WAP Resources</a:t>
            </a:r>
          </a:p>
          <a:p>
            <a:pPr marL="609585" indent="-575719" algn="l" defTabSz="1219170">
              <a:lnSpc>
                <a:spcPct val="120000"/>
              </a:lnSpc>
              <a:spcBef>
                <a:spcPts val="853"/>
              </a:spcBef>
            </a:pPr>
            <a:endParaRPr lang="en-US" sz="3333" kern="0" dirty="0">
              <a:solidFill>
                <a:srgbClr val="000000"/>
              </a:solidFill>
              <a:latin typeface="Arial Narrow" panose="020B0606020202030204" pitchFamily="34" charset="0"/>
            </a:endParaRPr>
          </a:p>
          <a:p>
            <a:pPr marL="609585" indent="-575719" algn="l" defTabSz="1219170">
              <a:lnSpc>
                <a:spcPct val="120000"/>
              </a:lnSpc>
              <a:spcBef>
                <a:spcPts val="853"/>
              </a:spcBef>
            </a:pPr>
            <a:r>
              <a:rPr lang="en-US" sz="3333" b="1" kern="0" dirty="0">
                <a:solidFill>
                  <a:srgbClr val="4F81BD"/>
                </a:solidFill>
                <a:latin typeface="Arial Narrow" panose="020B0606020202030204" pitchFamily="34" charset="0"/>
                <a:hlinkClick r:id="rId7">
                  <a:extLst>
                    <a:ext uri="{A12FA001-AC4F-418D-AE19-62706E023703}">
                      <ahyp:hlinkClr xmlns:ahyp="http://schemas.microsoft.com/office/drawing/2018/hyperlinkcolor" val="tx"/>
                    </a:ext>
                  </a:extLst>
                </a:hlinkClick>
              </a:rPr>
              <a:t>Weatherization Grantee Manager Training</a:t>
            </a:r>
            <a:r>
              <a:rPr lang="en-US" sz="3333" b="1" kern="0" dirty="0">
                <a:solidFill>
                  <a:srgbClr val="4F81BD"/>
                </a:solidFill>
                <a:latin typeface="Arial Narrow" panose="020B0606020202030204" pitchFamily="34" charset="0"/>
              </a:rPr>
              <a:t> –</a:t>
            </a:r>
          </a:p>
          <a:p>
            <a:pPr marL="609585" indent="-575719" algn="l" defTabSz="1219170">
              <a:lnSpc>
                <a:spcPct val="120000"/>
              </a:lnSpc>
              <a:spcBef>
                <a:spcPts val="853"/>
              </a:spcBef>
            </a:pPr>
            <a:r>
              <a:rPr lang="en-US" sz="3333" kern="0" dirty="0">
                <a:solidFill>
                  <a:srgbClr val="000000"/>
                </a:solidFill>
                <a:latin typeface="Arial Narrow" panose="020B0606020202030204" pitchFamily="34" charset="0"/>
              </a:rPr>
              <a:t>Toolkit </a:t>
            </a:r>
            <a:r>
              <a:rPr lang="en-US" sz="3333" kern="0" dirty="0">
                <a:latin typeface="Arial Narrow" panose="020B0606020202030204" pitchFamily="34" charset="0"/>
              </a:rPr>
              <a:t>developed by NREL/IREC</a:t>
            </a:r>
          </a:p>
          <a:p>
            <a:pPr marL="609585" indent="-575719" algn="l" defTabSz="1219170">
              <a:lnSpc>
                <a:spcPct val="120000"/>
              </a:lnSpc>
              <a:spcBef>
                <a:spcPts val="853"/>
              </a:spcBef>
            </a:pPr>
            <a:endParaRPr lang="en-US" sz="2400" kern="0" dirty="0">
              <a:solidFill>
                <a:srgbClr val="000000"/>
              </a:solidFill>
            </a:endParaRPr>
          </a:p>
        </p:txBody>
      </p:sp>
      <p:pic>
        <p:nvPicPr>
          <p:cNvPr id="3" name="Picture 2">
            <a:extLst>
              <a:ext uri="{FF2B5EF4-FFF2-40B4-BE49-F238E27FC236}">
                <a16:creationId xmlns:a16="http://schemas.microsoft.com/office/drawing/2014/main" id="{1783A925-16DB-4E51-942D-307CC34CB6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4991" y="1397000"/>
            <a:ext cx="4314572" cy="4902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9A60D7-60CB-4D6E-9F08-A42331639963}"/>
              </a:ext>
            </a:extLst>
          </p:cNvPr>
          <p:cNvSpPr>
            <a:spLocks noGrp="1"/>
          </p:cNvSpPr>
          <p:nvPr>
            <p:ph idx="1"/>
          </p:nvPr>
        </p:nvSpPr>
        <p:spPr>
          <a:xfrm>
            <a:off x="354607" y="1226085"/>
            <a:ext cx="6107155" cy="5375835"/>
          </a:xfrm>
        </p:spPr>
        <p:txBody>
          <a:bodyPr>
            <a:normAutofit/>
          </a:bodyPr>
          <a:lstStyle/>
          <a:p>
            <a:r>
              <a:rPr lang="en-US" sz="2400" dirty="0"/>
              <a:t>Innovative Mobile training by phone program developed in response to COVID-19 production pause</a:t>
            </a:r>
          </a:p>
          <a:p>
            <a:pPr lvl="1">
              <a:buFont typeface="Wingdings" panose="05000000000000000000" pitchFamily="2" charset="2"/>
              <a:buChar char="§"/>
            </a:pPr>
            <a:r>
              <a:rPr lang="en-US" sz="2400" dirty="0"/>
              <a:t>Allows Subgrantee staff without home computers or internet to access TTA with a mobile phone</a:t>
            </a:r>
          </a:p>
          <a:p>
            <a:r>
              <a:rPr lang="en-US" sz="2400" dirty="0"/>
              <a:t>Developed for the Vermont WAP network with </a:t>
            </a:r>
            <a:r>
              <a:rPr lang="en-US" sz="2400" b="1" dirty="0">
                <a:hlinkClick r:id="" action="ppaction://noaction"/>
              </a:rPr>
              <a:t>Global Learning Partners: </a:t>
            </a:r>
          </a:p>
          <a:p>
            <a:pPr marL="0" indent="0">
              <a:buNone/>
            </a:pPr>
            <a:endParaRPr lang="en-US" sz="2133" b="1" dirty="0">
              <a:hlinkClick r:id="" action="ppaction://noaction"/>
            </a:endParaRPr>
          </a:p>
          <a:p>
            <a:r>
              <a:rPr lang="en-US" sz="2133" dirty="0">
                <a:hlinkClick r:id="rId3"/>
              </a:rPr>
              <a:t>https://vimeo.com/414085008/a37980a6cc</a:t>
            </a:r>
            <a:endParaRPr lang="en-US" sz="2133" dirty="0"/>
          </a:p>
          <a:p>
            <a:pPr marL="0" indent="0">
              <a:buNone/>
            </a:pPr>
            <a:endParaRPr lang="en-US" dirty="0"/>
          </a:p>
          <a:p>
            <a:pPr marL="0" indent="0">
              <a:buNone/>
            </a:pPr>
            <a:endParaRPr lang="en-US" sz="2000" dirty="0"/>
          </a:p>
          <a:p>
            <a:pPr marL="0" indent="0">
              <a:buNone/>
            </a:pPr>
            <a:endParaRPr lang="en-US" sz="2000" dirty="0"/>
          </a:p>
        </p:txBody>
      </p:sp>
      <p:pic>
        <p:nvPicPr>
          <p:cNvPr id="6" name="Picture 5">
            <a:extLst>
              <a:ext uri="{FF2B5EF4-FFF2-40B4-BE49-F238E27FC236}">
                <a16:creationId xmlns:a16="http://schemas.microsoft.com/office/drawing/2014/main" id="{B513E4FD-A4D7-49D7-AC7D-CA8BBDBEDB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446" y="620337"/>
            <a:ext cx="2413631" cy="1474567"/>
          </a:xfrm>
          <a:prstGeom prst="rect">
            <a:avLst/>
          </a:prstGeom>
        </p:spPr>
      </p:pic>
      <p:sp>
        <p:nvSpPr>
          <p:cNvPr id="8" name="Title 1">
            <a:extLst>
              <a:ext uri="{FF2B5EF4-FFF2-40B4-BE49-F238E27FC236}">
                <a16:creationId xmlns:a16="http://schemas.microsoft.com/office/drawing/2014/main" id="{AB492676-78D4-4BFA-88A1-2DBB739ECCC3}"/>
              </a:ext>
            </a:extLst>
          </p:cNvPr>
          <p:cNvSpPr txBox="1">
            <a:spLocks/>
          </p:cNvSpPr>
          <p:nvPr/>
        </p:nvSpPr>
        <p:spPr>
          <a:xfrm>
            <a:off x="291488" y="230428"/>
            <a:ext cx="10703505" cy="896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buClr>
                <a:srgbClr val="000000"/>
              </a:buClr>
            </a:pPr>
            <a:r>
              <a:rPr lang="en-US" sz="3600" u="sng" dirty="0">
                <a:solidFill>
                  <a:srgbClr val="204559">
                    <a:lumMod val="50000"/>
                  </a:srgbClr>
                </a:solidFill>
                <a:latin typeface="Trebuchet MS"/>
                <a:sym typeface="Arial"/>
              </a:rPr>
              <a:t>Innovations:</a:t>
            </a:r>
          </a:p>
        </p:txBody>
      </p:sp>
      <p:pic>
        <p:nvPicPr>
          <p:cNvPr id="2" name="Picture 1">
            <a:extLst>
              <a:ext uri="{FF2B5EF4-FFF2-40B4-BE49-F238E27FC236}">
                <a16:creationId xmlns:a16="http://schemas.microsoft.com/office/drawing/2014/main" id="{9D801937-2AA2-4453-8304-9CA3DB96B5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4045" y="2184261"/>
            <a:ext cx="2054067" cy="3459480"/>
          </a:xfrm>
          <a:prstGeom prst="rect">
            <a:avLst/>
          </a:prstGeom>
        </p:spPr>
      </p:pic>
    </p:spTree>
    <p:extLst>
      <p:ext uri="{BB962C8B-B14F-4D97-AF65-F5344CB8AC3E}">
        <p14:creationId xmlns:p14="http://schemas.microsoft.com/office/powerpoint/2010/main" val="97224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D354-FE1A-4E04-B14B-3377D6381A8B}"/>
              </a:ext>
            </a:extLst>
          </p:cNvPr>
          <p:cNvSpPr>
            <a:spLocks noGrp="1"/>
          </p:cNvSpPr>
          <p:nvPr>
            <p:ph type="title"/>
          </p:nvPr>
        </p:nvSpPr>
        <p:spPr>
          <a:xfrm>
            <a:off x="495301" y="253069"/>
            <a:ext cx="7886700" cy="1325563"/>
          </a:xfrm>
        </p:spPr>
        <p:txBody>
          <a:bodyPr/>
          <a:lstStyle/>
          <a:p>
            <a:r>
              <a:rPr lang="en-US" b="1" dirty="0"/>
              <a:t>COVID Impacts to State Monitoring</a:t>
            </a:r>
          </a:p>
        </p:txBody>
      </p:sp>
      <p:sp>
        <p:nvSpPr>
          <p:cNvPr id="3" name="Content Placeholder 2">
            <a:extLst>
              <a:ext uri="{FF2B5EF4-FFF2-40B4-BE49-F238E27FC236}">
                <a16:creationId xmlns:a16="http://schemas.microsoft.com/office/drawing/2014/main" id="{F7BBA4C2-F58C-4E83-9845-0ED5FB89DCA5}"/>
              </a:ext>
            </a:extLst>
          </p:cNvPr>
          <p:cNvSpPr>
            <a:spLocks noGrp="1"/>
          </p:cNvSpPr>
          <p:nvPr>
            <p:ph idx="1"/>
          </p:nvPr>
        </p:nvSpPr>
        <p:spPr>
          <a:xfrm>
            <a:off x="6398004" y="1894617"/>
            <a:ext cx="3200400" cy="3474875"/>
          </a:xfrm>
        </p:spPr>
        <p:txBody>
          <a:bodyPr>
            <a:normAutofit/>
          </a:bodyPr>
          <a:lstStyle/>
          <a:p>
            <a:r>
              <a:rPr lang="en-US" dirty="0"/>
              <a:t>NASCSP Conducted a poll in October 2021</a:t>
            </a:r>
          </a:p>
          <a:p>
            <a:pPr marL="0" indent="0">
              <a:buNone/>
            </a:pPr>
            <a:r>
              <a:rPr lang="en-US" dirty="0"/>
              <a:t> </a:t>
            </a:r>
          </a:p>
          <a:p>
            <a:r>
              <a:rPr lang="en-US" dirty="0"/>
              <a:t>Is your state currently under a travel restriction that is impacting your ability to perform on-site monitoring?</a:t>
            </a:r>
          </a:p>
        </p:txBody>
      </p:sp>
      <p:graphicFrame>
        <p:nvGraphicFramePr>
          <p:cNvPr id="4" name="Chart 3">
            <a:extLst>
              <a:ext uri="{FF2B5EF4-FFF2-40B4-BE49-F238E27FC236}">
                <a16:creationId xmlns:a16="http://schemas.microsoft.com/office/drawing/2014/main" id="{1E134FC3-0A19-47B9-ABED-CC38DACC9831}"/>
              </a:ext>
            </a:extLst>
          </p:cNvPr>
          <p:cNvGraphicFramePr>
            <a:graphicFrameLocks/>
          </p:cNvGraphicFramePr>
          <p:nvPr/>
        </p:nvGraphicFramePr>
        <p:xfrm>
          <a:off x="694889" y="1636898"/>
          <a:ext cx="5703116" cy="322871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2EBF39B-BE4B-4E20-94AB-F7BA311146B9}"/>
              </a:ext>
            </a:extLst>
          </p:cNvPr>
          <p:cNvSpPr txBox="1"/>
          <p:nvPr/>
        </p:nvSpPr>
        <p:spPr>
          <a:xfrm>
            <a:off x="819705" y="5123335"/>
            <a:ext cx="5703116" cy="666977"/>
          </a:xfrm>
          <a:prstGeom prst="rect">
            <a:avLst/>
          </a:prstGeom>
          <a:noFill/>
        </p:spPr>
        <p:txBody>
          <a:bodyPr wrap="square" rtlCol="0">
            <a:spAutoFit/>
          </a:bodyPr>
          <a:lstStyle/>
          <a:p>
            <a:pPr algn="ctr" defTabSz="1219170">
              <a:buClr>
                <a:srgbClr val="000000"/>
              </a:buClr>
            </a:pPr>
            <a:r>
              <a:rPr lang="en-US" sz="1867" kern="0" dirty="0">
                <a:solidFill>
                  <a:srgbClr val="000000"/>
                </a:solidFill>
                <a:latin typeface="Arial"/>
                <a:cs typeface="Arial"/>
                <a:sym typeface="Arial"/>
              </a:rPr>
              <a:t>33 Grantees responded; 64% reported that they were under state travel restrictions.</a:t>
            </a:r>
          </a:p>
        </p:txBody>
      </p:sp>
    </p:spTree>
    <p:extLst>
      <p:ext uri="{BB962C8B-B14F-4D97-AF65-F5344CB8AC3E}">
        <p14:creationId xmlns:p14="http://schemas.microsoft.com/office/powerpoint/2010/main" val="161979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21D70-E256-41CC-94DC-F47ECF7932C9}"/>
              </a:ext>
            </a:extLst>
          </p:cNvPr>
          <p:cNvSpPr>
            <a:spLocks noGrp="1"/>
          </p:cNvSpPr>
          <p:nvPr>
            <p:ph type="title"/>
          </p:nvPr>
        </p:nvSpPr>
        <p:spPr>
          <a:xfrm>
            <a:off x="6090445" y="609600"/>
            <a:ext cx="3183556" cy="1320800"/>
          </a:xfrm>
        </p:spPr>
        <p:txBody>
          <a:bodyPr anchor="ctr">
            <a:normAutofit/>
          </a:bodyPr>
          <a:lstStyle/>
          <a:p>
            <a:r>
              <a:rPr lang="en-US">
                <a:latin typeface="Bahnschrift SemiBold" panose="020B0502040204020203" pitchFamily="34" charset="0"/>
              </a:rPr>
              <a:t>VTM Is A Component</a:t>
            </a:r>
          </a:p>
        </p:txBody>
      </p:sp>
      <p:sp>
        <p:nvSpPr>
          <p:cNvPr id="4" name="Content Placeholder 3">
            <a:extLst>
              <a:ext uri="{FF2B5EF4-FFF2-40B4-BE49-F238E27FC236}">
                <a16:creationId xmlns:a16="http://schemas.microsoft.com/office/drawing/2014/main" id="{F2770BEE-DE3E-4B5E-B444-554F512F37DF}"/>
              </a:ext>
            </a:extLst>
          </p:cNvPr>
          <p:cNvSpPr>
            <a:spLocks noGrp="1"/>
          </p:cNvSpPr>
          <p:nvPr>
            <p:ph idx="1"/>
          </p:nvPr>
        </p:nvSpPr>
        <p:spPr>
          <a:xfrm>
            <a:off x="6094410" y="2160588"/>
            <a:ext cx="3176589" cy="3880773"/>
          </a:xfrm>
        </p:spPr>
        <p:txBody>
          <a:bodyPr>
            <a:normAutofit/>
          </a:bodyPr>
          <a:lstStyle/>
          <a:p>
            <a:r>
              <a:rPr lang="en-US" sz="2400" dirty="0">
                <a:latin typeface="Bahnschrift SemiBold" panose="020B0502040204020203" pitchFamily="34" charset="0"/>
              </a:rPr>
              <a:t>Virtual Technical Monitoring (VTM) is a </a:t>
            </a:r>
            <a:r>
              <a:rPr lang="en-US" sz="2400" b="1" dirty="0">
                <a:latin typeface="Bahnschrift SemiBold" panose="020B0502040204020203" pitchFamily="34" charset="0"/>
              </a:rPr>
              <a:t>component</a:t>
            </a:r>
            <a:r>
              <a:rPr lang="en-US" sz="2400" dirty="0">
                <a:latin typeface="Bahnschrift SemiBold" panose="020B0502040204020203" pitchFamily="34" charset="0"/>
              </a:rPr>
              <a:t> of virtual monitoring that is operated remotely from the field office or worksite.</a:t>
            </a:r>
          </a:p>
          <a:p>
            <a:pPr marL="457195" lvl="1" indent="0">
              <a:buNone/>
            </a:pPr>
            <a:endParaRPr lang="en-US" dirty="0">
              <a:latin typeface="Bahnschrift SemiBold" panose="020B0502040204020203" pitchFamily="34" charset="0"/>
            </a:endParaRPr>
          </a:p>
        </p:txBody>
      </p:sp>
      <p:pic>
        <p:nvPicPr>
          <p:cNvPr id="6" name="Picture 5" descr="A picture containing seat&#10;&#10;Description automatically generated">
            <a:extLst>
              <a:ext uri="{FF2B5EF4-FFF2-40B4-BE49-F238E27FC236}">
                <a16:creationId xmlns:a16="http://schemas.microsoft.com/office/drawing/2014/main" id="{BB348A63-19E4-4848-88B3-1316961CB0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814" y="1524561"/>
            <a:ext cx="5062993" cy="3797244"/>
          </a:xfrm>
          <a:prstGeom prst="rect">
            <a:avLst/>
          </a:prstGeom>
        </p:spPr>
      </p:pic>
    </p:spTree>
    <p:extLst>
      <p:ext uri="{BB962C8B-B14F-4D97-AF65-F5344CB8AC3E}">
        <p14:creationId xmlns:p14="http://schemas.microsoft.com/office/powerpoint/2010/main" val="45952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Trebuchet MS" panose="020B0603020202020204"/>
              <a:sym typeface="Arial"/>
            </a:endParaRPr>
          </a:p>
        </p:txBody>
      </p:sp>
      <p:sp>
        <p:nvSpPr>
          <p:cNvPr id="3" name="Title 2">
            <a:extLst>
              <a:ext uri="{FF2B5EF4-FFF2-40B4-BE49-F238E27FC236}">
                <a16:creationId xmlns:a16="http://schemas.microsoft.com/office/drawing/2014/main" id="{1F621D70-E256-41CC-94DC-F47ECF7932C9}"/>
              </a:ext>
            </a:extLst>
          </p:cNvPr>
          <p:cNvSpPr>
            <a:spLocks noGrp="1"/>
          </p:cNvSpPr>
          <p:nvPr>
            <p:ph type="title"/>
          </p:nvPr>
        </p:nvSpPr>
        <p:spPr>
          <a:xfrm>
            <a:off x="989768" y="609600"/>
            <a:ext cx="5498360" cy="1320800"/>
          </a:xfrm>
        </p:spPr>
        <p:txBody>
          <a:bodyPr anchor="ctr">
            <a:normAutofit/>
          </a:bodyPr>
          <a:lstStyle/>
          <a:p>
            <a:r>
              <a:rPr lang="en-US" dirty="0">
                <a:latin typeface="Bahnschrift SemiBold" panose="020B0502040204020203" pitchFamily="34" charset="0"/>
              </a:rPr>
              <a:t>DOE Approval</a:t>
            </a:r>
          </a:p>
        </p:txBody>
      </p:sp>
      <p:sp>
        <p:nvSpPr>
          <p:cNvPr id="18" name="Isosceles Triangle 17">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
            <a:ext cx="842596" cy="5666153"/>
          </a:xfrm>
          <a:prstGeom prst="triangle">
            <a:avLst>
              <a:gd name="adj" fmla="val 100000"/>
            </a:avLst>
          </a:prstGeom>
          <a:solidFill>
            <a:srgbClr val="393C7A">
              <a:alpha val="85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F2770BEE-DE3E-4B5E-B444-554F512F37DF}"/>
              </a:ext>
            </a:extLst>
          </p:cNvPr>
          <p:cNvSpPr>
            <a:spLocks noGrp="1"/>
          </p:cNvSpPr>
          <p:nvPr>
            <p:ph idx="1"/>
          </p:nvPr>
        </p:nvSpPr>
        <p:spPr>
          <a:xfrm>
            <a:off x="989770" y="2160588"/>
            <a:ext cx="5549732" cy="3880773"/>
          </a:xfrm>
        </p:spPr>
        <p:txBody>
          <a:bodyPr>
            <a:normAutofit/>
          </a:bodyPr>
          <a:lstStyle/>
          <a:p>
            <a:r>
              <a:rPr lang="en-US" sz="2667" dirty="0">
                <a:latin typeface="Bahnschrift SemiBold" panose="020B0502040204020203" pitchFamily="34" charset="0"/>
              </a:rPr>
              <a:t>Agency is the vehicle for the actual Quality Control Inspection.</a:t>
            </a:r>
          </a:p>
          <a:p>
            <a:r>
              <a:rPr lang="en-US" sz="2667" dirty="0">
                <a:latin typeface="Bahnschrift SemiBold" panose="020B0502040204020203" pitchFamily="34" charset="0"/>
              </a:rPr>
              <a:t>The state monitor still assumes all responsibility as QCI. </a:t>
            </a:r>
          </a:p>
        </p:txBody>
      </p:sp>
      <p:pic>
        <p:nvPicPr>
          <p:cNvPr id="5" name="Picture 4">
            <a:extLst>
              <a:ext uri="{FF2B5EF4-FFF2-40B4-BE49-F238E27FC236}">
                <a16:creationId xmlns:a16="http://schemas.microsoft.com/office/drawing/2014/main" id="{940AF8E8-7C4A-46A0-9D60-88CC50AD60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31482" y="13"/>
            <a:ext cx="4657341" cy="3448411"/>
          </a:xfrm>
          <a:prstGeom prst="rect">
            <a:avLst/>
          </a:prstGeom>
        </p:spPr>
      </p:pic>
      <p:pic>
        <p:nvPicPr>
          <p:cNvPr id="6" name="Picture 5" descr="A picture containing blurry, dark&#10;&#10;Description automatically generated">
            <a:extLst>
              <a:ext uri="{FF2B5EF4-FFF2-40B4-BE49-F238E27FC236}">
                <a16:creationId xmlns:a16="http://schemas.microsoft.com/office/drawing/2014/main" id="{EEB1EC6C-56BE-4E0D-AD7F-7C09827322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28309" y="3437473"/>
            <a:ext cx="4657340" cy="3428996"/>
          </a:xfrm>
          <a:prstGeom prst="rect">
            <a:avLst/>
          </a:prstGeom>
        </p:spPr>
      </p:pic>
    </p:spTree>
    <p:extLst>
      <p:ext uri="{BB962C8B-B14F-4D97-AF65-F5344CB8AC3E}">
        <p14:creationId xmlns:p14="http://schemas.microsoft.com/office/powerpoint/2010/main" val="1452413776"/>
      </p:ext>
    </p:extLst>
  </p:cSld>
  <p:clrMapOvr>
    <a:masterClrMapping/>
  </p:clrMapOvr>
</p:sld>
</file>

<file path=ppt/theme/theme1.xml><?xml version="1.0" encoding="utf-8"?>
<a:theme xmlns:a="http://schemas.openxmlformats.org/drawingml/2006/main" name="2_Office Theme">
  <a:themeElements>
    <a:clrScheme name="ERS">
      <a:dk1>
        <a:srgbClr val="0E4A7C"/>
      </a:dk1>
      <a:lt1>
        <a:srgbClr val="FEFFFE"/>
      </a:lt1>
      <a:dk2>
        <a:srgbClr val="137DBD"/>
      </a:dk2>
      <a:lt2>
        <a:srgbClr val="C1D8EA"/>
      </a:lt2>
      <a:accent1>
        <a:srgbClr val="245745"/>
      </a:accent1>
      <a:accent2>
        <a:srgbClr val="D3EC8E"/>
      </a:accent2>
      <a:accent3>
        <a:srgbClr val="363A36"/>
      </a:accent3>
      <a:accent4>
        <a:srgbClr val="64A70B"/>
      </a:accent4>
      <a:accent5>
        <a:srgbClr val="F2F2F2"/>
      </a:accent5>
      <a:accent6>
        <a:srgbClr val="DC4405"/>
      </a:accent6>
      <a:hlink>
        <a:srgbClr val="F7D317"/>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ERS">
      <a:dk1>
        <a:srgbClr val="0E4A7C"/>
      </a:dk1>
      <a:lt1>
        <a:srgbClr val="FEFFFE"/>
      </a:lt1>
      <a:dk2>
        <a:srgbClr val="137DBD"/>
      </a:dk2>
      <a:lt2>
        <a:srgbClr val="C1D8EA"/>
      </a:lt2>
      <a:accent1>
        <a:srgbClr val="245745"/>
      </a:accent1>
      <a:accent2>
        <a:srgbClr val="D3EC8E"/>
      </a:accent2>
      <a:accent3>
        <a:srgbClr val="363A36"/>
      </a:accent3>
      <a:accent4>
        <a:srgbClr val="64A70B"/>
      </a:accent4>
      <a:accent5>
        <a:srgbClr val="F2F2F2"/>
      </a:accent5>
      <a:accent6>
        <a:srgbClr val="DC4405"/>
      </a:accent6>
      <a:hlink>
        <a:srgbClr val="F7D317"/>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ERS">
      <a:dk1>
        <a:srgbClr val="0E4A7C"/>
      </a:dk1>
      <a:lt1>
        <a:srgbClr val="FEFFFE"/>
      </a:lt1>
      <a:dk2>
        <a:srgbClr val="137DBD"/>
      </a:dk2>
      <a:lt2>
        <a:srgbClr val="C1D8EA"/>
      </a:lt2>
      <a:accent1>
        <a:srgbClr val="245745"/>
      </a:accent1>
      <a:accent2>
        <a:srgbClr val="D3EC8E"/>
      </a:accent2>
      <a:accent3>
        <a:srgbClr val="363A36"/>
      </a:accent3>
      <a:accent4>
        <a:srgbClr val="64A70B"/>
      </a:accent4>
      <a:accent5>
        <a:srgbClr val="F2F2F2"/>
      </a:accent5>
      <a:accent6>
        <a:srgbClr val="DC4405"/>
      </a:accent6>
      <a:hlink>
        <a:srgbClr val="F7D317"/>
      </a:hlink>
      <a:folHlink>
        <a:srgbClr val="E877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xternal_templates_v2">
  <a:themeElements>
    <a:clrScheme name="TVA - PPT template">
      <a:dk1>
        <a:srgbClr val="0E4A7C"/>
      </a:dk1>
      <a:lt1>
        <a:srgbClr val="FEFFFE"/>
      </a:lt1>
      <a:dk2>
        <a:srgbClr val="137DBD"/>
      </a:dk2>
      <a:lt2>
        <a:srgbClr val="C1D8EA"/>
      </a:lt2>
      <a:accent1>
        <a:srgbClr val="245745"/>
      </a:accent1>
      <a:accent2>
        <a:srgbClr val="D3EC8E"/>
      </a:accent2>
      <a:accent3>
        <a:srgbClr val="363A36"/>
      </a:accent3>
      <a:accent4>
        <a:srgbClr val="64A70B"/>
      </a:accent4>
      <a:accent5>
        <a:srgbClr val="F2F2F2"/>
      </a:accent5>
      <a:accent6>
        <a:srgbClr val="DC4405"/>
      </a:accent6>
      <a:hlink>
        <a:srgbClr val="F7D317"/>
      </a:hlink>
      <a:folHlink>
        <a:srgbClr val="E8772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1016-CLR-MKTG-556432-Corp Capabilities Deck 16x9-R1">
  <a:themeElements>
    <a:clrScheme name="CLEAResult PPT Colors">
      <a:dk1>
        <a:srgbClr val="57585B"/>
      </a:dk1>
      <a:lt1>
        <a:srgbClr val="FFFFFF"/>
      </a:lt1>
      <a:dk2>
        <a:srgbClr val="F42300"/>
      </a:dk2>
      <a:lt2>
        <a:srgbClr val="FFFFFF"/>
      </a:lt2>
      <a:accent1>
        <a:srgbClr val="F42300"/>
      </a:accent1>
      <a:accent2>
        <a:srgbClr val="005C69"/>
      </a:accent2>
      <a:accent3>
        <a:srgbClr val="007199"/>
      </a:accent3>
      <a:accent4>
        <a:srgbClr val="91B6BC"/>
      </a:accent4>
      <a:accent5>
        <a:srgbClr val="EFE9E5"/>
      </a:accent5>
      <a:accent6>
        <a:srgbClr val="F4CE00"/>
      </a:accent6>
      <a:hlink>
        <a:srgbClr val="007199"/>
      </a:hlink>
      <a:folHlink>
        <a:srgbClr val="91B6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lIns="731520" tIns="228600" rIns="457200" anchor="t" anchorCtr="0"/>
      <a:lstStyle>
        <a:defPPr marL="0" indent="0" algn="l">
          <a:tabLst>
            <a:tab pos="4741863" algn="l"/>
          </a:tabLst>
          <a:defRPr sz="1000" b="0" cap="none" baseline="0" dirty="0">
            <a:solidFill>
              <a:schemeClr val="tx1">
                <a:lumMod val="50000"/>
              </a:schemeClr>
            </a:solidFill>
          </a:defRPr>
        </a:defPPr>
      </a:lstStyle>
    </a:txDef>
  </a:objectDefaults>
  <a:extraClrSchemeLst/>
  <a:extLst>
    <a:ext uri="{05A4C25C-085E-4340-85A3-A5531E510DB2}">
      <thm15:themeFamily xmlns:thm15="http://schemas.microsoft.com/office/thememl/2012/main" name="Presentation1" id="{DE6AA2A3-FCED-374E-A7AA-15BA74FC0E9F}" vid="{08B81CEC-AF45-E845-8CED-830EBF6CF234}"/>
    </a:ext>
  </a:extLst>
</a:theme>
</file>

<file path=ppt/theme/theme6.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UAC 2021 slide template" id="{3BE37F88-CB4E-4E5D-9831-CBA405EB223A}" vid="{E642F870-6B74-4396-BA79-215F725A6B3D}"/>
    </a:ext>
  </a:ext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UAC 2020 Annual Conference Template " id="{EF2ED055-7BA1-4DB9-A239-236E755E41ED}" vid="{C2F6FCFA-B853-4CE8-B640-96A612DDEA82}"/>
    </a:ext>
  </a:extLst>
</a:theme>
</file>

<file path=ppt/theme/theme8.xml><?xml version="1.0" encoding="utf-8"?>
<a:theme xmlns:a="http://schemas.openxmlformats.org/drawingml/2006/main" name="Facet">
  <a:themeElements>
    <a:clrScheme name="Custom 3">
      <a:dk1>
        <a:srgbClr val="000000"/>
      </a:dk1>
      <a:lt1>
        <a:sysClr val="window" lastClr="FFFFFF"/>
      </a:lt1>
      <a:dk2>
        <a:srgbClr val="5E5E5E"/>
      </a:dk2>
      <a:lt2>
        <a:srgbClr val="DDDDDD"/>
      </a:lt2>
      <a:accent1>
        <a:srgbClr val="204559"/>
      </a:accent1>
      <a:accent2>
        <a:srgbClr val="107E1A"/>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389BA861F7A4A8095F410A406476B" ma:contentTypeVersion="14" ma:contentTypeDescription="Create a new document." ma:contentTypeScope="" ma:versionID="94065641d6e77690ee3b29c6639787e4">
  <xsd:schema xmlns:xsd="http://www.w3.org/2001/XMLSchema" xmlns:xs="http://www.w3.org/2001/XMLSchema" xmlns:p="http://schemas.microsoft.com/office/2006/metadata/properties" xmlns:ns1="http://schemas.microsoft.com/sharepoint/v3" xmlns:ns2="95ff9528-cb67-483f-adc7-b49c1c0f6bf5" xmlns:ns3="19882009-c298-4bf5-a8a4-dac6c6867e83" targetNamespace="http://schemas.microsoft.com/office/2006/metadata/properties" ma:root="true" ma:fieldsID="86713c21b197981fb2311c65dc2c8e09" ns1:_="" ns2:_="" ns3:_="">
    <xsd:import namespace="http://schemas.microsoft.com/sharepoint/v3"/>
    <xsd:import namespace="95ff9528-cb67-483f-adc7-b49c1c0f6bf5"/>
    <xsd:import namespace="19882009-c298-4bf5-a8a4-dac6c6867e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ff9528-cb67-483f-adc7-b49c1c0f6b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882009-c298-4bf5-a8a4-dac6c6867e8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95ff9528-cb67-483f-adc7-b49c1c0f6bf5">
      <UserInfo>
        <DisplayName>Luke Gebhard</DisplayName>
        <AccountId>17</AccountId>
        <AccountType/>
      </UserInfo>
    </SharedWithUsers>
  </documentManagement>
</p:properties>
</file>

<file path=customXml/itemProps1.xml><?xml version="1.0" encoding="utf-8"?>
<ds:datastoreItem xmlns:ds="http://schemas.openxmlformats.org/officeDocument/2006/customXml" ds:itemID="{9C877C76-39C8-4A6F-A52D-B9A3B7E2F3BB}">
  <ds:schemaRefs>
    <ds:schemaRef ds:uri="19882009-c298-4bf5-a8a4-dac6c6867e83"/>
    <ds:schemaRef ds:uri="95ff9528-cb67-483f-adc7-b49c1c0f6b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CF6044-08E3-4840-95A0-E347817AB2C6}">
  <ds:schemaRefs>
    <ds:schemaRef ds:uri="http://schemas.microsoft.com/sharepoint/v3/contenttype/forms"/>
  </ds:schemaRefs>
</ds:datastoreItem>
</file>

<file path=customXml/itemProps3.xml><?xml version="1.0" encoding="utf-8"?>
<ds:datastoreItem xmlns:ds="http://schemas.openxmlformats.org/officeDocument/2006/customXml" ds:itemID="{786A5F2E-0FC9-4D83-8BED-D0EE335D3311}">
  <ds:schemaRefs>
    <ds:schemaRef ds:uri="19882009-c298-4bf5-a8a4-dac6c6867e83"/>
    <ds:schemaRef ds:uri="95ff9528-cb67-483f-adc7-b49c1c0f6b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201</TotalTime>
  <Words>2266</Words>
  <Application>Microsoft Office PowerPoint</Application>
  <PresentationFormat>Widescreen</PresentationFormat>
  <Paragraphs>232</Paragraphs>
  <Slides>24</Slides>
  <Notes>18</Notes>
  <HiddenSlides>0</HiddenSlides>
  <MMClips>1</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24</vt:i4>
      </vt:variant>
    </vt:vector>
  </HeadingPairs>
  <TitlesOfParts>
    <vt:vector size="50" baseType="lpstr">
      <vt:lpstr>arial</vt:lpstr>
      <vt:lpstr>arial</vt:lpstr>
      <vt:lpstr>Arial Narrow</vt:lpstr>
      <vt:lpstr>Arial,Sans-Serif</vt:lpstr>
      <vt:lpstr>Bahnschrift SemiBold</vt:lpstr>
      <vt:lpstr>Calibri</vt:lpstr>
      <vt:lpstr>Calibri Light</vt:lpstr>
      <vt:lpstr>Courier New</vt:lpstr>
      <vt:lpstr>DM Sans</vt:lpstr>
      <vt:lpstr>Gill Sans MT</vt:lpstr>
      <vt:lpstr>Helvetica</vt:lpstr>
      <vt:lpstr>Lato</vt:lpstr>
      <vt:lpstr>Lucida Grande</vt:lpstr>
      <vt:lpstr>Sharp Sans Display No1 Semibold</vt:lpstr>
      <vt:lpstr>Trebuchet MS</vt:lpstr>
      <vt:lpstr>Wingdings</vt:lpstr>
      <vt:lpstr>Wingdings 3</vt:lpstr>
      <vt:lpstr>2_Office Theme</vt:lpstr>
      <vt:lpstr>4_Office Theme</vt:lpstr>
      <vt:lpstr>5_Office Theme</vt:lpstr>
      <vt:lpstr>external_templates_v2</vt:lpstr>
      <vt:lpstr>1_1016-CLR-MKTG-556432-Corp Capabilities Deck 16x9-R1</vt:lpstr>
      <vt:lpstr>6_Office Theme</vt:lpstr>
      <vt:lpstr>Office Theme</vt:lpstr>
      <vt:lpstr>Facet</vt:lpstr>
      <vt:lpstr>3_Office Theme</vt:lpstr>
      <vt:lpstr>PowerPoint Presentation</vt:lpstr>
      <vt:lpstr>PowerPoint Presentation</vt:lpstr>
      <vt:lpstr>DOE Guidance on COVID-19: Memo 62  Considerations for WAP </vt:lpstr>
      <vt:lpstr>PowerPoint Presentation</vt:lpstr>
      <vt:lpstr>PowerPoint Presentation</vt:lpstr>
      <vt:lpstr>PowerPoint Presentation</vt:lpstr>
      <vt:lpstr>COVID Impacts to State Monitoring</vt:lpstr>
      <vt:lpstr>VTM Is A Component</vt:lpstr>
      <vt:lpstr>DOE Approval</vt:lpstr>
      <vt:lpstr>Virtual Challenges</vt:lpstr>
      <vt:lpstr>Pros:</vt:lpstr>
      <vt:lpstr>Pros:</vt:lpstr>
      <vt:lpstr>What do the agencies say??</vt:lpstr>
      <vt:lpstr>Conclusions: Innovation is here to stay</vt:lpstr>
      <vt:lpstr>PowerPoint Presentation</vt:lpstr>
      <vt:lpstr>We power the Valley</vt:lpstr>
      <vt:lpstr>Pandemic pivot</vt:lpstr>
      <vt:lpstr>About our platform</vt:lpstr>
      <vt:lpstr>Program features</vt:lpstr>
      <vt:lpstr>Evaluation and inspection areas  </vt:lpstr>
      <vt:lpstr>Value for everyone</vt:lpstr>
      <vt:lpstr>Virtual is the future</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England, Ashley</dc:creator>
  <cp:keywords/>
  <dc:description/>
  <cp:lastModifiedBy>Jennifer Whiting</cp:lastModifiedBy>
  <cp:revision>8</cp:revision>
  <cp:lastPrinted>2020-01-03T15:56:29Z</cp:lastPrinted>
  <dcterms:created xsi:type="dcterms:W3CDTF">2020-01-03T15:38:13Z</dcterms:created>
  <dcterms:modified xsi:type="dcterms:W3CDTF">2021-05-18T15:50:59Z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0x010100505389BA861F7A4A8095F410A406476B</vt:lpwstr>
  </property>
</Properties>
</file>